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8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9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32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3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3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1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3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8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30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3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1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6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86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DC9008-6683-4EFE-A3EE-8C2C92B1AD4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8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02CA-E6A9-4042-8FAD-789E706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8419" y="1023867"/>
            <a:ext cx="4459458" cy="334964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CS423 </a:t>
            </a:r>
            <a:br>
              <a:rPr lang="en-US" sz="3000" dirty="0"/>
            </a:br>
            <a:r>
              <a:rPr lang="en-US" sz="3000" dirty="0"/>
              <a:t>Software Testing  Group K1 </a:t>
            </a:r>
            <a:br>
              <a:rPr lang="en-US" sz="3000" dirty="0"/>
            </a:br>
            <a:r>
              <a:rPr lang="en-US" sz="3000" dirty="0"/>
              <a:t> 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15CD4-78C9-4EFF-B40F-88A8A5520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Tùng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– ID: 1451018</a:t>
            </a:r>
          </a:p>
          <a:p>
            <a:r>
              <a:rPr lang="en-US" dirty="0"/>
              <a:t>Lê Quang </a:t>
            </a:r>
            <a:r>
              <a:rPr lang="en-US" dirty="0" err="1"/>
              <a:t>Tiến</a:t>
            </a:r>
            <a:r>
              <a:rPr lang="en-US" dirty="0"/>
              <a:t> – ID: 1451058</a:t>
            </a:r>
          </a:p>
        </p:txBody>
      </p:sp>
    </p:spTree>
    <p:extLst>
      <p:ext uri="{BB962C8B-B14F-4D97-AF65-F5344CB8AC3E}">
        <p14:creationId xmlns:p14="http://schemas.microsoft.com/office/powerpoint/2010/main" val="390754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16F7-3B20-4A1C-9BFD-61B72EA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464C-BB2A-49D2-9171-A4DF300C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40"/>
            <a:ext cx="9720073" cy="4023360"/>
          </a:xfrm>
        </p:spPr>
        <p:txBody>
          <a:bodyPr>
            <a:noAutofit/>
          </a:bodyPr>
          <a:lstStyle/>
          <a:p>
            <a:r>
              <a:rPr lang="en-US" sz="4400" dirty="0"/>
              <a:t>+ Sign in Travis-ci.org</a:t>
            </a:r>
          </a:p>
          <a:p>
            <a:r>
              <a:rPr lang="en-US" sz="4400" dirty="0"/>
              <a:t>+ Synchronizes your GitHub repositories and enable the repository you want to use CI</a:t>
            </a:r>
          </a:p>
          <a:p>
            <a:r>
              <a:rPr lang="en-US" sz="4400" dirty="0"/>
              <a:t>+ Add a .</a:t>
            </a:r>
            <a:r>
              <a:rPr lang="en-US" sz="4400" dirty="0" err="1"/>
              <a:t>travis.yml</a:t>
            </a:r>
            <a:r>
              <a:rPr lang="en-US" sz="4400" dirty="0"/>
              <a:t> file to your repository</a:t>
            </a:r>
          </a:p>
          <a:p>
            <a:r>
              <a:rPr lang="en-US" sz="4400" dirty="0"/>
              <a:t>+ Commit, Push and visit build status pages to see the result</a:t>
            </a:r>
          </a:p>
        </p:txBody>
      </p:sp>
    </p:spTree>
    <p:extLst>
      <p:ext uri="{BB962C8B-B14F-4D97-AF65-F5344CB8AC3E}">
        <p14:creationId xmlns:p14="http://schemas.microsoft.com/office/powerpoint/2010/main" val="13663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B8DE-3805-4372-8920-1BD79AFC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D175-19E2-467E-99AA-8DD347E0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Example of .</a:t>
            </a:r>
            <a:r>
              <a:rPr lang="en-US" dirty="0" err="1"/>
              <a:t>travis.jml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9686-C371-4A51-BDE6-66A5B92C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13451"/>
            <a:ext cx="5071872" cy="35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F395-CB54-437B-8057-C1F5A416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978" y="1045699"/>
            <a:ext cx="10557216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94188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46A-037E-45EB-99D6-7C21C7B5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8C7B-5FB4-40D5-8F4C-B8B93453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+ Tools: Travis CI </a:t>
            </a:r>
          </a:p>
          <a:p>
            <a:r>
              <a:rPr lang="en-US" sz="4000" dirty="0"/>
              <a:t>+ Software under test: Calculator web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9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46A-037E-45EB-99D6-7C21C7B5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8C7B-5FB4-40D5-8F4C-B8B93453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+ The practice of automatically building and testing code changes of each commit</a:t>
            </a:r>
          </a:p>
          <a:p>
            <a:pPr marL="0" indent="0">
              <a:buNone/>
            </a:pPr>
            <a:r>
              <a:rPr lang="en-US" sz="4000" dirty="0"/>
              <a:t>+ Providing immediate feedback on the testing outcome</a:t>
            </a:r>
          </a:p>
        </p:txBody>
      </p:sp>
    </p:spTree>
    <p:extLst>
      <p:ext uri="{BB962C8B-B14F-4D97-AF65-F5344CB8AC3E}">
        <p14:creationId xmlns:p14="http://schemas.microsoft.com/office/powerpoint/2010/main" val="41486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636E-50BD-4E89-AA75-A6C60E35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D31C-F7FD-444F-900B-983EB813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+ A hosted, distributed continuous integration service used to build and test software projects hosted at GitHub</a:t>
            </a:r>
          </a:p>
          <a:p>
            <a:pPr algn="just"/>
            <a:r>
              <a:rPr lang="en-US" sz="4000" dirty="0"/>
              <a:t>+ Configured by adding a file named .</a:t>
            </a:r>
            <a:r>
              <a:rPr lang="en-US" sz="4000" dirty="0" err="1"/>
              <a:t>travis.yml</a:t>
            </a:r>
            <a:r>
              <a:rPr lang="en-US" sz="4000" i="1" dirty="0"/>
              <a:t> </a:t>
            </a:r>
            <a:r>
              <a:rPr lang="en-US" sz="4000" dirty="0"/>
              <a:t>a  format text file, to the root directory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3796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995B-06A3-4CE0-8FEC-849FB256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under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F30E-C3AE-41FC-9E37-C1ACA543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+ Basic Calculator App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C4D57-2CE2-48F7-9EE3-DF53E0AC0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07" y="3214424"/>
            <a:ext cx="9647072" cy="23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CF2D-97C9-47C0-8EF2-9413EBF0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1353C-3701-4B86-AF57-D7AE08C48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6403614" cy="3883316"/>
          </a:xfrm>
        </p:spPr>
      </p:pic>
    </p:spTree>
    <p:extLst>
      <p:ext uri="{BB962C8B-B14F-4D97-AF65-F5344CB8AC3E}">
        <p14:creationId xmlns:p14="http://schemas.microsoft.com/office/powerpoint/2010/main" val="32951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CF2D-97C9-47C0-8EF2-9413EBF0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F1690-585B-40D9-B88C-24D958AE0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5" y="1827557"/>
            <a:ext cx="5857281" cy="43200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6D9D6-3F2C-486B-A698-9D515DFAE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6" y="1827557"/>
            <a:ext cx="5394316" cy="43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A6C-9055-4E5B-85CD-1620E90D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2CD1-C8FB-46D3-9EB2-B5F7393E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+ One unit test tests if calculator calculate 1+2 correctly (calculator.test.js)</a:t>
            </a:r>
          </a:p>
          <a:p>
            <a:r>
              <a:rPr lang="en-US" sz="4000" dirty="0"/>
              <a:t>+ Can create your own test by editing that file</a:t>
            </a:r>
          </a:p>
        </p:txBody>
      </p:sp>
    </p:spTree>
    <p:extLst>
      <p:ext uri="{BB962C8B-B14F-4D97-AF65-F5344CB8AC3E}">
        <p14:creationId xmlns:p14="http://schemas.microsoft.com/office/powerpoint/2010/main" val="34112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5C16-0496-4C2C-97DD-93E82A72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F-5724-41AC-A35E-DBA33AAC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r>
              <a:rPr lang="en-US" sz="4000" dirty="0"/>
              <a:t>+ Using Cypress</a:t>
            </a:r>
          </a:p>
          <a:p>
            <a:r>
              <a:rPr lang="en-US" sz="4000" dirty="0"/>
              <a:t>+ Run 2 tests in our example</a:t>
            </a:r>
          </a:p>
          <a:p>
            <a:pPr lvl="2"/>
            <a:r>
              <a:rPr lang="en-US" sz="4000" dirty="0"/>
              <a:t> Checking if the app contains a green title saying "Hello </a:t>
            </a:r>
            <a:r>
              <a:rPr lang="en-US" sz="4000" dirty="0" err="1"/>
              <a:t>Calculatee</a:t>
            </a:r>
            <a:r>
              <a:rPr lang="en-US" sz="4000" dirty="0"/>
              <a:t>!! !!!".</a:t>
            </a:r>
          </a:p>
          <a:p>
            <a:pPr lvl="2"/>
            <a:r>
              <a:rPr lang="en-US" sz="4000" dirty="0"/>
              <a:t> Tests the scenario when types into the "Expression" input box "1+2+3+4", clicks the "Evaluation expression“ =&gt; correct result will appear</a:t>
            </a:r>
          </a:p>
        </p:txBody>
      </p:sp>
    </p:spTree>
    <p:extLst>
      <p:ext uri="{BB962C8B-B14F-4D97-AF65-F5344CB8AC3E}">
        <p14:creationId xmlns:p14="http://schemas.microsoft.com/office/powerpoint/2010/main" val="36035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34</TotalTime>
  <Words>240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Schoolbook</vt:lpstr>
      <vt:lpstr>Corbel</vt:lpstr>
      <vt:lpstr>Tw Cen MT</vt:lpstr>
      <vt:lpstr>Tw Cen MT Condensed</vt:lpstr>
      <vt:lpstr>Wingdings 3</vt:lpstr>
      <vt:lpstr>Feathered</vt:lpstr>
      <vt:lpstr>Integral</vt:lpstr>
      <vt:lpstr>CS423  Software Testing  Group K1   Continuous Integration</vt:lpstr>
      <vt:lpstr>Introduction</vt:lpstr>
      <vt:lpstr>Continuous Integration</vt:lpstr>
      <vt:lpstr>Travis ci</vt:lpstr>
      <vt:lpstr>Software under test</vt:lpstr>
      <vt:lpstr>INSTALL AND RUNNING</vt:lpstr>
      <vt:lpstr>INSTALL AND RUNNING</vt:lpstr>
      <vt:lpstr>Unit test</vt:lpstr>
      <vt:lpstr>Functional test</vt:lpstr>
      <vt:lpstr>HOW TO GET STARTED</vt:lpstr>
      <vt:lpstr>HOW TO GET STARTED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HIEP</dc:creator>
  <cp:lastModifiedBy>TUNG HIEP</cp:lastModifiedBy>
  <cp:revision>6</cp:revision>
  <dcterms:created xsi:type="dcterms:W3CDTF">2018-03-25T15:41:17Z</dcterms:created>
  <dcterms:modified xsi:type="dcterms:W3CDTF">2018-03-25T16:15:22Z</dcterms:modified>
</cp:coreProperties>
</file>