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3"/>
  </p:notesMasterIdLst>
  <p:handoutMasterIdLst>
    <p:handoutMasterId r:id="rId34"/>
  </p:handoutMasterIdLst>
  <p:sldIdLst>
    <p:sldId id="2027" r:id="rId5"/>
    <p:sldId id="3410" r:id="rId6"/>
    <p:sldId id="3414" r:id="rId7"/>
    <p:sldId id="3416" r:id="rId8"/>
    <p:sldId id="3405" r:id="rId9"/>
    <p:sldId id="3408" r:id="rId10"/>
    <p:sldId id="2070" r:id="rId11"/>
    <p:sldId id="1635" r:id="rId12"/>
    <p:sldId id="3419" r:id="rId13"/>
    <p:sldId id="3420" r:id="rId14"/>
    <p:sldId id="3421" r:id="rId15"/>
    <p:sldId id="1529" r:id="rId16"/>
    <p:sldId id="3424" r:id="rId17"/>
    <p:sldId id="3426" r:id="rId18"/>
    <p:sldId id="3427" r:id="rId19"/>
    <p:sldId id="3422" r:id="rId20"/>
    <p:sldId id="3423" r:id="rId21"/>
    <p:sldId id="3436" r:id="rId22"/>
    <p:sldId id="2067" r:id="rId23"/>
    <p:sldId id="3430" r:id="rId24"/>
    <p:sldId id="3432" r:id="rId25"/>
    <p:sldId id="3431" r:id="rId26"/>
    <p:sldId id="3433" r:id="rId27"/>
    <p:sldId id="3434" r:id="rId28"/>
    <p:sldId id="3435" r:id="rId29"/>
    <p:sldId id="3417" r:id="rId30"/>
    <p:sldId id="3415" r:id="rId31"/>
    <p:sldId id="3411"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id="{0FE1A68C-C1E2-43C7-8776-C748465DCDE2}">
          <p14:sldIdLst/>
        </p14:section>
        <p14:section name="Title Slide" id="{B006B318-D157-426E-A375-B65D5B53399E}">
          <p14:sldIdLst>
            <p14:sldId id="2027"/>
          </p14:sldIdLst>
        </p14:section>
        <p14:section name="Mandatory Introductions" id="{DD7B24D0-B064-4906-8B68-F7B05FAA0D34}">
          <p14:sldIdLst>
            <p14:sldId id="3410"/>
            <p14:sldId id="3414"/>
            <p14:sldId id="3416"/>
            <p14:sldId id="3405"/>
            <p14:sldId id="3408"/>
          </p14:sldIdLst>
        </p14:section>
        <p14:section name="Sample Content Slides" id="{0E31D976-C5DD-4491-A4B9-5595C298546B}">
          <p14:sldIdLst>
            <p14:sldId id="2070"/>
            <p14:sldId id="1635"/>
            <p14:sldId id="3419"/>
            <p14:sldId id="3420"/>
            <p14:sldId id="3421"/>
            <p14:sldId id="1529"/>
            <p14:sldId id="3424"/>
            <p14:sldId id="3426"/>
            <p14:sldId id="3427"/>
            <p14:sldId id="3422"/>
            <p14:sldId id="3423"/>
            <p14:sldId id="3436"/>
            <p14:sldId id="2067"/>
            <p14:sldId id="3430"/>
            <p14:sldId id="3432"/>
            <p14:sldId id="3431"/>
          </p14:sldIdLst>
        </p14:section>
        <p14:section name="Closeout" id="{D6C3CB9B-196F-4F67-AC2D-AB34F114BD53}">
          <p14:sldIdLst>
            <p14:sldId id="3433"/>
            <p14:sldId id="3434"/>
            <p14:sldId id="3435"/>
            <p14:sldId id="3417"/>
            <p14:sldId id="3415"/>
            <p14:sldId id="34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16"/>
    <a:srgbClr val="FFFFFF"/>
    <a:srgbClr val="274B47"/>
    <a:srgbClr val="054B16"/>
    <a:srgbClr val="008575"/>
    <a:srgbClr val="107C10"/>
    <a:srgbClr val="3B2E59"/>
    <a:srgbClr val="8D8D8D"/>
    <a:srgbClr val="2F2F2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74" autoAdjust="0"/>
  </p:normalViewPr>
  <p:slideViewPr>
    <p:cSldViewPr snapToGrid="0">
      <p:cViewPr varScale="1">
        <p:scale>
          <a:sx n="91" d="100"/>
          <a:sy n="91" d="100"/>
        </p:scale>
        <p:origin x="44" y="5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8FF5-AC83-417B-A77E-92D940AF7832}"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5BF35E44-C6F4-4BA5-B3C9-C37998E9CDEE}">
      <dgm:prSet phldrT="[Text]" phldr="0" custT="1"/>
      <dgm:spPr>
        <a:solidFill>
          <a:srgbClr val="107C10"/>
        </a:solidFill>
      </dgm:spPr>
      <dgm:t>
        <a:bodyPr/>
        <a:lstStyle/>
        <a:p>
          <a:r>
            <a:rPr lang="en-US" sz="1100"/>
            <a:t>Core Team</a:t>
          </a:r>
        </a:p>
      </dgm:t>
      <dgm:extLst>
        <a:ext uri="{E40237B7-FDA0-4F09-8148-C483321AD2D9}">
          <dgm14:cNvPr xmlns:dgm14="http://schemas.microsoft.com/office/drawing/2010/diagram" id="0" name="" descr="List of people on the SPARK team, separated into Core Team, Communications, Tools, VIP Speaker Series, and Operations."/>
        </a:ext>
      </dgm:extLst>
    </dgm:pt>
    <dgm:pt modelId="{963A6A4E-28D6-48E0-9951-82E2C86AE13D}" type="parTrans" cxnId="{FD04FDEB-65AC-4CD8-B1A7-B0A463D353E1}">
      <dgm:prSet/>
      <dgm:spPr/>
      <dgm:t>
        <a:bodyPr/>
        <a:lstStyle/>
        <a:p>
          <a:endParaRPr lang="en-US"/>
        </a:p>
      </dgm:t>
    </dgm:pt>
    <dgm:pt modelId="{C3D063F3-09A7-4173-826C-3835CD8B077F}" type="sibTrans" cxnId="{FD04FDEB-65AC-4CD8-B1A7-B0A463D353E1}">
      <dgm:prSet/>
      <dgm:spPr/>
      <dgm:t>
        <a:bodyPr/>
        <a:lstStyle/>
        <a:p>
          <a:endParaRPr lang="en-US"/>
        </a:p>
      </dgm:t>
    </dgm:pt>
    <dgm:pt modelId="{F0ACC5D8-CABB-4B71-B80C-6CBE4EC2D540}">
      <dgm:prSet phldrT="[Text]" phldr="0"/>
      <dgm:spPr/>
      <dgm:t>
        <a:bodyPr/>
        <a:lstStyle/>
        <a:p>
          <a:pPr marL="114300" lvl="1" indent="0" algn="l" defTabSz="666750">
            <a:lnSpc>
              <a:spcPct val="90000"/>
            </a:lnSpc>
            <a:spcBef>
              <a:spcPct val="0"/>
            </a:spcBef>
            <a:spcAft>
              <a:spcPct val="15000"/>
            </a:spcAft>
          </a:pPr>
          <a:r>
            <a:rPr lang="en-US" sz="1500" kern="1200"/>
            <a:t>Liz Tesch</a:t>
          </a:r>
        </a:p>
      </dgm:t>
    </dgm:pt>
    <dgm:pt modelId="{D8B6AC87-B228-4C7A-AD89-285615C6CC9A}" type="parTrans" cxnId="{23A60A70-8288-439C-ABCD-F194C67D5736}">
      <dgm:prSet/>
      <dgm:spPr/>
      <dgm:t>
        <a:bodyPr/>
        <a:lstStyle/>
        <a:p>
          <a:endParaRPr lang="en-US"/>
        </a:p>
      </dgm:t>
    </dgm:pt>
    <dgm:pt modelId="{EE28E1FD-B5D9-4EDC-BB5C-449335F8BB05}" type="sibTrans" cxnId="{23A60A70-8288-439C-ABCD-F194C67D5736}">
      <dgm:prSet/>
      <dgm:spPr/>
      <dgm:t>
        <a:bodyPr/>
        <a:lstStyle/>
        <a:p>
          <a:endParaRPr lang="en-US"/>
        </a:p>
      </dgm:t>
    </dgm:pt>
    <dgm:pt modelId="{6D2135A3-1ECA-4A39-9B58-9228DD32CF88}">
      <dgm:prSet phldrT="[Text]" phldr="0" custT="1"/>
      <dgm:spPr>
        <a:solidFill>
          <a:srgbClr val="008575"/>
        </a:solidFill>
      </dgm:spPr>
      <dgm:t>
        <a:bodyPr/>
        <a:lstStyle/>
        <a:p>
          <a:r>
            <a:rPr lang="en-US" sz="1100"/>
            <a:t>Communications</a:t>
          </a:r>
        </a:p>
      </dgm:t>
    </dgm:pt>
    <dgm:pt modelId="{BAB713F5-60E7-4A66-B478-CE5F3037D8DE}" type="parTrans" cxnId="{7D2FE8DC-9177-42C2-815E-47FE74A1D2DC}">
      <dgm:prSet/>
      <dgm:spPr/>
      <dgm:t>
        <a:bodyPr/>
        <a:lstStyle/>
        <a:p>
          <a:endParaRPr lang="en-US"/>
        </a:p>
      </dgm:t>
    </dgm:pt>
    <dgm:pt modelId="{07E41324-D348-49C3-9430-31C5EFB26A22}" type="sibTrans" cxnId="{7D2FE8DC-9177-42C2-815E-47FE74A1D2DC}">
      <dgm:prSet/>
      <dgm:spPr/>
      <dgm:t>
        <a:bodyPr/>
        <a:lstStyle/>
        <a:p>
          <a:endParaRPr lang="en-US"/>
        </a:p>
      </dgm:t>
    </dgm:pt>
    <dgm:pt modelId="{4009E896-CAE4-4827-92B3-FB6A90D11C31}">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dgm:t>
    </dgm:pt>
    <dgm:pt modelId="{99B4EC3F-61EA-4920-B753-C7DEF4B55135}" type="parTrans" cxnId="{4E2AC76A-40BF-4A09-8757-DCCA1C205C45}">
      <dgm:prSet/>
      <dgm:spPr/>
      <dgm:t>
        <a:bodyPr/>
        <a:lstStyle/>
        <a:p>
          <a:endParaRPr lang="en-US"/>
        </a:p>
      </dgm:t>
    </dgm:pt>
    <dgm:pt modelId="{69FE597C-28A1-46AA-9BB3-79B5BA730664}" type="sibTrans" cxnId="{4E2AC76A-40BF-4A09-8757-DCCA1C205C45}">
      <dgm:prSet/>
      <dgm:spPr/>
      <dgm:t>
        <a:bodyPr/>
        <a:lstStyle/>
        <a:p>
          <a:endParaRPr lang="en-US"/>
        </a:p>
      </dgm:t>
    </dgm:pt>
    <dgm:pt modelId="{AA1402E8-22A3-4A38-9345-BB0465337F46}">
      <dgm:prSet phldrT="[Text]" phldr="0"/>
      <dgm:spPr/>
      <dgm:t>
        <a:bodyPr/>
        <a:lstStyle/>
        <a:p>
          <a:pPr marL="114300" lvl="1" indent="0" algn="l" defTabSz="666750">
            <a:lnSpc>
              <a:spcPct val="90000"/>
            </a:lnSpc>
            <a:spcBef>
              <a:spcPct val="0"/>
            </a:spcBef>
            <a:spcAft>
              <a:spcPct val="15000"/>
            </a:spcAft>
          </a:pPr>
          <a:r>
            <a:rPr lang="en-US" sz="1500" kern="1200"/>
            <a:t>Mark Grimes</a:t>
          </a:r>
        </a:p>
      </dgm:t>
    </dgm:pt>
    <dgm:pt modelId="{D8B0454A-6463-45F9-BF2E-FAE1E1E02AFA}" type="parTrans" cxnId="{069E4F92-38F1-487B-B094-4C44F41DA4CB}">
      <dgm:prSet/>
      <dgm:spPr/>
      <dgm:t>
        <a:bodyPr/>
        <a:lstStyle/>
        <a:p>
          <a:endParaRPr lang="en-US"/>
        </a:p>
      </dgm:t>
    </dgm:pt>
    <dgm:pt modelId="{99378531-0959-4FD5-8CCE-A1AE0E1D19A3}" type="sibTrans" cxnId="{069E4F92-38F1-487B-B094-4C44F41DA4CB}">
      <dgm:prSet/>
      <dgm:spPr/>
      <dgm:t>
        <a:bodyPr/>
        <a:lstStyle/>
        <a:p>
          <a:endParaRPr lang="en-US"/>
        </a:p>
      </dgm:t>
    </dgm:pt>
    <dgm:pt modelId="{4EDD50F9-AD3A-4398-AE5C-01A487C36166}">
      <dgm:prSet phldrT="[Text]" phldr="0" custT="1"/>
      <dgm:spPr/>
      <dgm:t>
        <a:bodyPr/>
        <a:lstStyle/>
        <a:p>
          <a:pPr marL="114300" lvl="1" indent="0" algn="l" defTabSz="666750">
            <a:lnSpc>
              <a:spcPct val="90000"/>
            </a:lnSpc>
            <a:spcBef>
              <a:spcPct val="0"/>
            </a:spcBef>
            <a:spcAft>
              <a:spcPct val="15000"/>
            </a:spcAft>
          </a:pPr>
          <a:r>
            <a:rPr lang="en-US" sz="1500" kern="1200"/>
            <a:t>Nick Fadziewicz</a:t>
          </a:r>
        </a:p>
      </dgm:t>
    </dgm:pt>
    <dgm:pt modelId="{01A13CAD-146C-4E3B-A920-C5809CB78553}" type="parTrans" cxnId="{0176BAA1-6BA7-4305-876F-75ACCC7E132D}">
      <dgm:prSet/>
      <dgm:spPr/>
      <dgm:t>
        <a:bodyPr/>
        <a:lstStyle/>
        <a:p>
          <a:endParaRPr lang="en-US"/>
        </a:p>
      </dgm:t>
    </dgm:pt>
    <dgm:pt modelId="{B39ECCA7-F39D-4F3F-A6F0-85764F739047}" type="sibTrans" cxnId="{0176BAA1-6BA7-4305-876F-75ACCC7E132D}">
      <dgm:prSet/>
      <dgm:spPr/>
      <dgm:t>
        <a:bodyPr/>
        <a:lstStyle/>
        <a:p>
          <a:endParaRPr lang="en-US"/>
        </a:p>
      </dgm:t>
    </dgm:pt>
    <dgm:pt modelId="{E9D44FB7-8EEF-4259-A5DF-B04DB539A91F}">
      <dgm:prSet phldrT="[Text]" phldr="0" custT="1"/>
      <dgm:spPr>
        <a:solidFill>
          <a:srgbClr val="274B47"/>
        </a:solidFill>
      </dgm:spPr>
      <dgm:t>
        <a:bodyPr/>
        <a:lstStyle/>
        <a:p>
          <a:r>
            <a:rPr lang="en-US" sz="1100"/>
            <a:t>VIP Speaker Series</a:t>
          </a:r>
        </a:p>
      </dgm:t>
    </dgm:pt>
    <dgm:pt modelId="{2D218076-8218-40B8-A9E0-DA23C553360A}" type="parTrans" cxnId="{912D353C-DBBE-48E8-A747-6DE6B961419C}">
      <dgm:prSet/>
      <dgm:spPr/>
      <dgm:t>
        <a:bodyPr/>
        <a:lstStyle/>
        <a:p>
          <a:endParaRPr lang="en-US"/>
        </a:p>
      </dgm:t>
    </dgm:pt>
    <dgm:pt modelId="{96E11779-2D63-42F1-87A7-16B253092AA7}" type="sibTrans" cxnId="{912D353C-DBBE-48E8-A747-6DE6B961419C}">
      <dgm:prSet/>
      <dgm:spPr/>
      <dgm:t>
        <a:bodyPr/>
        <a:lstStyle/>
        <a:p>
          <a:endParaRPr lang="en-US"/>
        </a:p>
      </dgm:t>
    </dgm:pt>
    <dgm:pt modelId="{9D7B7D21-3733-46ED-A284-A7FB95260BDC}">
      <dgm:prSet phldrT="[Text]" phldr="0" custT="1"/>
      <dgm:spPr/>
      <dgm:t>
        <a:bodyPr/>
        <a:lstStyle/>
        <a:p>
          <a:r>
            <a:rPr lang="en-US" sz="1200" kern="1200">
              <a:solidFill>
                <a:srgbClr val="000000">
                  <a:hueOff val="0"/>
                  <a:satOff val="0"/>
                  <a:lumOff val="0"/>
                  <a:alphaOff val="0"/>
                </a:srgbClr>
              </a:solidFill>
              <a:latin typeface="Segoe UI"/>
              <a:ea typeface="+mn-ea"/>
              <a:cs typeface="+mn-cs"/>
            </a:rPr>
            <a:t>Ann Johnson</a:t>
          </a:r>
        </a:p>
      </dgm:t>
    </dgm:pt>
    <dgm:pt modelId="{4201C7AF-2FB9-4D82-89BC-5EF712036D4B}" type="parTrans" cxnId="{781AC865-52CE-43EC-AF04-888FF7AC02B9}">
      <dgm:prSet/>
      <dgm:spPr/>
      <dgm:t>
        <a:bodyPr/>
        <a:lstStyle/>
        <a:p>
          <a:endParaRPr lang="en-US"/>
        </a:p>
      </dgm:t>
    </dgm:pt>
    <dgm:pt modelId="{A8E1303E-3F8A-4C45-9D98-4E1AA802E356}" type="sibTrans" cxnId="{781AC865-52CE-43EC-AF04-888FF7AC02B9}">
      <dgm:prSet/>
      <dgm:spPr/>
      <dgm:t>
        <a:bodyPr/>
        <a:lstStyle/>
        <a:p>
          <a:endParaRPr lang="en-US"/>
        </a:p>
      </dgm:t>
    </dgm:pt>
    <dgm:pt modelId="{BBBA9473-CFE9-4AE1-86E5-5A74D3986869}">
      <dgm:prSet phldrT="[Text]" phldr="0" custT="1"/>
      <dgm:spPr>
        <a:solidFill>
          <a:srgbClr val="6A4B16"/>
        </a:solidFill>
      </dgm:spPr>
      <dgm:t>
        <a:bodyPr/>
        <a:lstStyle/>
        <a:p>
          <a:r>
            <a:rPr lang="en-US" sz="1100"/>
            <a:t>Operations</a:t>
          </a:r>
        </a:p>
      </dgm:t>
    </dgm:pt>
    <dgm:pt modelId="{98CFB464-366F-4732-B493-A828E3FBE861}" type="parTrans" cxnId="{8226757D-5AAE-4DB9-9829-780283B244AC}">
      <dgm:prSet/>
      <dgm:spPr/>
      <dgm:t>
        <a:bodyPr/>
        <a:lstStyle/>
        <a:p>
          <a:endParaRPr lang="en-US"/>
        </a:p>
      </dgm:t>
    </dgm:pt>
    <dgm:pt modelId="{E292AD4C-E09D-4A91-AEC3-9B6DC6A85D80}" type="sibTrans" cxnId="{8226757D-5AAE-4DB9-9829-780283B244AC}">
      <dgm:prSet/>
      <dgm:spPr/>
      <dgm:t>
        <a:bodyPr/>
        <a:lstStyle/>
        <a:p>
          <a:endParaRPr lang="en-US"/>
        </a:p>
      </dgm:t>
    </dgm:pt>
    <dgm:pt modelId="{0A86695C-3A13-4C1B-9E2F-8828074B0C14}">
      <dgm:prSet phldrT="[Text]" phldr="0" custT="1"/>
      <dgm:spPr/>
      <dgm:t>
        <a:bodyPr/>
        <a:lstStyle/>
        <a:p>
          <a:r>
            <a:rPr lang="en-US" sz="1500"/>
            <a:t>Aaron Gutierrez</a:t>
          </a:r>
        </a:p>
      </dgm:t>
    </dgm:pt>
    <dgm:pt modelId="{225C4F62-46A5-4E74-AB99-3D68347BFB15}" type="parTrans" cxnId="{106E4E54-E37B-4D18-915C-225295A115A5}">
      <dgm:prSet/>
      <dgm:spPr/>
      <dgm:t>
        <a:bodyPr/>
        <a:lstStyle/>
        <a:p>
          <a:endParaRPr lang="en-US"/>
        </a:p>
      </dgm:t>
    </dgm:pt>
    <dgm:pt modelId="{55145991-FA3D-4FC8-86DF-3761CBEEA593}" type="sibTrans" cxnId="{106E4E54-E37B-4D18-915C-225295A115A5}">
      <dgm:prSet/>
      <dgm:spPr/>
      <dgm:t>
        <a:bodyPr/>
        <a:lstStyle/>
        <a:p>
          <a:endParaRPr lang="en-US"/>
        </a:p>
      </dgm:t>
    </dgm:pt>
    <dgm:pt modelId="{4AD51784-ADAB-45DD-BB41-95881967B3FC}">
      <dgm:prSet phldrT="[Text]" phldr="0" custT="1"/>
      <dgm:spPr/>
      <dgm:t>
        <a:bodyPr/>
        <a:lstStyle/>
        <a:p>
          <a:r>
            <a:rPr lang="en-US" sz="1500"/>
            <a:t>Scott Kissel</a:t>
          </a:r>
        </a:p>
      </dgm:t>
    </dgm:pt>
    <dgm:pt modelId="{5EDC9AA2-A1A9-4069-9E32-88C0E5E6A335}" type="parTrans" cxnId="{60713827-8DD9-4510-8B3D-F23F7CB25E55}">
      <dgm:prSet/>
      <dgm:spPr/>
      <dgm:t>
        <a:bodyPr/>
        <a:lstStyle/>
        <a:p>
          <a:endParaRPr lang="en-US"/>
        </a:p>
      </dgm:t>
    </dgm:pt>
    <dgm:pt modelId="{E375B8AE-BD1D-42E5-8CB1-6D05258C8A61}" type="sibTrans" cxnId="{60713827-8DD9-4510-8B3D-F23F7CB25E55}">
      <dgm:prSet/>
      <dgm:spPr/>
      <dgm:t>
        <a:bodyPr/>
        <a:lstStyle/>
        <a:p>
          <a:endParaRPr lang="en-US"/>
        </a:p>
      </dgm:t>
    </dgm:pt>
    <dgm:pt modelId="{BF7D0C6C-CC16-467C-9728-EB8A90D7FEE2}">
      <dgm:prSet phldrT="[Text]" phldr="0" custT="1"/>
      <dgm:spPr/>
      <dgm:t>
        <a:bodyPr/>
        <a:lstStyle/>
        <a:p>
          <a:r>
            <a:rPr lang="en-US" sz="1500"/>
            <a:t>Eunice Chinchilla</a:t>
          </a:r>
        </a:p>
      </dgm:t>
    </dgm:pt>
    <dgm:pt modelId="{9A399168-1804-41F2-8A03-A35FA3C314A0}" type="parTrans" cxnId="{E92EA94F-BE37-436B-B0A4-D5429D232EDE}">
      <dgm:prSet/>
      <dgm:spPr/>
      <dgm:t>
        <a:bodyPr/>
        <a:lstStyle/>
        <a:p>
          <a:endParaRPr lang="en-US"/>
        </a:p>
      </dgm:t>
    </dgm:pt>
    <dgm:pt modelId="{A093795D-C16C-4ECA-B773-C33FCD572723}" type="sibTrans" cxnId="{E92EA94F-BE37-436B-B0A4-D5429D232EDE}">
      <dgm:prSet/>
      <dgm:spPr/>
      <dgm:t>
        <a:bodyPr/>
        <a:lstStyle/>
        <a:p>
          <a:endParaRPr lang="en-US"/>
        </a:p>
      </dgm:t>
    </dgm:pt>
    <dgm:pt modelId="{A591CC9D-5F42-473B-841B-6E12FDAE898A}">
      <dgm:prSet phldrT="[Text]" phldr="0" custT="1"/>
      <dgm:spPr/>
      <dgm:t>
        <a:bodyPr/>
        <a:lstStyle/>
        <a:p>
          <a:r>
            <a:rPr lang="en-US" sz="1500"/>
            <a:t>Steve Taylor</a:t>
          </a:r>
        </a:p>
      </dgm:t>
    </dgm:pt>
    <dgm:pt modelId="{31B9658E-EF82-4107-BB33-33DFAA6C431B}" type="parTrans" cxnId="{8D1313B7-2D05-4C23-8F2F-406C13D02919}">
      <dgm:prSet/>
      <dgm:spPr/>
      <dgm:t>
        <a:bodyPr/>
        <a:lstStyle/>
        <a:p>
          <a:endParaRPr lang="en-US"/>
        </a:p>
      </dgm:t>
    </dgm:pt>
    <dgm:pt modelId="{276D2332-E483-4648-A90F-63162CC7B3EF}" type="sibTrans" cxnId="{8D1313B7-2D05-4C23-8F2F-406C13D02919}">
      <dgm:prSet/>
      <dgm:spPr/>
      <dgm:t>
        <a:bodyPr/>
        <a:lstStyle/>
        <a:p>
          <a:endParaRPr lang="en-US"/>
        </a:p>
      </dgm:t>
    </dgm:pt>
    <dgm:pt modelId="{F48DB4FF-A53B-43A2-B084-8CDF002AA71F}">
      <dgm:prSet phldrT="[Text]" phldr="0" custT="1"/>
      <dgm:spPr/>
      <dgm:t>
        <a:bodyPr/>
        <a:lstStyle/>
        <a:p>
          <a:pPr marL="114300" lvl="1" indent="0" algn="l" defTabSz="666750">
            <a:lnSpc>
              <a:spcPct val="90000"/>
            </a:lnSpc>
            <a:spcBef>
              <a:spcPct val="0"/>
            </a:spcBef>
            <a:spcAft>
              <a:spcPct val="15000"/>
            </a:spcAft>
          </a:pPr>
          <a:r>
            <a:rPr lang="en-US" sz="1500" kern="1200">
              <a:solidFill>
                <a:srgbClr val="000000">
                  <a:hueOff val="0"/>
                  <a:satOff val="0"/>
                  <a:lumOff val="0"/>
                  <a:alphaOff val="0"/>
                </a:srgbClr>
              </a:solidFill>
              <a:latin typeface="Segoe UI"/>
              <a:ea typeface="+mn-ea"/>
              <a:cs typeface="+mn-cs"/>
            </a:rPr>
            <a:t>Misba Saleem</a:t>
          </a:r>
          <a:endParaRPr lang="en-US" sz="1500" kern="1200"/>
        </a:p>
      </dgm:t>
    </dgm:pt>
    <dgm:pt modelId="{B326E0CA-DE6A-49E8-8A81-A12E8A5D98A4}" type="parTrans" cxnId="{10F456AA-59C1-42B4-B0AB-6979C93F8578}">
      <dgm:prSet/>
      <dgm:spPr/>
      <dgm:t>
        <a:bodyPr/>
        <a:lstStyle/>
        <a:p>
          <a:endParaRPr lang="en-US"/>
        </a:p>
      </dgm:t>
    </dgm:pt>
    <dgm:pt modelId="{B371CC00-1DB3-4A05-806E-BAA15EECC5CC}" type="sibTrans" cxnId="{10F456AA-59C1-42B4-B0AB-6979C93F8578}">
      <dgm:prSet/>
      <dgm:spPr/>
      <dgm:t>
        <a:bodyPr/>
        <a:lstStyle/>
        <a:p>
          <a:endParaRPr lang="en-US"/>
        </a:p>
      </dgm:t>
    </dgm:pt>
    <dgm:pt modelId="{866E3346-FB02-402E-A85C-97F3B2BF17C8}">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gm:t>
    </dgm:pt>
    <dgm:pt modelId="{0D03F2B0-6119-4891-83CA-90EF6C5C2083}" type="parTrans" cxnId="{4FE91FCF-D73F-4D6F-A966-599DEFB8819C}">
      <dgm:prSet/>
      <dgm:spPr/>
      <dgm:t>
        <a:bodyPr/>
        <a:lstStyle/>
        <a:p>
          <a:endParaRPr lang="en-US"/>
        </a:p>
      </dgm:t>
    </dgm:pt>
    <dgm:pt modelId="{F5DF9E59-CDC8-4016-8C48-710A7327F930}" type="sibTrans" cxnId="{4FE91FCF-D73F-4D6F-A966-599DEFB8819C}">
      <dgm:prSet/>
      <dgm:spPr/>
      <dgm:t>
        <a:bodyPr/>
        <a:lstStyle/>
        <a:p>
          <a:endParaRPr lang="en-US"/>
        </a:p>
      </dgm:t>
    </dgm:pt>
    <dgm:pt modelId="{96C49C40-BD95-451F-8DAA-603B07067692}">
      <dgm:prSet phldrT="[Text]" phldr="0" custT="1"/>
      <dgm:spPr/>
      <dgm:t>
        <a:bodyPr/>
        <a:lstStyle/>
        <a:p>
          <a:pPr marL="114300" lvl="1" indent="0" algn="l" defTabSz="666750">
            <a:lnSpc>
              <a:spcPct val="90000"/>
            </a:lnSpc>
            <a:spcBef>
              <a:spcPct val="0"/>
            </a:spcBef>
            <a:spcAft>
              <a:spcPct val="15000"/>
            </a:spcAft>
          </a:pPr>
          <a:r>
            <a:rPr lang="en-US" sz="1500" kern="1200"/>
            <a:t>Craig Riter</a:t>
          </a:r>
        </a:p>
      </dgm:t>
    </dgm:pt>
    <dgm:pt modelId="{B76398B2-97DE-4B63-A65A-8B969A0580FD}" type="parTrans" cxnId="{7E8C6B6E-A525-4E48-AF5B-9B385BD030F8}">
      <dgm:prSet/>
      <dgm:spPr/>
      <dgm:t>
        <a:bodyPr/>
        <a:lstStyle/>
        <a:p>
          <a:endParaRPr lang="en-US"/>
        </a:p>
      </dgm:t>
    </dgm:pt>
    <dgm:pt modelId="{E062F1CA-29AD-475D-9677-6F9389602606}" type="sibTrans" cxnId="{7E8C6B6E-A525-4E48-AF5B-9B385BD030F8}">
      <dgm:prSet/>
      <dgm:spPr/>
      <dgm:t>
        <a:bodyPr/>
        <a:lstStyle/>
        <a:p>
          <a:endParaRPr lang="en-US"/>
        </a:p>
      </dgm:t>
    </dgm:pt>
    <dgm:pt modelId="{317B8CFA-B56D-4845-9338-9C9FDDB9BA42}">
      <dgm:prSet phldrT="[Text]" phldr="0" custT="1"/>
      <dgm:spPr/>
      <dgm:t>
        <a:bodyPr/>
        <a:lstStyle/>
        <a:p>
          <a:pPr marL="114300" lvl="1" indent="0" algn="l" defTabSz="666750">
            <a:lnSpc>
              <a:spcPct val="90000"/>
            </a:lnSpc>
            <a:spcBef>
              <a:spcPct val="0"/>
            </a:spcBef>
            <a:spcAft>
              <a:spcPct val="15000"/>
            </a:spcAft>
          </a:pPr>
          <a:r>
            <a:rPr lang="en-US" sz="1500" kern="1200"/>
            <a:t>Srinivas Varukala</a:t>
          </a:r>
        </a:p>
      </dgm:t>
    </dgm:pt>
    <dgm:pt modelId="{FF2A7AFD-D509-41A1-83A5-01435BCB23E0}" type="parTrans" cxnId="{99620CB4-DB12-4E36-8CEC-FCEC3A6A5DA4}">
      <dgm:prSet/>
      <dgm:spPr/>
      <dgm:t>
        <a:bodyPr/>
        <a:lstStyle/>
        <a:p>
          <a:endParaRPr lang="en-US"/>
        </a:p>
      </dgm:t>
    </dgm:pt>
    <dgm:pt modelId="{5A380206-E64A-4F57-B430-935567C8BDC9}" type="sibTrans" cxnId="{99620CB4-DB12-4E36-8CEC-FCEC3A6A5DA4}">
      <dgm:prSet/>
      <dgm:spPr/>
      <dgm:t>
        <a:bodyPr/>
        <a:lstStyle/>
        <a:p>
          <a:endParaRPr lang="en-US"/>
        </a:p>
      </dgm:t>
    </dgm:pt>
    <dgm:pt modelId="{14D94188-F3C3-4821-9EDA-7D266565C396}">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dgm:t>
    </dgm:pt>
    <dgm:pt modelId="{63635241-4AA1-4D5F-B01D-AE9847FA75DA}" type="parTrans" cxnId="{534CE041-CDE6-44C9-8EF5-3116503FED4C}">
      <dgm:prSet/>
      <dgm:spPr/>
      <dgm:t>
        <a:bodyPr/>
        <a:lstStyle/>
        <a:p>
          <a:endParaRPr lang="en-US"/>
        </a:p>
      </dgm:t>
    </dgm:pt>
    <dgm:pt modelId="{921264EC-D127-434B-90BA-C5A95D0F82DA}" type="sibTrans" cxnId="{534CE041-CDE6-44C9-8EF5-3116503FED4C}">
      <dgm:prSet/>
      <dgm:spPr/>
      <dgm:t>
        <a:bodyPr/>
        <a:lstStyle/>
        <a:p>
          <a:endParaRPr lang="en-US"/>
        </a:p>
      </dgm:t>
    </dgm:pt>
    <dgm:pt modelId="{BEF9E5FD-AF98-4FD2-AEDA-4E814297DECB}">
      <dgm:prSet phldrT="[Text]" phldr="0"/>
      <dgm:spPr/>
      <dgm:t>
        <a:bodyPr/>
        <a:lstStyle/>
        <a:p>
          <a:pPr marL="114300" lvl="1" indent="0" algn="l" defTabSz="666750">
            <a:lnSpc>
              <a:spcPct val="90000"/>
            </a:lnSpc>
            <a:spcBef>
              <a:spcPct val="0"/>
            </a:spcBef>
            <a:spcAft>
              <a:spcPct val="15000"/>
            </a:spcAft>
          </a:pPr>
          <a:endParaRPr lang="en-US" sz="1500" kern="1200"/>
        </a:p>
      </dgm:t>
    </dgm:pt>
    <dgm:pt modelId="{135CC08F-EBB5-4B52-9A8A-F0721D4B545D}" type="parTrans" cxnId="{7EA61E89-D1C7-4D58-A656-FF8A008E8164}">
      <dgm:prSet/>
      <dgm:spPr/>
      <dgm:t>
        <a:bodyPr/>
        <a:lstStyle/>
        <a:p>
          <a:endParaRPr lang="en-US"/>
        </a:p>
      </dgm:t>
    </dgm:pt>
    <dgm:pt modelId="{20EDFC03-3FEE-46E0-9030-410402BCE2DA}" type="sibTrans" cxnId="{7EA61E89-D1C7-4D58-A656-FF8A008E8164}">
      <dgm:prSet/>
      <dgm:spPr/>
      <dgm:t>
        <a:bodyPr/>
        <a:lstStyle/>
        <a:p>
          <a:endParaRPr lang="en-US"/>
        </a:p>
      </dgm:t>
    </dgm:pt>
    <dgm:pt modelId="{110F84A4-1981-4471-A81B-93FD124BDCC7}">
      <dgm:prSet phldrT="[Text]" phldr="0" custT="1"/>
      <dgm:spPr/>
      <dgm: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dgm:t>
    </dgm:pt>
    <dgm:pt modelId="{445A2793-0B7B-4FDC-A64A-212BC0D5D838}" type="parTrans" cxnId="{7D4F609B-B268-4396-9DF8-3DC8D46E67AC}">
      <dgm:prSet/>
      <dgm:spPr/>
      <dgm:t>
        <a:bodyPr/>
        <a:lstStyle/>
        <a:p>
          <a:endParaRPr lang="en-US"/>
        </a:p>
      </dgm:t>
    </dgm:pt>
    <dgm:pt modelId="{13AD990E-A1DB-4468-A8E0-8BB6DE813A91}" type="sibTrans" cxnId="{7D4F609B-B268-4396-9DF8-3DC8D46E67AC}">
      <dgm:prSet/>
      <dgm:spPr/>
      <dgm:t>
        <a:bodyPr/>
        <a:lstStyle/>
        <a:p>
          <a:endParaRPr lang="en-US"/>
        </a:p>
      </dgm:t>
    </dgm:pt>
    <dgm:pt modelId="{506F5FF8-492B-4105-8CD7-60FD3ED56CD9}">
      <dgm:prSet phldrT="[Text]" phldr="0" custT="1"/>
      <dgm:spPr>
        <a:solidFill>
          <a:srgbClr val="054B16"/>
        </a:solidFill>
      </dgm:spPr>
      <dgm:t>
        <a:bodyPr/>
        <a:lstStyle/>
        <a:p>
          <a:r>
            <a:rPr lang="en-US" sz="1050"/>
            <a:t>Tools</a:t>
          </a:r>
        </a:p>
      </dgm:t>
    </dgm:pt>
    <dgm:pt modelId="{604B45B3-C23C-4CD7-A058-E40E328143DB}" type="parTrans" cxnId="{B6512794-F1C4-4F7A-91DE-C1ADC8886B38}">
      <dgm:prSet/>
      <dgm:spPr/>
      <dgm:t>
        <a:bodyPr/>
        <a:lstStyle/>
        <a:p>
          <a:endParaRPr lang="en-US"/>
        </a:p>
      </dgm:t>
    </dgm:pt>
    <dgm:pt modelId="{FEA32908-FC28-4D9B-A5CF-DA0E12A2AF59}" type="sibTrans" cxnId="{B6512794-F1C4-4F7A-91DE-C1ADC8886B38}">
      <dgm:prSet/>
      <dgm:spPr/>
      <dgm:t>
        <a:bodyPr/>
        <a:lstStyle/>
        <a:p>
          <a:endParaRPr lang="en-US"/>
        </a:p>
      </dgm:t>
    </dgm:pt>
    <dgm:pt modelId="{E3487BBE-06FE-40AF-B98F-09D416C1C158}">
      <dgm:prSet phldrT="[Text]" phldr="0" custT="1"/>
      <dgm:spPr/>
      <dgm:t>
        <a:bodyPr/>
        <a:lstStyle/>
        <a:p>
          <a:pPr>
            <a:buClr>
              <a:srgbClr val="000000"/>
            </a:buClr>
            <a:buSzPts val="900"/>
            <a:buFont typeface="Calibri" panose="020F0502020204030204" pitchFamily="34" charset="0"/>
            <a:buNone/>
          </a:pPr>
          <a:r>
            <a:rPr lang="en-US" sz="900"/>
            <a:t>•Brian Culver</a:t>
          </a:r>
        </a:p>
      </dgm:t>
    </dgm:pt>
    <dgm:pt modelId="{5004B7B0-EC6B-486B-B193-47B8BA7858DF}" type="parTrans" cxnId="{26128300-B530-4105-85FB-8F4FA3069883}">
      <dgm:prSet/>
      <dgm:spPr/>
      <dgm:t>
        <a:bodyPr/>
        <a:lstStyle/>
        <a:p>
          <a:endParaRPr lang="en-US"/>
        </a:p>
      </dgm:t>
    </dgm:pt>
    <dgm:pt modelId="{63B02094-501B-4D25-B312-BA14689E5DD7}" type="sibTrans" cxnId="{26128300-B530-4105-85FB-8F4FA3069883}">
      <dgm:prSet/>
      <dgm:spPr/>
      <dgm:t>
        <a:bodyPr/>
        <a:lstStyle/>
        <a:p>
          <a:endParaRPr lang="en-US"/>
        </a:p>
      </dgm:t>
    </dgm:pt>
    <dgm:pt modelId="{B70419FD-C719-481F-A80B-0A78224484CD}">
      <dgm:prSet custT="1"/>
      <dgm:spPr/>
      <dgm:t>
        <a:bodyPr/>
        <a:lstStyle/>
        <a:p>
          <a:pPr>
            <a:buClr>
              <a:srgbClr val="000000"/>
            </a:buClr>
            <a:buSzPts val="900"/>
            <a:buFont typeface="Calibri" panose="020F0502020204030204" pitchFamily="34" charset="0"/>
            <a:buNone/>
          </a:pPr>
          <a:r>
            <a:rPr lang="en-US" sz="900"/>
            <a:t>•Craig Riter</a:t>
          </a:r>
        </a:p>
      </dgm:t>
    </dgm:pt>
    <dgm:pt modelId="{E50B2D4F-297C-452A-A6AC-620492AE8289}" type="parTrans" cxnId="{512990B7-F3F1-4A01-8B5C-DADBB17750D2}">
      <dgm:prSet/>
      <dgm:spPr/>
      <dgm:t>
        <a:bodyPr/>
        <a:lstStyle/>
        <a:p>
          <a:endParaRPr lang="en-US"/>
        </a:p>
      </dgm:t>
    </dgm:pt>
    <dgm:pt modelId="{C2010C29-5EDF-469F-8030-0E0331C1E09B}" type="sibTrans" cxnId="{512990B7-F3F1-4A01-8B5C-DADBB17750D2}">
      <dgm:prSet/>
      <dgm:spPr/>
      <dgm:t>
        <a:bodyPr/>
        <a:lstStyle/>
        <a:p>
          <a:endParaRPr lang="en-US"/>
        </a:p>
      </dgm:t>
    </dgm:pt>
    <dgm:pt modelId="{F4B57C5A-6BE1-4E58-AD3A-E7C8EE9D7ACC}">
      <dgm:prSet custT="1"/>
      <dgm:spPr/>
      <dgm:t>
        <a:bodyPr/>
        <a:lstStyle/>
        <a:p>
          <a:pPr>
            <a:buClr>
              <a:srgbClr val="000000"/>
            </a:buClr>
            <a:buSzPts val="900"/>
            <a:buFont typeface="Calibri" panose="020F0502020204030204" pitchFamily="34" charset="0"/>
            <a:buNone/>
          </a:pPr>
          <a:r>
            <a:rPr lang="en-US" sz="900"/>
            <a:t>•Arun Kumar</a:t>
          </a:r>
        </a:p>
      </dgm:t>
    </dgm:pt>
    <dgm:pt modelId="{CD7D3D41-B527-4447-948F-9D4D5980D227}" type="parTrans" cxnId="{0110594B-89F9-4F30-A4FD-4E0D460C80D2}">
      <dgm:prSet/>
      <dgm:spPr/>
      <dgm:t>
        <a:bodyPr/>
        <a:lstStyle/>
        <a:p>
          <a:endParaRPr lang="en-US"/>
        </a:p>
      </dgm:t>
    </dgm:pt>
    <dgm:pt modelId="{25419077-B8FF-4AF5-B2A2-414980A9EE8F}" type="sibTrans" cxnId="{0110594B-89F9-4F30-A4FD-4E0D460C80D2}">
      <dgm:prSet/>
      <dgm:spPr/>
      <dgm:t>
        <a:bodyPr/>
        <a:lstStyle/>
        <a:p>
          <a:endParaRPr lang="en-US"/>
        </a:p>
      </dgm:t>
    </dgm:pt>
    <dgm:pt modelId="{C99AE44A-9D32-4FB5-903F-F1584FB4B320}">
      <dgm:prSet custT="1"/>
      <dgm:spPr/>
      <dgm:t>
        <a:bodyPr/>
        <a:lstStyle/>
        <a:p>
          <a:pPr>
            <a:buClr>
              <a:srgbClr val="000000"/>
            </a:buClr>
            <a:buSzPts val="900"/>
            <a:buFont typeface="Calibri" panose="020F0502020204030204" pitchFamily="34" charset="0"/>
            <a:buNone/>
          </a:pPr>
          <a:r>
            <a:rPr lang="en-US" sz="900"/>
            <a:t>•Brandon India</a:t>
          </a:r>
        </a:p>
      </dgm:t>
    </dgm:pt>
    <dgm:pt modelId="{13B3093C-10E7-4424-B9B9-187BA70AF34A}" type="parTrans" cxnId="{65F1985C-5070-40C2-8844-334D9509B711}">
      <dgm:prSet/>
      <dgm:spPr/>
      <dgm:t>
        <a:bodyPr/>
        <a:lstStyle/>
        <a:p>
          <a:endParaRPr lang="en-US"/>
        </a:p>
      </dgm:t>
    </dgm:pt>
    <dgm:pt modelId="{DFFA9549-011A-4621-ABD6-9A455C84B043}" type="sibTrans" cxnId="{65F1985C-5070-40C2-8844-334D9509B711}">
      <dgm:prSet/>
      <dgm:spPr/>
      <dgm:t>
        <a:bodyPr/>
        <a:lstStyle/>
        <a:p>
          <a:endParaRPr lang="en-US"/>
        </a:p>
      </dgm:t>
    </dgm:pt>
    <dgm:pt modelId="{E7ACC31A-53AF-4A75-87C2-38ECE3106605}">
      <dgm:prSet custT="1"/>
      <dgm:spPr/>
      <dgm:t>
        <a:bodyPr/>
        <a:lstStyle/>
        <a:p>
          <a:pPr>
            <a:buClr>
              <a:srgbClr val="000000"/>
            </a:buClr>
            <a:buSzPts val="900"/>
            <a:buFont typeface="Calibri" panose="020F0502020204030204" pitchFamily="34" charset="0"/>
            <a:buNone/>
          </a:pPr>
          <a:r>
            <a:rPr lang="en-US" sz="900"/>
            <a:t>•Chet Crosby</a:t>
          </a:r>
        </a:p>
      </dgm:t>
    </dgm:pt>
    <dgm:pt modelId="{DD743690-B860-4308-AFA0-6C7A1D183181}" type="parTrans" cxnId="{D8473417-3E03-4E02-A3E0-7A9AC179273E}">
      <dgm:prSet/>
      <dgm:spPr/>
      <dgm:t>
        <a:bodyPr/>
        <a:lstStyle/>
        <a:p>
          <a:endParaRPr lang="en-US"/>
        </a:p>
      </dgm:t>
    </dgm:pt>
    <dgm:pt modelId="{B77141E7-E8E3-44A7-B31E-7F5B36FD412B}" type="sibTrans" cxnId="{D8473417-3E03-4E02-A3E0-7A9AC179273E}">
      <dgm:prSet/>
      <dgm:spPr/>
      <dgm:t>
        <a:bodyPr/>
        <a:lstStyle/>
        <a:p>
          <a:endParaRPr lang="en-US"/>
        </a:p>
      </dgm:t>
    </dgm:pt>
    <dgm:pt modelId="{2C9DF98E-D4B6-4914-9715-866346EE5D97}">
      <dgm:prSet custT="1"/>
      <dgm:spPr/>
      <dgm:t>
        <a:bodyPr/>
        <a:lstStyle/>
        <a:p>
          <a:pPr>
            <a:buClr>
              <a:srgbClr val="000000"/>
            </a:buClr>
            <a:buSzPts val="900"/>
            <a:buFont typeface="Calibri" panose="020F0502020204030204" pitchFamily="34" charset="0"/>
            <a:buNone/>
          </a:pPr>
          <a:r>
            <a:rPr lang="en-US" sz="900"/>
            <a:t>•Doug McInnis</a:t>
          </a:r>
        </a:p>
      </dgm:t>
    </dgm:pt>
    <dgm:pt modelId="{10B05C3F-01AE-4770-B974-0B68FD92EC13}" type="parTrans" cxnId="{A7E6215A-C1CD-403E-9FD5-475216CE4F2B}">
      <dgm:prSet/>
      <dgm:spPr/>
      <dgm:t>
        <a:bodyPr/>
        <a:lstStyle/>
        <a:p>
          <a:endParaRPr lang="en-US"/>
        </a:p>
      </dgm:t>
    </dgm:pt>
    <dgm:pt modelId="{8AEB2023-19F7-4B1E-A229-349CA4E93D87}" type="sibTrans" cxnId="{A7E6215A-C1CD-403E-9FD5-475216CE4F2B}">
      <dgm:prSet/>
      <dgm:spPr/>
      <dgm:t>
        <a:bodyPr/>
        <a:lstStyle/>
        <a:p>
          <a:endParaRPr lang="en-US"/>
        </a:p>
      </dgm:t>
    </dgm:pt>
    <dgm:pt modelId="{14C6AA8C-3C73-4FE0-A492-040062C316D6}">
      <dgm:prSet custT="1"/>
      <dgm:spPr/>
      <dgm:t>
        <a:bodyPr/>
        <a:lstStyle/>
        <a:p>
          <a:pPr>
            <a:buClr>
              <a:srgbClr val="000000"/>
            </a:buClr>
            <a:buSzPts val="900"/>
            <a:buFont typeface="Calibri" panose="020F0502020204030204" pitchFamily="34" charset="0"/>
            <a:buNone/>
          </a:pPr>
          <a:r>
            <a:rPr lang="en-US" sz="900"/>
            <a:t>•Emmanuel Nkanu</a:t>
          </a:r>
        </a:p>
      </dgm:t>
    </dgm:pt>
    <dgm:pt modelId="{F33226A4-881B-4E4D-AE96-DA0B9B1F4C75}" type="parTrans" cxnId="{1D045B5E-6D17-4CA8-B2C1-FC4C7F911E73}">
      <dgm:prSet/>
      <dgm:spPr/>
      <dgm:t>
        <a:bodyPr/>
        <a:lstStyle/>
        <a:p>
          <a:endParaRPr lang="en-US"/>
        </a:p>
      </dgm:t>
    </dgm:pt>
    <dgm:pt modelId="{F67A8F27-A2FE-4212-BFC8-259B2129D298}" type="sibTrans" cxnId="{1D045B5E-6D17-4CA8-B2C1-FC4C7F911E73}">
      <dgm:prSet/>
      <dgm:spPr/>
      <dgm:t>
        <a:bodyPr/>
        <a:lstStyle/>
        <a:p>
          <a:endParaRPr lang="en-US"/>
        </a:p>
      </dgm:t>
    </dgm:pt>
    <dgm:pt modelId="{51162D2D-5E63-4EA3-84BB-0930F102D32C}">
      <dgm:prSet custT="1"/>
      <dgm:spPr/>
      <dgm:t>
        <a:bodyPr/>
        <a:lstStyle/>
        <a:p>
          <a:pPr>
            <a:buClr>
              <a:srgbClr val="000000"/>
            </a:buClr>
            <a:buSzPts val="900"/>
            <a:buFont typeface="Calibri" panose="020F0502020204030204" pitchFamily="34" charset="0"/>
            <a:buNone/>
          </a:pPr>
          <a:r>
            <a:rPr lang="en-US" sz="900"/>
            <a:t>•Felicia Ju</a:t>
          </a:r>
        </a:p>
      </dgm:t>
    </dgm:pt>
    <dgm:pt modelId="{4A894884-E95F-48B2-BCB5-6DE19F55E49A}" type="parTrans" cxnId="{6EDF036A-F2FF-46D5-9E8C-B8FA62EB96BC}">
      <dgm:prSet/>
      <dgm:spPr/>
      <dgm:t>
        <a:bodyPr/>
        <a:lstStyle/>
        <a:p>
          <a:endParaRPr lang="en-US"/>
        </a:p>
      </dgm:t>
    </dgm:pt>
    <dgm:pt modelId="{2A6387CB-8C3C-44D5-B833-BBB8DBF7B853}" type="sibTrans" cxnId="{6EDF036A-F2FF-46D5-9E8C-B8FA62EB96BC}">
      <dgm:prSet/>
      <dgm:spPr/>
      <dgm:t>
        <a:bodyPr/>
        <a:lstStyle/>
        <a:p>
          <a:endParaRPr lang="en-US"/>
        </a:p>
      </dgm:t>
    </dgm:pt>
    <dgm:pt modelId="{01107515-5F55-43D2-AE65-9B636E7DBF38}">
      <dgm:prSet custT="1"/>
      <dgm:spPr/>
      <dgm:t>
        <a:bodyPr/>
        <a:lstStyle/>
        <a:p>
          <a:pPr>
            <a:buClr>
              <a:srgbClr val="000000"/>
            </a:buClr>
            <a:buSzPts val="900"/>
            <a:buFont typeface="Calibri" panose="020F0502020204030204" pitchFamily="34" charset="0"/>
            <a:buNone/>
          </a:pPr>
          <a:r>
            <a:rPr lang="en-US" sz="900"/>
            <a:t>•Jowoy Holmon</a:t>
          </a:r>
        </a:p>
      </dgm:t>
    </dgm:pt>
    <dgm:pt modelId="{7A833011-069D-461A-B176-1CAD533F0863}" type="parTrans" cxnId="{30B00F52-9C47-4320-AB6E-367F9E760719}">
      <dgm:prSet/>
      <dgm:spPr/>
      <dgm:t>
        <a:bodyPr/>
        <a:lstStyle/>
        <a:p>
          <a:endParaRPr lang="en-US"/>
        </a:p>
      </dgm:t>
    </dgm:pt>
    <dgm:pt modelId="{8C8C5917-E2F3-4766-841F-6FF10A3D5E6D}" type="sibTrans" cxnId="{30B00F52-9C47-4320-AB6E-367F9E760719}">
      <dgm:prSet/>
      <dgm:spPr/>
      <dgm:t>
        <a:bodyPr/>
        <a:lstStyle/>
        <a:p>
          <a:endParaRPr lang="en-US"/>
        </a:p>
      </dgm:t>
    </dgm:pt>
    <dgm:pt modelId="{F8910DCF-2759-4381-8B61-4E9113990021}">
      <dgm:prSet custT="1"/>
      <dgm:spPr/>
      <dgm:t>
        <a:bodyPr/>
        <a:lstStyle/>
        <a:p>
          <a:pPr>
            <a:buClr>
              <a:srgbClr val="000000"/>
            </a:buClr>
            <a:buSzPts val="900"/>
            <a:buFont typeface="Calibri" panose="020F0502020204030204" pitchFamily="34" charset="0"/>
            <a:buNone/>
          </a:pPr>
          <a:r>
            <a:rPr lang="en-US" sz="900"/>
            <a:t>•Martin Estrada</a:t>
          </a:r>
        </a:p>
      </dgm:t>
    </dgm:pt>
    <dgm:pt modelId="{D5D32C17-42E3-48AF-8AEB-83FDC5508D46}" type="parTrans" cxnId="{3092E913-37AE-4F01-A223-D5E305DF2715}">
      <dgm:prSet/>
      <dgm:spPr/>
      <dgm:t>
        <a:bodyPr/>
        <a:lstStyle/>
        <a:p>
          <a:endParaRPr lang="en-US"/>
        </a:p>
      </dgm:t>
    </dgm:pt>
    <dgm:pt modelId="{4A3AC58A-D3A3-476E-BD72-BEFD57B93366}" type="sibTrans" cxnId="{3092E913-37AE-4F01-A223-D5E305DF2715}">
      <dgm:prSet/>
      <dgm:spPr/>
      <dgm:t>
        <a:bodyPr/>
        <a:lstStyle/>
        <a:p>
          <a:endParaRPr lang="en-US"/>
        </a:p>
      </dgm:t>
    </dgm:pt>
    <dgm:pt modelId="{66B34624-19E1-466F-B30B-58E81B18E41B}">
      <dgm:prSet custT="1"/>
      <dgm:spPr/>
      <dgm:t>
        <a:bodyPr/>
        <a:lstStyle/>
        <a:p>
          <a:pPr>
            <a:buClr>
              <a:srgbClr val="000000"/>
            </a:buClr>
            <a:buSzPts val="900"/>
            <a:buFont typeface="Calibri" panose="020F0502020204030204" pitchFamily="34" charset="0"/>
            <a:buNone/>
          </a:pPr>
          <a:r>
            <a:rPr lang="en-US" sz="900"/>
            <a:t>•Md Ullah</a:t>
          </a:r>
        </a:p>
      </dgm:t>
    </dgm:pt>
    <dgm:pt modelId="{136AE22D-06E0-441C-96DB-43B0CFFDD794}" type="parTrans" cxnId="{499CD1E9-758B-4FC4-A455-3C4E2FEEC515}">
      <dgm:prSet/>
      <dgm:spPr/>
      <dgm:t>
        <a:bodyPr/>
        <a:lstStyle/>
        <a:p>
          <a:endParaRPr lang="en-US"/>
        </a:p>
      </dgm:t>
    </dgm:pt>
    <dgm:pt modelId="{1CA6F1F3-A26D-4676-B382-EEE004EC83B0}" type="sibTrans" cxnId="{499CD1E9-758B-4FC4-A455-3C4E2FEEC515}">
      <dgm:prSet/>
      <dgm:spPr/>
      <dgm:t>
        <a:bodyPr/>
        <a:lstStyle/>
        <a:p>
          <a:endParaRPr lang="en-US"/>
        </a:p>
      </dgm:t>
    </dgm:pt>
    <dgm:pt modelId="{BEDE0D45-34F9-4E24-BEEA-25C282CEAD23}">
      <dgm:prSet custT="1"/>
      <dgm:spPr/>
      <dgm:t>
        <a:bodyPr/>
        <a:lstStyle/>
        <a:p>
          <a:pPr>
            <a:buClr>
              <a:srgbClr val="000000"/>
            </a:buClr>
            <a:buSzPts val="900"/>
            <a:buFont typeface="Calibri" panose="020F0502020204030204" pitchFamily="34" charset="0"/>
            <a:buNone/>
          </a:pPr>
          <a:r>
            <a:rPr lang="en-US" sz="900"/>
            <a:t>•Mehak Vij</a:t>
          </a:r>
        </a:p>
      </dgm:t>
    </dgm:pt>
    <dgm:pt modelId="{4E4151F0-DC63-486D-BA98-B9DE93F54370}" type="parTrans" cxnId="{FA708D6C-D12E-4070-8208-797663D8D338}">
      <dgm:prSet/>
      <dgm:spPr/>
      <dgm:t>
        <a:bodyPr/>
        <a:lstStyle/>
        <a:p>
          <a:endParaRPr lang="en-US"/>
        </a:p>
      </dgm:t>
    </dgm:pt>
    <dgm:pt modelId="{BC240F54-28CC-406B-8932-410025003161}" type="sibTrans" cxnId="{FA708D6C-D12E-4070-8208-797663D8D338}">
      <dgm:prSet/>
      <dgm:spPr/>
      <dgm:t>
        <a:bodyPr/>
        <a:lstStyle/>
        <a:p>
          <a:endParaRPr lang="en-US"/>
        </a:p>
      </dgm:t>
    </dgm:pt>
    <dgm:pt modelId="{2150E70D-875E-451E-8E59-E4C2BEB467E7}">
      <dgm:prSet custT="1"/>
      <dgm:spPr/>
      <dgm:t>
        <a:bodyPr/>
        <a:lstStyle/>
        <a:p>
          <a:pPr>
            <a:buClr>
              <a:srgbClr val="000000"/>
            </a:buClr>
            <a:buSzPts val="900"/>
            <a:buFont typeface="Calibri" panose="020F0502020204030204" pitchFamily="34" charset="0"/>
            <a:buNone/>
          </a:pPr>
          <a:r>
            <a:rPr lang="en-US" sz="900"/>
            <a:t>•Michelle Chuang</a:t>
          </a:r>
        </a:p>
      </dgm:t>
    </dgm:pt>
    <dgm:pt modelId="{03954280-F5A3-4953-B5E7-06B9610F0695}" type="parTrans" cxnId="{E83E59A9-6371-404E-9BEC-16F8A8152E64}">
      <dgm:prSet/>
      <dgm:spPr/>
      <dgm:t>
        <a:bodyPr/>
        <a:lstStyle/>
        <a:p>
          <a:endParaRPr lang="en-US"/>
        </a:p>
      </dgm:t>
    </dgm:pt>
    <dgm:pt modelId="{65667E45-733E-48AB-9E66-7927E7E37860}" type="sibTrans" cxnId="{E83E59A9-6371-404E-9BEC-16F8A8152E64}">
      <dgm:prSet/>
      <dgm:spPr/>
      <dgm:t>
        <a:bodyPr/>
        <a:lstStyle/>
        <a:p>
          <a:endParaRPr lang="en-US"/>
        </a:p>
      </dgm:t>
    </dgm:pt>
    <dgm:pt modelId="{EFCDF84D-6107-4260-909D-BD04A34739E9}">
      <dgm:prSet custT="1"/>
      <dgm:spPr/>
      <dgm:t>
        <a:bodyPr/>
        <a:lstStyle/>
        <a:p>
          <a:pPr>
            <a:buClr>
              <a:srgbClr val="000000"/>
            </a:buClr>
            <a:buSzPts val="900"/>
            <a:buFont typeface="Calibri" panose="020F0502020204030204" pitchFamily="34" charset="0"/>
            <a:buNone/>
          </a:pPr>
          <a:r>
            <a:rPr lang="en-US" sz="900"/>
            <a:t>•Mike Swantek</a:t>
          </a:r>
        </a:p>
      </dgm:t>
    </dgm:pt>
    <dgm:pt modelId="{71A590EC-0143-4DB7-96F0-DCB45FC9EE68}" type="parTrans" cxnId="{54AF2D7A-5A99-4A28-BA83-213ADFB7797E}">
      <dgm:prSet/>
      <dgm:spPr/>
      <dgm:t>
        <a:bodyPr/>
        <a:lstStyle/>
        <a:p>
          <a:endParaRPr lang="en-US"/>
        </a:p>
      </dgm:t>
    </dgm:pt>
    <dgm:pt modelId="{9C82A702-EFC7-4A3A-8465-011E0A182DC1}" type="sibTrans" cxnId="{54AF2D7A-5A99-4A28-BA83-213ADFB7797E}">
      <dgm:prSet/>
      <dgm:spPr/>
      <dgm:t>
        <a:bodyPr/>
        <a:lstStyle/>
        <a:p>
          <a:endParaRPr lang="en-US"/>
        </a:p>
      </dgm:t>
    </dgm:pt>
    <dgm:pt modelId="{63A65A41-3C23-4A52-B04F-4C11151D6A58}">
      <dgm:prSet custT="1"/>
      <dgm:spPr/>
      <dgm:t>
        <a:bodyPr/>
        <a:lstStyle/>
        <a:p>
          <a:pPr>
            <a:buClr>
              <a:srgbClr val="000000"/>
            </a:buClr>
            <a:buSzPts val="900"/>
            <a:buFont typeface="Calibri" panose="020F0502020204030204" pitchFamily="34" charset="0"/>
            <a:buNone/>
          </a:pPr>
          <a:r>
            <a:rPr lang="en-US" sz="900"/>
            <a:t>•Mohammed Quadri</a:t>
          </a:r>
        </a:p>
      </dgm:t>
    </dgm:pt>
    <dgm:pt modelId="{CD26197E-FE9D-41C3-82D6-A5572EA1A8A9}" type="parTrans" cxnId="{022510EF-CFC7-401A-B5DD-7D10882C8CDB}">
      <dgm:prSet/>
      <dgm:spPr/>
      <dgm:t>
        <a:bodyPr/>
        <a:lstStyle/>
        <a:p>
          <a:endParaRPr lang="en-US"/>
        </a:p>
      </dgm:t>
    </dgm:pt>
    <dgm:pt modelId="{998ED220-B3E1-4E56-B58B-5E5CBE58CBE8}" type="sibTrans" cxnId="{022510EF-CFC7-401A-B5DD-7D10882C8CDB}">
      <dgm:prSet/>
      <dgm:spPr/>
      <dgm:t>
        <a:bodyPr/>
        <a:lstStyle/>
        <a:p>
          <a:endParaRPr lang="en-US"/>
        </a:p>
      </dgm:t>
    </dgm:pt>
    <dgm:pt modelId="{82612354-70D0-4BC0-80BD-E96E7D3BD6C4}">
      <dgm:prSet custT="1"/>
      <dgm:spPr/>
      <dgm:t>
        <a:bodyPr/>
        <a:lstStyle/>
        <a:p>
          <a:pPr>
            <a:buClr>
              <a:srgbClr val="000000"/>
            </a:buClr>
            <a:buSzPts val="900"/>
            <a:buFont typeface="Calibri" panose="020F0502020204030204" pitchFamily="34" charset="0"/>
            <a:buNone/>
          </a:pPr>
          <a:r>
            <a:rPr lang="en-US" sz="900"/>
            <a:t>•Nate Chen</a:t>
          </a:r>
        </a:p>
      </dgm:t>
    </dgm:pt>
    <dgm:pt modelId="{46903920-D7C6-4FE5-82B0-19CED3CDE1A8}" type="parTrans" cxnId="{5DC00156-57E6-47FA-B169-A4ACA30BB016}">
      <dgm:prSet/>
      <dgm:spPr/>
      <dgm:t>
        <a:bodyPr/>
        <a:lstStyle/>
        <a:p>
          <a:endParaRPr lang="en-US"/>
        </a:p>
      </dgm:t>
    </dgm:pt>
    <dgm:pt modelId="{BD428847-8B6C-48A7-A0BB-2762BAE7097A}" type="sibTrans" cxnId="{5DC00156-57E6-47FA-B169-A4ACA30BB016}">
      <dgm:prSet/>
      <dgm:spPr/>
      <dgm:t>
        <a:bodyPr/>
        <a:lstStyle/>
        <a:p>
          <a:endParaRPr lang="en-US"/>
        </a:p>
      </dgm:t>
    </dgm:pt>
    <dgm:pt modelId="{B950EE2D-4C60-4965-9993-F3A960C045CB}">
      <dgm:prSet custT="1"/>
      <dgm:spPr/>
      <dgm:t>
        <a:bodyPr/>
        <a:lstStyle/>
        <a:p>
          <a:pPr>
            <a:buClr>
              <a:srgbClr val="000000"/>
            </a:buClr>
            <a:buSzPts val="900"/>
            <a:buFont typeface="Calibri" panose="020F0502020204030204" pitchFamily="34" charset="0"/>
            <a:buNone/>
          </a:pPr>
          <a:r>
            <a:rPr lang="en-US" sz="900"/>
            <a:t>•Nicholas Orlando</a:t>
          </a:r>
        </a:p>
      </dgm:t>
    </dgm:pt>
    <dgm:pt modelId="{8D019853-A286-446F-9C21-0CA7EC3E401D}" type="parTrans" cxnId="{53499722-A0C9-4FEA-8385-1D0CBE51A3CA}">
      <dgm:prSet/>
      <dgm:spPr/>
      <dgm:t>
        <a:bodyPr/>
        <a:lstStyle/>
        <a:p>
          <a:endParaRPr lang="en-US"/>
        </a:p>
      </dgm:t>
    </dgm:pt>
    <dgm:pt modelId="{8ED4F4F0-CDC5-43DB-8442-EA06632D4AB5}" type="sibTrans" cxnId="{53499722-A0C9-4FEA-8385-1D0CBE51A3CA}">
      <dgm:prSet/>
      <dgm:spPr/>
      <dgm:t>
        <a:bodyPr/>
        <a:lstStyle/>
        <a:p>
          <a:endParaRPr lang="en-US"/>
        </a:p>
      </dgm:t>
    </dgm:pt>
    <dgm:pt modelId="{12882EB0-33C4-4F8C-8FA5-2A046948D462}">
      <dgm:prSet custT="1"/>
      <dgm:spPr/>
      <dgm:t>
        <a:bodyPr/>
        <a:lstStyle/>
        <a:p>
          <a:pPr>
            <a:buClr>
              <a:srgbClr val="000000"/>
            </a:buClr>
            <a:buSzPts val="900"/>
            <a:buFont typeface="Calibri" panose="020F0502020204030204" pitchFamily="34" charset="0"/>
            <a:buNone/>
          </a:pPr>
          <a:r>
            <a:rPr lang="en-US" sz="900"/>
            <a:t>•Nick Fadziewicz</a:t>
          </a:r>
        </a:p>
      </dgm:t>
    </dgm:pt>
    <dgm:pt modelId="{A65984D8-42E9-4093-9F91-DC18C8B43CEF}" type="parTrans" cxnId="{7E2F4B7F-97CE-4DCC-B714-2B2C2BC4ACC7}">
      <dgm:prSet/>
      <dgm:spPr/>
      <dgm:t>
        <a:bodyPr/>
        <a:lstStyle/>
        <a:p>
          <a:endParaRPr lang="en-US"/>
        </a:p>
      </dgm:t>
    </dgm:pt>
    <dgm:pt modelId="{F8954F99-155C-4191-91EF-C1D134CAFC0D}" type="sibTrans" cxnId="{7E2F4B7F-97CE-4DCC-B714-2B2C2BC4ACC7}">
      <dgm:prSet/>
      <dgm:spPr/>
      <dgm:t>
        <a:bodyPr/>
        <a:lstStyle/>
        <a:p>
          <a:endParaRPr lang="en-US"/>
        </a:p>
      </dgm:t>
    </dgm:pt>
    <dgm:pt modelId="{86F474EF-F0B2-4C72-8468-23169B02EB41}">
      <dgm:prSet custT="1"/>
      <dgm:spPr/>
      <dgm:t>
        <a:bodyPr/>
        <a:lstStyle/>
        <a:p>
          <a:pPr>
            <a:buClr>
              <a:srgbClr val="000000"/>
            </a:buClr>
            <a:buSzPts val="900"/>
            <a:buFont typeface="Calibri" panose="020F0502020204030204" pitchFamily="34" charset="0"/>
            <a:buNone/>
          </a:pPr>
          <a:r>
            <a:rPr lang="en-US" sz="900"/>
            <a:t>•Raj Bhat</a:t>
          </a:r>
        </a:p>
      </dgm:t>
    </dgm:pt>
    <dgm:pt modelId="{45B3BB0F-9512-43C2-B0FE-8462C43BBE51}" type="parTrans" cxnId="{C74F0066-B338-42EF-BE88-13E06DF280E7}">
      <dgm:prSet/>
      <dgm:spPr/>
      <dgm:t>
        <a:bodyPr/>
        <a:lstStyle/>
        <a:p>
          <a:endParaRPr lang="en-US"/>
        </a:p>
      </dgm:t>
    </dgm:pt>
    <dgm:pt modelId="{44F8DE4E-ACF4-41E0-952E-D2E3296172B5}" type="sibTrans" cxnId="{C74F0066-B338-42EF-BE88-13E06DF280E7}">
      <dgm:prSet/>
      <dgm:spPr/>
      <dgm:t>
        <a:bodyPr/>
        <a:lstStyle/>
        <a:p>
          <a:endParaRPr lang="en-US"/>
        </a:p>
      </dgm:t>
    </dgm:pt>
    <dgm:pt modelId="{8489C2B6-F773-4A4F-939D-50F50A122F89}">
      <dgm:prSet custT="1"/>
      <dgm:spPr/>
      <dgm:t>
        <a:bodyPr/>
        <a:lstStyle/>
        <a:p>
          <a:pPr>
            <a:buClr>
              <a:srgbClr val="000000"/>
            </a:buClr>
            <a:buSzPts val="900"/>
            <a:buFont typeface="Calibri" panose="020F0502020204030204" pitchFamily="34" charset="0"/>
            <a:buNone/>
          </a:pPr>
          <a:r>
            <a:rPr lang="en-US" sz="900"/>
            <a:t>•Raji Subramanian</a:t>
          </a:r>
        </a:p>
      </dgm:t>
    </dgm:pt>
    <dgm:pt modelId="{9A3A92BA-BF4F-4624-987F-56143621558C}" type="parTrans" cxnId="{97E6AD44-48E2-47C1-B2C6-546EEBD6FA69}">
      <dgm:prSet/>
      <dgm:spPr/>
      <dgm:t>
        <a:bodyPr/>
        <a:lstStyle/>
        <a:p>
          <a:endParaRPr lang="en-US"/>
        </a:p>
      </dgm:t>
    </dgm:pt>
    <dgm:pt modelId="{1F4C7E4B-B05B-44F1-9C2F-8923ED65DF0E}" type="sibTrans" cxnId="{97E6AD44-48E2-47C1-B2C6-546EEBD6FA69}">
      <dgm:prSet/>
      <dgm:spPr/>
      <dgm:t>
        <a:bodyPr/>
        <a:lstStyle/>
        <a:p>
          <a:endParaRPr lang="en-US"/>
        </a:p>
      </dgm:t>
    </dgm:pt>
    <dgm:pt modelId="{1E6930E5-09AE-4615-9456-B95CFEEBBF9C}">
      <dgm:prSet custT="1"/>
      <dgm:spPr/>
      <dgm:t>
        <a:bodyPr/>
        <a:lstStyle/>
        <a:p>
          <a:pPr>
            <a:buClr>
              <a:srgbClr val="000000"/>
            </a:buClr>
            <a:buSzPts val="900"/>
            <a:buFont typeface="Calibri" panose="020F0502020204030204" pitchFamily="34" charset="0"/>
            <a:buNone/>
          </a:pPr>
          <a:r>
            <a:rPr lang="en-US" sz="900"/>
            <a:t>•Sam Shah</a:t>
          </a:r>
        </a:p>
      </dgm:t>
    </dgm:pt>
    <dgm:pt modelId="{C5BCB6A6-28A2-4705-B661-9200ECC187D8}" type="parTrans" cxnId="{2CEB32A8-10C5-41D9-BCB8-538ED7997A59}">
      <dgm:prSet/>
      <dgm:spPr/>
      <dgm:t>
        <a:bodyPr/>
        <a:lstStyle/>
        <a:p>
          <a:endParaRPr lang="en-US"/>
        </a:p>
      </dgm:t>
    </dgm:pt>
    <dgm:pt modelId="{37DF5EDC-693A-4733-86F0-BFCCB7750FC9}" type="sibTrans" cxnId="{2CEB32A8-10C5-41D9-BCB8-538ED7997A59}">
      <dgm:prSet/>
      <dgm:spPr/>
      <dgm:t>
        <a:bodyPr/>
        <a:lstStyle/>
        <a:p>
          <a:endParaRPr lang="en-US"/>
        </a:p>
      </dgm:t>
    </dgm:pt>
    <dgm:pt modelId="{3FB95A47-1B78-43F7-ACCD-7D78E82157B8}">
      <dgm:prSet custT="1"/>
      <dgm:spPr/>
      <dgm:t>
        <a:bodyPr/>
        <a:lstStyle/>
        <a:p>
          <a:pPr>
            <a:buClr>
              <a:srgbClr val="000000"/>
            </a:buClr>
            <a:buSzPts val="900"/>
            <a:buFont typeface="Calibri" panose="020F0502020204030204" pitchFamily="34" charset="0"/>
            <a:buNone/>
          </a:pPr>
          <a:r>
            <a:rPr lang="en-US" sz="900"/>
            <a:t>•Srinivas Varukala</a:t>
          </a:r>
        </a:p>
      </dgm:t>
    </dgm:pt>
    <dgm:pt modelId="{EB7D9F0D-6D47-4961-BC85-8CD86A1718AE}" type="parTrans" cxnId="{112A73EB-2945-4EE4-A15B-DA78AF401B09}">
      <dgm:prSet/>
      <dgm:spPr/>
      <dgm:t>
        <a:bodyPr/>
        <a:lstStyle/>
        <a:p>
          <a:endParaRPr lang="en-US"/>
        </a:p>
      </dgm:t>
    </dgm:pt>
    <dgm:pt modelId="{6A1A59E7-15C6-42A4-993B-82D7EE73B67E}" type="sibTrans" cxnId="{112A73EB-2945-4EE4-A15B-DA78AF401B09}">
      <dgm:prSet/>
      <dgm:spPr/>
      <dgm:t>
        <a:bodyPr/>
        <a:lstStyle/>
        <a:p>
          <a:endParaRPr lang="en-US"/>
        </a:p>
      </dgm:t>
    </dgm:pt>
    <dgm:pt modelId="{493456E0-13DA-44F2-AA43-F805EB6E2F76}">
      <dgm:prSet custT="1"/>
      <dgm:spPr/>
      <dgm:t>
        <a:bodyPr/>
        <a:lstStyle/>
        <a:p>
          <a:pPr>
            <a:buClr>
              <a:srgbClr val="000000"/>
            </a:buClr>
            <a:buSzPts val="900"/>
            <a:buFont typeface="Calibri" panose="020F0502020204030204" pitchFamily="34" charset="0"/>
            <a:buNone/>
          </a:pPr>
          <a:r>
            <a:rPr lang="en-US" sz="900"/>
            <a:t>•Sufyaan Kalota</a:t>
          </a:r>
        </a:p>
      </dgm:t>
    </dgm:pt>
    <dgm:pt modelId="{13BFE282-C2DB-488A-94F5-0C09B1431CB7}" type="parTrans" cxnId="{CC1DF0AE-C727-4B1C-9828-EFC408DB2571}">
      <dgm:prSet/>
      <dgm:spPr/>
      <dgm:t>
        <a:bodyPr/>
        <a:lstStyle/>
        <a:p>
          <a:endParaRPr lang="en-US"/>
        </a:p>
      </dgm:t>
    </dgm:pt>
    <dgm:pt modelId="{EB3EA193-1613-4E54-86E1-B106667359FE}" type="sibTrans" cxnId="{CC1DF0AE-C727-4B1C-9828-EFC408DB2571}">
      <dgm:prSet/>
      <dgm:spPr/>
      <dgm:t>
        <a:bodyPr/>
        <a:lstStyle/>
        <a:p>
          <a:endParaRPr lang="en-US"/>
        </a:p>
      </dgm:t>
    </dgm:pt>
    <dgm:pt modelId="{4EF0698D-4223-404C-9D0F-5FD11C858F18}">
      <dgm:prSet custT="1"/>
      <dgm:spPr/>
      <dgm:t>
        <a:bodyPr/>
        <a:lstStyle/>
        <a:p>
          <a:pPr>
            <a:buClr>
              <a:srgbClr val="000000"/>
            </a:buClr>
            <a:buSzPts val="900"/>
            <a:buFont typeface="Calibri" panose="020F0502020204030204" pitchFamily="34" charset="0"/>
            <a:buNone/>
          </a:pPr>
          <a:r>
            <a:rPr lang="en-US" sz="900"/>
            <a:t>•Suresh Swaminathan</a:t>
          </a:r>
        </a:p>
      </dgm:t>
    </dgm:pt>
    <dgm:pt modelId="{C1C6A904-4DA6-427D-A808-36910DA20071}" type="parTrans" cxnId="{C0C597F5-733E-42D5-B657-6CCB0ED351C6}">
      <dgm:prSet/>
      <dgm:spPr/>
      <dgm:t>
        <a:bodyPr/>
        <a:lstStyle/>
        <a:p>
          <a:endParaRPr lang="en-US"/>
        </a:p>
      </dgm:t>
    </dgm:pt>
    <dgm:pt modelId="{790B80E8-CC40-48E9-BFD8-7F3E7F9F057D}" type="sibTrans" cxnId="{C0C597F5-733E-42D5-B657-6CCB0ED351C6}">
      <dgm:prSet/>
      <dgm:spPr/>
      <dgm:t>
        <a:bodyPr/>
        <a:lstStyle/>
        <a:p>
          <a:endParaRPr lang="en-US"/>
        </a:p>
      </dgm:t>
    </dgm:pt>
    <dgm:pt modelId="{9DED6322-D095-4375-A065-62EECCCF8626}">
      <dgm:prSet custT="1"/>
      <dgm:spPr/>
      <dgm:t>
        <a:bodyPr/>
        <a:lstStyle/>
        <a:p>
          <a:pPr>
            <a:buClr>
              <a:srgbClr val="000000"/>
            </a:buClr>
            <a:buSzPts val="900"/>
            <a:buFont typeface="Calibri" panose="020F0502020204030204" pitchFamily="34" charset="0"/>
            <a:buNone/>
          </a:pPr>
          <a:r>
            <a:rPr lang="en-US" sz="900"/>
            <a:t>•Tony Feissle</a:t>
          </a:r>
        </a:p>
      </dgm:t>
    </dgm:pt>
    <dgm:pt modelId="{88A645DB-62A7-4A4E-A803-7FD461D3E56F}" type="parTrans" cxnId="{F716AE30-96EF-4CF0-A524-3F6D8481B280}">
      <dgm:prSet/>
      <dgm:spPr/>
      <dgm:t>
        <a:bodyPr/>
        <a:lstStyle/>
        <a:p>
          <a:endParaRPr lang="en-US"/>
        </a:p>
      </dgm:t>
    </dgm:pt>
    <dgm:pt modelId="{CF5CC4A7-EE5B-4A7E-BCBC-F324601BC0CD}" type="sibTrans" cxnId="{F716AE30-96EF-4CF0-A524-3F6D8481B280}">
      <dgm:prSet/>
      <dgm:spPr/>
      <dgm:t>
        <a:bodyPr/>
        <a:lstStyle/>
        <a:p>
          <a:endParaRPr lang="en-US"/>
        </a:p>
      </dgm:t>
    </dgm:pt>
    <dgm:pt modelId="{D5D9F2FA-3A28-4C6E-8569-9D375D36D5B9}">
      <dgm:prSet custT="1"/>
      <dgm:spPr/>
      <dgm:t>
        <a:bodyPr/>
        <a:lstStyle/>
        <a:p>
          <a:pPr>
            <a:buClr>
              <a:srgbClr val="000000"/>
            </a:buClr>
            <a:buSzPts val="900"/>
            <a:buFont typeface="Calibri" panose="020F0502020204030204" pitchFamily="34" charset="0"/>
            <a:buNone/>
          </a:pPr>
          <a:r>
            <a:rPr lang="en-US" sz="900"/>
            <a:t>•Zenia Saqib</a:t>
          </a:r>
        </a:p>
      </dgm:t>
    </dgm:pt>
    <dgm:pt modelId="{17CB25D6-3441-4E16-A42D-AF82AB4C63DD}" type="parTrans" cxnId="{53DC6C16-188D-498C-8F38-6F8BEDDE62BD}">
      <dgm:prSet/>
      <dgm:spPr/>
      <dgm:t>
        <a:bodyPr/>
        <a:lstStyle/>
        <a:p>
          <a:endParaRPr lang="en-US"/>
        </a:p>
      </dgm:t>
    </dgm:pt>
    <dgm:pt modelId="{65B12E0E-CB61-41AC-8B83-58072EE2A663}" type="sibTrans" cxnId="{53DC6C16-188D-498C-8F38-6F8BEDDE62BD}">
      <dgm:prSet/>
      <dgm:spPr/>
      <dgm:t>
        <a:bodyPr/>
        <a:lstStyle/>
        <a:p>
          <a:endParaRPr lang="en-US"/>
        </a:p>
      </dgm:t>
    </dgm:pt>
    <dgm:pt modelId="{55D2E917-50B4-4C83-BAFE-C954A37BF207}">
      <dgm:prSet phldrT="[Text]" phldr="0" custT="1"/>
      <dgm:spPr/>
      <dgm:t>
        <a:bodyPr/>
        <a:lstStyle/>
        <a:p>
          <a:endParaRPr lang="en-US" sz="1500" kern="1200"/>
        </a:p>
      </dgm:t>
    </dgm:pt>
    <dgm:pt modelId="{F7AB5429-EF2C-46E2-A9A7-E5CBC8F644BC}" type="parTrans" cxnId="{03FA3961-E2EF-4939-80F3-32F88EEDFA78}">
      <dgm:prSet/>
      <dgm:spPr/>
      <dgm:t>
        <a:bodyPr/>
        <a:lstStyle/>
        <a:p>
          <a:endParaRPr lang="en-US"/>
        </a:p>
      </dgm:t>
    </dgm:pt>
    <dgm:pt modelId="{C5A4F3A9-E73E-4791-A64E-661770545D58}" type="sibTrans" cxnId="{03FA3961-E2EF-4939-80F3-32F88EEDFA78}">
      <dgm:prSet/>
      <dgm:spPr/>
      <dgm:t>
        <a:bodyPr/>
        <a:lstStyle/>
        <a:p>
          <a:endParaRPr lang="en-US"/>
        </a:p>
      </dgm:t>
    </dgm:pt>
    <dgm:pt modelId="{55CABBB3-141B-4D20-B260-B0EBF985D22C}">
      <dgm:prSet phldrT="[Text]" phldr="0" custT="1"/>
      <dgm:spPr/>
      <dgm:t>
        <a:bodyPr/>
        <a:lstStyle/>
        <a:p>
          <a:endParaRPr lang="en-US" sz="1500"/>
        </a:p>
      </dgm:t>
    </dgm:pt>
    <dgm:pt modelId="{EA2239A3-1F07-47AF-839E-4DF97A624DF9}" type="parTrans" cxnId="{A4109C39-CC49-4E3D-9B71-7684B2C22BD4}">
      <dgm:prSet/>
      <dgm:spPr/>
      <dgm:t>
        <a:bodyPr/>
        <a:lstStyle/>
        <a:p>
          <a:endParaRPr lang="en-US"/>
        </a:p>
      </dgm:t>
    </dgm:pt>
    <dgm:pt modelId="{2C6856B4-68A4-4715-AA67-225B847B1A01}" type="sibTrans" cxnId="{A4109C39-CC49-4E3D-9B71-7684B2C22BD4}">
      <dgm:prSet/>
      <dgm:spPr/>
      <dgm:t>
        <a:bodyPr/>
        <a:lstStyle/>
        <a:p>
          <a:endParaRPr lang="en-US"/>
        </a:p>
      </dgm:t>
    </dgm:pt>
    <dgm:pt modelId="{C3DABF05-6093-47D6-8AC9-48E205944009}">
      <dgm:prSet phldrT="[Text]" phldr="0"/>
      <dgm:spPr/>
      <dgm:t>
        <a:bodyPr/>
        <a:lstStyle/>
        <a:p>
          <a:pPr>
            <a:buClr>
              <a:srgbClr val="000000"/>
            </a:buClr>
            <a:buSzPts val="900"/>
            <a:buFont typeface="Calibri" panose="020F0502020204030204" pitchFamily="34" charset="0"/>
            <a:buNone/>
          </a:pPr>
          <a:endParaRPr lang="en-US" sz="500"/>
        </a:p>
      </dgm:t>
    </dgm:pt>
    <dgm:pt modelId="{40CD8602-4600-4EF8-A6AE-EAF2B3181316}" type="parTrans" cxnId="{AC1DA456-CBDB-4603-8603-42CEC0F4AB05}">
      <dgm:prSet/>
      <dgm:spPr/>
      <dgm:t>
        <a:bodyPr/>
        <a:lstStyle/>
        <a:p>
          <a:endParaRPr lang="en-US"/>
        </a:p>
      </dgm:t>
    </dgm:pt>
    <dgm:pt modelId="{9C25742F-E9BA-4A08-BF31-95624C5843E6}" type="sibTrans" cxnId="{AC1DA456-CBDB-4603-8603-42CEC0F4AB05}">
      <dgm:prSet/>
      <dgm:spPr/>
      <dgm:t>
        <a:bodyPr/>
        <a:lstStyle/>
        <a:p>
          <a:endParaRPr lang="en-US"/>
        </a:p>
      </dgm:t>
    </dgm:pt>
    <dgm:pt modelId="{C32E3696-EC51-4976-9332-D81AA9C9640D}">
      <dgm:prSet phldrT="[Text]" phldr="0" custT="1"/>
      <dgm:spPr/>
      <dgm:t>
        <a:bodyPr/>
        <a:lstStyle/>
        <a:p>
          <a:pPr marL="114300" lvl="1" indent="-114300" algn="l" defTabSz="666750">
            <a:lnSpc>
              <a:spcPct val="90000"/>
            </a:lnSpc>
            <a:spcBef>
              <a:spcPct val="0"/>
            </a:spcBef>
            <a:spcAft>
              <a:spcPct val="15000"/>
            </a:spcAft>
          </a:pPr>
          <a:r>
            <a:rPr lang="en-US" sz="1500" kern="1200"/>
            <a:t>Liz Tesch</a:t>
          </a:r>
          <a:endParaRPr lang="en-US" sz="1500" kern="1200">
            <a:solidFill>
              <a:srgbClr val="000000">
                <a:hueOff val="0"/>
                <a:satOff val="0"/>
                <a:lumOff val="0"/>
                <a:alphaOff val="0"/>
              </a:srgbClr>
            </a:solidFill>
            <a:latin typeface="Segoe UI"/>
            <a:ea typeface="+mn-ea"/>
            <a:cs typeface="+mn-cs"/>
          </a:endParaRPr>
        </a:p>
      </dgm:t>
    </dgm:pt>
    <dgm:pt modelId="{87D393F3-8DCF-4CC8-A6FA-98794083482A}" type="parTrans" cxnId="{8F0C0CFE-0135-4590-8200-90699379A5F3}">
      <dgm:prSet/>
      <dgm:spPr/>
      <dgm:t>
        <a:bodyPr/>
        <a:lstStyle/>
        <a:p>
          <a:endParaRPr lang="en-US"/>
        </a:p>
      </dgm:t>
    </dgm:pt>
    <dgm:pt modelId="{C7F2DF5B-15B3-447F-8797-B248AEBD6DE4}" type="sibTrans" cxnId="{8F0C0CFE-0135-4590-8200-90699379A5F3}">
      <dgm:prSet/>
      <dgm:spPr/>
      <dgm:t>
        <a:bodyPr/>
        <a:lstStyle/>
        <a:p>
          <a:endParaRPr lang="en-US"/>
        </a:p>
      </dgm:t>
    </dgm:pt>
    <dgm:pt modelId="{87824C6D-B6BC-47D7-A358-C297EA4D4135}">
      <dgm:prSet custT="1"/>
      <dgm:spPr/>
      <dgm:t>
        <a:bodyPr/>
        <a:lstStyle/>
        <a:p>
          <a:r>
            <a:rPr lang="en-US" sz="1200" kern="1200">
              <a:solidFill>
                <a:srgbClr val="000000">
                  <a:hueOff val="0"/>
                  <a:satOff val="0"/>
                  <a:lumOff val="0"/>
                  <a:alphaOff val="0"/>
                </a:srgbClr>
              </a:solidFill>
              <a:latin typeface="Segoe UI"/>
              <a:ea typeface="+mn-ea"/>
              <a:cs typeface="+mn-cs"/>
            </a:rPr>
            <a:t>Alex Weinert</a:t>
          </a:r>
        </a:p>
      </dgm:t>
    </dgm:pt>
    <dgm:pt modelId="{DDDF555D-520F-4DA3-9E9D-93784E4F8AC5}" type="parTrans" cxnId="{1DD93632-471E-4EDD-AC5A-C81A4698C3E7}">
      <dgm:prSet/>
      <dgm:spPr/>
      <dgm:t>
        <a:bodyPr/>
        <a:lstStyle/>
        <a:p>
          <a:endParaRPr lang="en-US"/>
        </a:p>
      </dgm:t>
    </dgm:pt>
    <dgm:pt modelId="{257755B1-29E0-43FB-B607-03EA4E1084BC}" type="sibTrans" cxnId="{1DD93632-471E-4EDD-AC5A-C81A4698C3E7}">
      <dgm:prSet/>
      <dgm:spPr/>
      <dgm:t>
        <a:bodyPr/>
        <a:lstStyle/>
        <a:p>
          <a:endParaRPr lang="en-US"/>
        </a:p>
      </dgm:t>
    </dgm:pt>
    <dgm:pt modelId="{6C6364D3-1C7C-4979-B261-56D83FE272ED}">
      <dgm:prSet custT="1"/>
      <dgm:spPr/>
      <dgm:t>
        <a:bodyPr/>
        <a:lstStyle/>
        <a:p>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dgm:t>
    </dgm:pt>
    <dgm:pt modelId="{33B401A9-7758-4DAF-9512-9EF67489EFFC}" type="parTrans" cxnId="{AE26BF97-9395-45D3-BD43-888E95E950B4}">
      <dgm:prSet/>
      <dgm:spPr/>
      <dgm:t>
        <a:bodyPr/>
        <a:lstStyle/>
        <a:p>
          <a:endParaRPr lang="en-US"/>
        </a:p>
      </dgm:t>
    </dgm:pt>
    <dgm:pt modelId="{6AFB1B1D-206F-4438-8F0E-A380DCA52994}" type="sibTrans" cxnId="{AE26BF97-9395-45D3-BD43-888E95E950B4}">
      <dgm:prSet/>
      <dgm:spPr/>
      <dgm:t>
        <a:bodyPr/>
        <a:lstStyle/>
        <a:p>
          <a:endParaRPr lang="en-US"/>
        </a:p>
      </dgm:t>
    </dgm:pt>
    <dgm:pt modelId="{F44AB9B6-62F0-4DAC-AC12-19C004E7B500}">
      <dgm:prSet custT="1"/>
      <dgm:spPr/>
      <dgm:t>
        <a:bodyPr/>
        <a:lstStyle/>
        <a:p>
          <a:r>
            <a:rPr lang="en-US" sz="1200" kern="1200">
              <a:solidFill>
                <a:srgbClr val="000000">
                  <a:hueOff val="0"/>
                  <a:satOff val="0"/>
                  <a:lumOff val="0"/>
                  <a:alphaOff val="0"/>
                </a:srgbClr>
              </a:solidFill>
              <a:latin typeface="Segoe UI"/>
              <a:ea typeface="+mn-ea"/>
              <a:cs typeface="+mn-cs"/>
            </a:rPr>
            <a:t>Jason Zander</a:t>
          </a:r>
        </a:p>
      </dgm:t>
    </dgm:pt>
    <dgm:pt modelId="{0DDEE654-4C48-432D-BFFE-0D4538E11F13}" type="parTrans" cxnId="{93069014-BC99-4713-A613-131E42BA5BD2}">
      <dgm:prSet/>
      <dgm:spPr/>
      <dgm:t>
        <a:bodyPr/>
        <a:lstStyle/>
        <a:p>
          <a:endParaRPr lang="en-US"/>
        </a:p>
      </dgm:t>
    </dgm:pt>
    <dgm:pt modelId="{A1015BD8-4E05-49A0-A64C-B22DDA8E92D8}" type="sibTrans" cxnId="{93069014-BC99-4713-A613-131E42BA5BD2}">
      <dgm:prSet/>
      <dgm:spPr/>
      <dgm:t>
        <a:bodyPr/>
        <a:lstStyle/>
        <a:p>
          <a:endParaRPr lang="en-US"/>
        </a:p>
      </dgm:t>
    </dgm:pt>
    <dgm:pt modelId="{F54FA03A-F59D-40A2-94C9-CE2CE2A6470F}">
      <dgm:prSet custT="1"/>
      <dgm:spPr/>
      <dgm:t>
        <a:bodyPr/>
        <a:lstStyle/>
        <a:p>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gm:t>
    </dgm:pt>
    <dgm:pt modelId="{1C43D5F5-40CE-40C8-85DC-1D02209FE104}" type="parTrans" cxnId="{EFBE004F-C761-43A9-9BFE-B4C207CD28D7}">
      <dgm:prSet/>
      <dgm:spPr/>
      <dgm:t>
        <a:bodyPr/>
        <a:lstStyle/>
        <a:p>
          <a:endParaRPr lang="en-US"/>
        </a:p>
      </dgm:t>
    </dgm:pt>
    <dgm:pt modelId="{2D1643EF-49A5-4010-A760-71949570103E}" type="sibTrans" cxnId="{EFBE004F-C761-43A9-9BFE-B4C207CD28D7}">
      <dgm:prSet/>
      <dgm:spPr/>
      <dgm:t>
        <a:bodyPr/>
        <a:lstStyle/>
        <a:p>
          <a:endParaRPr lang="en-US"/>
        </a:p>
      </dgm:t>
    </dgm:pt>
    <dgm:pt modelId="{172CBC18-7796-4A91-89BF-A5C3152B3094}" type="pres">
      <dgm:prSet presAssocID="{7D088FF5-AC83-417B-A77E-92D940AF7832}" presName="Name0" presStyleCnt="0">
        <dgm:presLayoutVars>
          <dgm:dir/>
          <dgm:animLvl val="lvl"/>
          <dgm:resizeHandles val="exact"/>
        </dgm:presLayoutVars>
      </dgm:prSet>
      <dgm:spPr/>
    </dgm:pt>
    <dgm:pt modelId="{5C59DAF0-58C3-4CAA-9A81-EE07879C1CFE}" type="pres">
      <dgm:prSet presAssocID="{5BF35E44-C6F4-4BA5-B3C9-C37998E9CDEE}" presName="composite" presStyleCnt="0"/>
      <dgm:spPr/>
    </dgm:pt>
    <dgm:pt modelId="{582E4427-54C1-4DC1-B513-9F57B6B92242}" type="pres">
      <dgm:prSet presAssocID="{5BF35E44-C6F4-4BA5-B3C9-C37998E9CDEE}" presName="parTx" presStyleLbl="alignNode1" presStyleIdx="0" presStyleCnt="5">
        <dgm:presLayoutVars>
          <dgm:chMax val="0"/>
          <dgm:chPref val="0"/>
          <dgm:bulletEnabled val="1"/>
        </dgm:presLayoutVars>
      </dgm:prSet>
      <dgm:spPr/>
    </dgm:pt>
    <dgm:pt modelId="{A706D904-DA49-48E6-946C-EA8AA56DF9D8}" type="pres">
      <dgm:prSet presAssocID="{5BF35E44-C6F4-4BA5-B3C9-C37998E9CDEE}" presName="desTx" presStyleLbl="alignAccFollowNode1" presStyleIdx="0" presStyleCnt="5">
        <dgm:presLayoutVars>
          <dgm:bulletEnabled val="1"/>
        </dgm:presLayoutVars>
      </dgm:prSet>
      <dgm:spPr/>
    </dgm:pt>
    <dgm:pt modelId="{6F12335F-6E9E-4BB3-90B3-C8BAB73D22BE}" type="pres">
      <dgm:prSet presAssocID="{C3D063F3-09A7-4173-826C-3835CD8B077F}" presName="space" presStyleCnt="0"/>
      <dgm:spPr/>
    </dgm:pt>
    <dgm:pt modelId="{140DA734-E055-4D0F-8222-FFA7BC4DE43F}" type="pres">
      <dgm:prSet presAssocID="{6D2135A3-1ECA-4A39-9B58-9228DD32CF88}" presName="composite" presStyleCnt="0"/>
      <dgm:spPr/>
    </dgm:pt>
    <dgm:pt modelId="{9C9F843F-22B9-4D3D-A1F0-5420007A15ED}" type="pres">
      <dgm:prSet presAssocID="{6D2135A3-1ECA-4A39-9B58-9228DD32CF88}" presName="parTx" presStyleLbl="alignNode1" presStyleIdx="1" presStyleCnt="5">
        <dgm:presLayoutVars>
          <dgm:chMax val="0"/>
          <dgm:chPref val="0"/>
          <dgm:bulletEnabled val="1"/>
        </dgm:presLayoutVars>
      </dgm:prSet>
      <dgm:spPr/>
    </dgm:pt>
    <dgm:pt modelId="{29F7060B-0A3A-4CBB-B268-4375E111BEFB}" type="pres">
      <dgm:prSet presAssocID="{6D2135A3-1ECA-4A39-9B58-9228DD32CF88}" presName="desTx" presStyleLbl="alignAccFollowNode1" presStyleIdx="1" presStyleCnt="5">
        <dgm:presLayoutVars>
          <dgm:bulletEnabled val="1"/>
        </dgm:presLayoutVars>
      </dgm:prSet>
      <dgm:spPr/>
    </dgm:pt>
    <dgm:pt modelId="{312E823D-9088-4ADA-9A61-CC6402E5DEE7}" type="pres">
      <dgm:prSet presAssocID="{07E41324-D348-49C3-9430-31C5EFB26A22}" presName="space" presStyleCnt="0"/>
      <dgm:spPr/>
    </dgm:pt>
    <dgm:pt modelId="{B0092FAC-1CC0-4DCC-A920-6DB45999649C}" type="pres">
      <dgm:prSet presAssocID="{E9D44FB7-8EEF-4259-A5DF-B04DB539A91F}" presName="composite" presStyleCnt="0"/>
      <dgm:spPr/>
    </dgm:pt>
    <dgm:pt modelId="{4F0A5EDC-8A19-473F-A7D9-A0E6E955F57E}" type="pres">
      <dgm:prSet presAssocID="{E9D44FB7-8EEF-4259-A5DF-B04DB539A91F}" presName="parTx" presStyleLbl="alignNode1" presStyleIdx="2" presStyleCnt="5">
        <dgm:presLayoutVars>
          <dgm:chMax val="0"/>
          <dgm:chPref val="0"/>
          <dgm:bulletEnabled val="1"/>
        </dgm:presLayoutVars>
      </dgm:prSet>
      <dgm:spPr/>
    </dgm:pt>
    <dgm:pt modelId="{8E1863F8-DDF0-4A82-B243-523DEFAC4BA5}" type="pres">
      <dgm:prSet presAssocID="{E9D44FB7-8EEF-4259-A5DF-B04DB539A91F}" presName="desTx" presStyleLbl="alignAccFollowNode1" presStyleIdx="2" presStyleCnt="5">
        <dgm:presLayoutVars>
          <dgm:bulletEnabled val="1"/>
        </dgm:presLayoutVars>
      </dgm:prSet>
      <dgm:spPr/>
    </dgm:pt>
    <dgm:pt modelId="{4AC1FB00-A1DF-4042-BF70-35F588B83C28}" type="pres">
      <dgm:prSet presAssocID="{96E11779-2D63-42F1-87A7-16B253092AA7}" presName="space" presStyleCnt="0"/>
      <dgm:spPr/>
    </dgm:pt>
    <dgm:pt modelId="{9578299A-FDB2-41C6-AAF7-871F4E4E2DB7}" type="pres">
      <dgm:prSet presAssocID="{BBBA9473-CFE9-4AE1-86E5-5A74D3986869}" presName="composite" presStyleCnt="0"/>
      <dgm:spPr/>
    </dgm:pt>
    <dgm:pt modelId="{5F8EA98B-B786-43A7-A333-429392FB26AB}" type="pres">
      <dgm:prSet presAssocID="{BBBA9473-CFE9-4AE1-86E5-5A74D3986869}" presName="parTx" presStyleLbl="alignNode1" presStyleIdx="3" presStyleCnt="5">
        <dgm:presLayoutVars>
          <dgm:chMax val="0"/>
          <dgm:chPref val="0"/>
          <dgm:bulletEnabled val="1"/>
        </dgm:presLayoutVars>
      </dgm:prSet>
      <dgm:spPr/>
    </dgm:pt>
    <dgm:pt modelId="{4ADEF1ED-80FA-4F76-91D6-75B272236F60}" type="pres">
      <dgm:prSet presAssocID="{BBBA9473-CFE9-4AE1-86E5-5A74D3986869}" presName="desTx" presStyleLbl="alignAccFollowNode1" presStyleIdx="3" presStyleCnt="5">
        <dgm:presLayoutVars>
          <dgm:bulletEnabled val="1"/>
        </dgm:presLayoutVars>
      </dgm:prSet>
      <dgm:spPr/>
    </dgm:pt>
    <dgm:pt modelId="{DC14BDE6-47E4-45C4-86F0-3A9CA219E2A0}" type="pres">
      <dgm:prSet presAssocID="{E292AD4C-E09D-4A91-AEC3-9B6DC6A85D80}" presName="space" presStyleCnt="0"/>
      <dgm:spPr/>
    </dgm:pt>
    <dgm:pt modelId="{0210843F-F50C-464B-ADAE-845F1B92189D}" type="pres">
      <dgm:prSet presAssocID="{506F5FF8-492B-4105-8CD7-60FD3ED56CD9}" presName="composite" presStyleCnt="0"/>
      <dgm:spPr/>
    </dgm:pt>
    <dgm:pt modelId="{7A47AD62-0A1D-45A9-93D9-2A384C9531E1}" type="pres">
      <dgm:prSet presAssocID="{506F5FF8-492B-4105-8CD7-60FD3ED56CD9}" presName="parTx" presStyleLbl="alignNode1" presStyleIdx="4" presStyleCnt="5">
        <dgm:presLayoutVars>
          <dgm:chMax val="0"/>
          <dgm:chPref val="0"/>
          <dgm:bulletEnabled val="1"/>
        </dgm:presLayoutVars>
      </dgm:prSet>
      <dgm:spPr/>
    </dgm:pt>
    <dgm:pt modelId="{4E9FB275-3652-463A-8510-E7FDCEFE1A12}" type="pres">
      <dgm:prSet presAssocID="{506F5FF8-492B-4105-8CD7-60FD3ED56CD9}" presName="desTx" presStyleLbl="alignAccFollowNode1" presStyleIdx="4" presStyleCnt="5">
        <dgm:presLayoutVars>
          <dgm:bulletEnabled val="1"/>
        </dgm:presLayoutVars>
      </dgm:prSet>
      <dgm:spPr/>
    </dgm:pt>
  </dgm:ptLst>
  <dgm:cxnLst>
    <dgm:cxn modelId="{26128300-B530-4105-85FB-8F4FA3069883}" srcId="{506F5FF8-492B-4105-8CD7-60FD3ED56CD9}" destId="{E3487BBE-06FE-40AF-B98F-09D416C1C158}" srcOrd="1" destOrd="0" parTransId="{5004B7B0-EC6B-486B-B193-47B8BA7858DF}" sibTransId="{63B02094-501B-4D25-B312-BA14689E5DD7}"/>
    <dgm:cxn modelId="{877CCC05-E3EC-4EE4-A309-801C84685F68}" type="presOf" srcId="{2C9DF98E-D4B6-4914-9715-866346EE5D97}" destId="{4E9FB275-3652-463A-8510-E7FDCEFE1A12}" srcOrd="0" destOrd="6" presId="urn:microsoft.com/office/officeart/2005/8/layout/hList1"/>
    <dgm:cxn modelId="{D0F6640C-0D20-4D3A-A6BE-6B6208A07DBD}" type="presOf" srcId="{F8910DCF-2759-4381-8B61-4E9113990021}" destId="{4E9FB275-3652-463A-8510-E7FDCEFE1A12}" srcOrd="0" destOrd="10" presId="urn:microsoft.com/office/officeart/2005/8/layout/hList1"/>
    <dgm:cxn modelId="{55B37813-BFD4-4AA8-91D8-C2CCD93EA46D}" type="presOf" srcId="{66B34624-19E1-466F-B30B-58E81B18E41B}" destId="{4E9FB275-3652-463A-8510-E7FDCEFE1A12}" srcOrd="0" destOrd="11" presId="urn:microsoft.com/office/officeart/2005/8/layout/hList1"/>
    <dgm:cxn modelId="{9B80D813-062A-49E0-BE28-C8790C6CC370}" type="presOf" srcId="{6C6364D3-1C7C-4979-B261-56D83FE272ED}" destId="{8E1863F8-DDF0-4A82-B243-523DEFAC4BA5}" srcOrd="0" destOrd="3" presId="urn:microsoft.com/office/officeart/2005/8/layout/hList1"/>
    <dgm:cxn modelId="{3092E913-37AE-4F01-A223-D5E305DF2715}" srcId="{506F5FF8-492B-4105-8CD7-60FD3ED56CD9}" destId="{F8910DCF-2759-4381-8B61-4E9113990021}" srcOrd="10" destOrd="0" parTransId="{D5D32C17-42E3-48AF-8AEB-83FDC5508D46}" sibTransId="{4A3AC58A-D3A3-476E-BD72-BEFD57B93366}"/>
    <dgm:cxn modelId="{93069014-BC99-4713-A613-131E42BA5BD2}" srcId="{E9D44FB7-8EEF-4259-A5DF-B04DB539A91F}" destId="{F44AB9B6-62F0-4DAC-AC12-19C004E7B500}" srcOrd="4" destOrd="0" parTransId="{0DDEE654-4C48-432D-BFFE-0D4538E11F13}" sibTransId="{A1015BD8-4E05-49A0-A64C-B22DDA8E92D8}"/>
    <dgm:cxn modelId="{53DC6C16-188D-498C-8F38-6F8BEDDE62BD}" srcId="{506F5FF8-492B-4105-8CD7-60FD3ED56CD9}" destId="{D5D9F2FA-3A28-4C6E-8569-9D375D36D5B9}" srcOrd="26" destOrd="0" parTransId="{17CB25D6-3441-4E16-A42D-AF82AB4C63DD}" sibTransId="{65B12E0E-CB61-41AC-8B83-58072EE2A663}"/>
    <dgm:cxn modelId="{D8473417-3E03-4E02-A3E0-7A9AC179273E}" srcId="{506F5FF8-492B-4105-8CD7-60FD3ED56CD9}" destId="{E7ACC31A-53AF-4A75-87C2-38ECE3106605}" srcOrd="5" destOrd="0" parTransId="{DD743690-B860-4308-AFA0-6C7A1D183181}" sibTransId="{B77141E7-E8E3-44A7-B31E-7F5B36FD412B}"/>
    <dgm:cxn modelId="{42AC1919-4424-46EB-AE7A-6D7D98AF8023}" type="presOf" srcId="{4EDD50F9-AD3A-4398-AE5C-01A487C36166}" destId="{A706D904-DA49-48E6-946C-EA8AA56DF9D8}" srcOrd="0" destOrd="3" presId="urn:microsoft.com/office/officeart/2005/8/layout/hList1"/>
    <dgm:cxn modelId="{B5ECB51F-99CA-4AEB-8232-A339F883A0BD}" type="presOf" srcId="{7D088FF5-AC83-417B-A77E-92D940AF7832}" destId="{172CBC18-7796-4A91-89BF-A5C3152B3094}" srcOrd="0" destOrd="0" presId="urn:microsoft.com/office/officeart/2005/8/layout/hList1"/>
    <dgm:cxn modelId="{53499722-A0C9-4FEA-8385-1D0CBE51A3CA}" srcId="{506F5FF8-492B-4105-8CD7-60FD3ED56CD9}" destId="{B950EE2D-4C60-4965-9993-F3A960C045CB}" srcOrd="17" destOrd="0" parTransId="{8D019853-A286-446F-9C21-0CA7EC3E401D}" sibTransId="{8ED4F4F0-CDC5-43DB-8442-EA06632D4AB5}"/>
    <dgm:cxn modelId="{60713827-8DD9-4510-8B3D-F23F7CB25E55}" srcId="{BBBA9473-CFE9-4AE1-86E5-5A74D3986869}" destId="{4AD51784-ADAB-45DD-BB41-95881967B3FC}" srcOrd="3" destOrd="0" parTransId="{5EDC9AA2-A1A9-4069-9E32-88C0E5E6A335}" sibTransId="{E375B8AE-BD1D-42E5-8CB1-6D05258C8A61}"/>
    <dgm:cxn modelId="{A75E7F27-6DFA-4D16-A7F9-333F11481255}" type="presOf" srcId="{A591CC9D-5F42-473B-841B-6E12FDAE898A}" destId="{4ADEF1ED-80FA-4F76-91D6-75B272236F60}" srcOrd="0" destOrd="4" presId="urn:microsoft.com/office/officeart/2005/8/layout/hList1"/>
    <dgm:cxn modelId="{87E0BF2E-D103-47C6-9187-B6E982B1EA28}" type="presOf" srcId="{12882EB0-33C4-4F8C-8FA5-2A046948D462}" destId="{4E9FB275-3652-463A-8510-E7FDCEFE1A12}" srcOrd="0" destOrd="18" presId="urn:microsoft.com/office/officeart/2005/8/layout/hList1"/>
    <dgm:cxn modelId="{F716AE30-96EF-4CF0-A524-3F6D8481B280}" srcId="{506F5FF8-492B-4105-8CD7-60FD3ED56CD9}" destId="{9DED6322-D095-4375-A065-62EECCCF8626}" srcOrd="25" destOrd="0" parTransId="{88A645DB-62A7-4A4E-A803-7FD461D3E56F}" sibTransId="{CF5CC4A7-EE5B-4A7E-BCBC-F324601BC0CD}"/>
    <dgm:cxn modelId="{AEA2BA31-A8FB-467D-BFF3-2D33C48D78FE}" type="presOf" srcId="{82612354-70D0-4BC0-80BD-E96E7D3BD6C4}" destId="{4E9FB275-3652-463A-8510-E7FDCEFE1A12}" srcOrd="0" destOrd="16" presId="urn:microsoft.com/office/officeart/2005/8/layout/hList1"/>
    <dgm:cxn modelId="{1DD93632-471E-4EDD-AC5A-C81A4698C3E7}" srcId="{E9D44FB7-8EEF-4259-A5DF-B04DB539A91F}" destId="{87824C6D-B6BC-47D7-A358-C297EA4D4135}" srcOrd="2" destOrd="0" parTransId="{DDDF555D-520F-4DA3-9E9D-93784E4F8AC5}" sibTransId="{257755B1-29E0-43FB-B607-03EA4E1084BC}"/>
    <dgm:cxn modelId="{DCC6FE34-5491-4420-AB36-23FACD244E8F}" type="presOf" srcId="{B950EE2D-4C60-4965-9993-F3A960C045CB}" destId="{4E9FB275-3652-463A-8510-E7FDCEFE1A12}" srcOrd="0" destOrd="17" presId="urn:microsoft.com/office/officeart/2005/8/layout/hList1"/>
    <dgm:cxn modelId="{A4109C39-CC49-4E3D-9B71-7684B2C22BD4}" srcId="{BBBA9473-CFE9-4AE1-86E5-5A74D3986869}" destId="{55CABBB3-141B-4D20-B260-B0EBF985D22C}" srcOrd="0" destOrd="0" parTransId="{EA2239A3-1F07-47AF-839E-4DF97A624DF9}" sibTransId="{2C6856B4-68A4-4715-AA67-225B847B1A01}"/>
    <dgm:cxn modelId="{912D353C-DBBE-48E8-A747-6DE6B961419C}" srcId="{7D088FF5-AC83-417B-A77E-92D940AF7832}" destId="{E9D44FB7-8EEF-4259-A5DF-B04DB539A91F}" srcOrd="2" destOrd="0" parTransId="{2D218076-8218-40B8-A9E0-DA23C553360A}" sibTransId="{96E11779-2D63-42F1-87A7-16B253092AA7}"/>
    <dgm:cxn modelId="{9533F53C-9725-42D0-B42F-172FB900679D}" type="presOf" srcId="{96C49C40-BD95-451F-8DAA-603B07067692}" destId="{A706D904-DA49-48E6-946C-EA8AA56DF9D8}" srcOrd="0" destOrd="5" presId="urn:microsoft.com/office/officeart/2005/8/layout/hList1"/>
    <dgm:cxn modelId="{DC5B423E-4B57-45E3-AC7F-311D27173B8F}" type="presOf" srcId="{1E6930E5-09AE-4615-9456-B95CFEEBBF9C}" destId="{4E9FB275-3652-463A-8510-E7FDCEFE1A12}" srcOrd="0" destOrd="21" presId="urn:microsoft.com/office/officeart/2005/8/layout/hList1"/>
    <dgm:cxn modelId="{E5FA953E-5CC5-4C87-AFFF-9688E6CCA2C5}" type="presOf" srcId="{BEDE0D45-34F9-4E24-BEEA-25C282CEAD23}" destId="{4E9FB275-3652-463A-8510-E7FDCEFE1A12}" srcOrd="0" destOrd="12" presId="urn:microsoft.com/office/officeart/2005/8/layout/hList1"/>
    <dgm:cxn modelId="{141EC83E-EF53-4D07-A5F3-DE5775EF743E}" type="presOf" srcId="{110F84A4-1981-4471-A81B-93FD124BDCC7}" destId="{29F7060B-0A3A-4CBB-B268-4375E111BEFB}" srcOrd="0" destOrd="0" presId="urn:microsoft.com/office/officeart/2005/8/layout/hList1"/>
    <dgm:cxn modelId="{65F1985C-5070-40C2-8844-334D9509B711}" srcId="{506F5FF8-492B-4105-8CD7-60FD3ED56CD9}" destId="{C99AE44A-9D32-4FB5-903F-F1584FB4B320}" srcOrd="4" destOrd="0" parTransId="{13B3093C-10E7-4424-B9B9-187BA70AF34A}" sibTransId="{DFFA9549-011A-4621-ABD6-9A455C84B043}"/>
    <dgm:cxn modelId="{1D045B5E-6D17-4CA8-B2C1-FC4C7F911E73}" srcId="{506F5FF8-492B-4105-8CD7-60FD3ED56CD9}" destId="{14C6AA8C-3C73-4FE0-A492-040062C316D6}" srcOrd="7" destOrd="0" parTransId="{F33226A4-881B-4E4D-AE96-DA0B9B1F4C75}" sibTransId="{F67A8F27-A2FE-4212-BFC8-259B2129D298}"/>
    <dgm:cxn modelId="{6CF0E55F-EF7E-4806-B382-FA11ADA10A16}" type="presOf" srcId="{BEF9E5FD-AF98-4FD2-AEDA-4E814297DECB}" destId="{A706D904-DA49-48E6-946C-EA8AA56DF9D8}" srcOrd="0" destOrd="0" presId="urn:microsoft.com/office/officeart/2005/8/layout/hList1"/>
    <dgm:cxn modelId="{03FA3961-E2EF-4939-80F3-32F88EEDFA78}" srcId="{E9D44FB7-8EEF-4259-A5DF-B04DB539A91F}" destId="{55D2E917-50B4-4C83-BAFE-C954A37BF207}" srcOrd="0" destOrd="0" parTransId="{F7AB5429-EF2C-46E2-A9A7-E5CBC8F644BC}" sibTransId="{C5A4F3A9-E73E-4791-A64E-661770545D58}"/>
    <dgm:cxn modelId="{534CE041-CDE6-44C9-8EF5-3116503FED4C}" srcId="{6D2135A3-1ECA-4A39-9B58-9228DD32CF88}" destId="{14D94188-F3C3-4821-9EDA-7D266565C396}" srcOrd="3" destOrd="0" parTransId="{63635241-4AA1-4D5F-B01D-AE9847FA75DA}" sibTransId="{921264EC-D127-434B-90BA-C5A95D0F82DA}"/>
    <dgm:cxn modelId="{51151563-9F6F-4496-A721-AB914547A67E}" type="presOf" srcId="{F48DB4FF-A53B-43A2-B084-8CDF002AA71F}" destId="{A706D904-DA49-48E6-946C-EA8AA56DF9D8}" srcOrd="0" destOrd="4" presId="urn:microsoft.com/office/officeart/2005/8/layout/hList1"/>
    <dgm:cxn modelId="{97E6AD44-48E2-47C1-B2C6-546EEBD6FA69}" srcId="{506F5FF8-492B-4105-8CD7-60FD3ED56CD9}" destId="{8489C2B6-F773-4A4F-939D-50F50A122F89}" srcOrd="20" destOrd="0" parTransId="{9A3A92BA-BF4F-4624-987F-56143621558C}" sibTransId="{1F4C7E4B-B05B-44F1-9C2F-8923ED65DF0E}"/>
    <dgm:cxn modelId="{781AC865-52CE-43EC-AF04-888FF7AC02B9}" srcId="{E9D44FB7-8EEF-4259-A5DF-B04DB539A91F}" destId="{9D7B7D21-3733-46ED-A284-A7FB95260BDC}" srcOrd="1" destOrd="0" parTransId="{4201C7AF-2FB9-4D82-89BC-5EF712036D4B}" sibTransId="{A8E1303E-3F8A-4C45-9D98-4E1AA802E356}"/>
    <dgm:cxn modelId="{C74F0066-B338-42EF-BE88-13E06DF280E7}" srcId="{506F5FF8-492B-4105-8CD7-60FD3ED56CD9}" destId="{86F474EF-F0B2-4C72-8468-23169B02EB41}" srcOrd="19" destOrd="0" parTransId="{45B3BB0F-9512-43C2-B0FE-8462C43BBE51}" sibTransId="{44F8DE4E-ACF4-41E0-952E-D2E3296172B5}"/>
    <dgm:cxn modelId="{D4BDF948-18FB-418B-818C-08106FE6D812}" type="presOf" srcId="{55D2E917-50B4-4C83-BAFE-C954A37BF207}" destId="{8E1863F8-DDF0-4A82-B243-523DEFAC4BA5}" srcOrd="0" destOrd="0" presId="urn:microsoft.com/office/officeart/2005/8/layout/hList1"/>
    <dgm:cxn modelId="{6EDF036A-F2FF-46D5-9E8C-B8FA62EB96BC}" srcId="{506F5FF8-492B-4105-8CD7-60FD3ED56CD9}" destId="{51162D2D-5E63-4EA3-84BB-0930F102D32C}" srcOrd="8" destOrd="0" parTransId="{4A894884-E95F-48B2-BCB5-6DE19F55E49A}" sibTransId="{2A6387CB-8C3C-44D5-B833-BBB8DBF7B853}"/>
    <dgm:cxn modelId="{4E2AC76A-40BF-4A09-8757-DCCA1C205C45}" srcId="{6D2135A3-1ECA-4A39-9B58-9228DD32CF88}" destId="{4009E896-CAE4-4827-92B3-FB6A90D11C31}" srcOrd="2" destOrd="0" parTransId="{99B4EC3F-61EA-4920-B753-C7DEF4B55135}" sibTransId="{69FE597C-28A1-46AA-9BB3-79B5BA730664}"/>
    <dgm:cxn modelId="{0110594B-89F9-4F30-A4FD-4E0D460C80D2}" srcId="{506F5FF8-492B-4105-8CD7-60FD3ED56CD9}" destId="{F4B57C5A-6BE1-4E58-AD3A-E7C8EE9D7ACC}" srcOrd="3" destOrd="0" parTransId="{CD7D3D41-B527-4447-948F-9D4D5980D227}" sibTransId="{25419077-B8FF-4AF5-B2A2-414980A9EE8F}"/>
    <dgm:cxn modelId="{749F6A6C-2423-429C-9622-5F1092747AEA}" type="presOf" srcId="{B70419FD-C719-481F-A80B-0A78224484CD}" destId="{4E9FB275-3652-463A-8510-E7FDCEFE1A12}" srcOrd="0" destOrd="2" presId="urn:microsoft.com/office/officeart/2005/8/layout/hList1"/>
    <dgm:cxn modelId="{FA708D6C-D12E-4070-8208-797663D8D338}" srcId="{506F5FF8-492B-4105-8CD7-60FD3ED56CD9}" destId="{BEDE0D45-34F9-4E24-BEEA-25C282CEAD23}" srcOrd="12" destOrd="0" parTransId="{4E4151F0-DC63-486D-BA98-B9DE93F54370}" sibTransId="{BC240F54-28CC-406B-8932-410025003161}"/>
    <dgm:cxn modelId="{4CA4044E-A3BA-4C9E-A78D-DE0D1077ADE4}" type="presOf" srcId="{51162D2D-5E63-4EA3-84BB-0930F102D32C}" destId="{4E9FB275-3652-463A-8510-E7FDCEFE1A12}" srcOrd="0" destOrd="8" presId="urn:microsoft.com/office/officeart/2005/8/layout/hList1"/>
    <dgm:cxn modelId="{7E8C6B6E-A525-4E48-AF5B-9B385BD030F8}" srcId="{5BF35E44-C6F4-4BA5-B3C9-C37998E9CDEE}" destId="{96C49C40-BD95-451F-8DAA-603B07067692}" srcOrd="5" destOrd="0" parTransId="{B76398B2-97DE-4B63-A65A-8B969A0580FD}" sibTransId="{E062F1CA-29AD-475D-9677-6F9389602606}"/>
    <dgm:cxn modelId="{EFBE004F-C761-43A9-9BFE-B4C207CD28D7}" srcId="{E9D44FB7-8EEF-4259-A5DF-B04DB539A91F}" destId="{F54FA03A-F59D-40A2-94C9-CE2CE2A6470F}" srcOrd="5" destOrd="0" parTransId="{1C43D5F5-40CE-40C8-85DC-1D02209FE104}" sibTransId="{2D1643EF-49A5-4010-A760-71949570103E}"/>
    <dgm:cxn modelId="{E92EA94F-BE37-436B-B0A4-D5429D232EDE}" srcId="{BBBA9473-CFE9-4AE1-86E5-5A74D3986869}" destId="{BF7D0C6C-CC16-467C-9728-EB8A90D7FEE2}" srcOrd="2" destOrd="0" parTransId="{9A399168-1804-41F2-8A03-A35FA3C314A0}" sibTransId="{A093795D-C16C-4ECA-B773-C33FCD572723}"/>
    <dgm:cxn modelId="{04B9F36F-1B90-488C-989E-28D0033578E3}" type="presOf" srcId="{F4B57C5A-6BE1-4E58-AD3A-E7C8EE9D7ACC}" destId="{4E9FB275-3652-463A-8510-E7FDCEFE1A12}" srcOrd="0" destOrd="3" presId="urn:microsoft.com/office/officeart/2005/8/layout/hList1"/>
    <dgm:cxn modelId="{23A60A70-8288-439C-ABCD-F194C67D5736}" srcId="{5BF35E44-C6F4-4BA5-B3C9-C37998E9CDEE}" destId="{F0ACC5D8-CABB-4B71-B80C-6CBE4EC2D540}" srcOrd="1" destOrd="0" parTransId="{D8B6AC87-B228-4C7A-AD89-285615C6CC9A}" sibTransId="{EE28E1FD-B5D9-4EDC-BB5C-449335F8BB05}"/>
    <dgm:cxn modelId="{F415A270-A7AA-41FA-A1B8-2A6E6E41A755}" type="presOf" srcId="{E3487BBE-06FE-40AF-B98F-09D416C1C158}" destId="{4E9FB275-3652-463A-8510-E7FDCEFE1A12}" srcOrd="0" destOrd="1" presId="urn:microsoft.com/office/officeart/2005/8/layout/hList1"/>
    <dgm:cxn modelId="{1399CC70-6999-4A51-BFE0-575F8EDEC7A2}" type="presOf" srcId="{E7ACC31A-53AF-4A75-87C2-38ECE3106605}" destId="{4E9FB275-3652-463A-8510-E7FDCEFE1A12}" srcOrd="0" destOrd="5" presId="urn:microsoft.com/office/officeart/2005/8/layout/hList1"/>
    <dgm:cxn modelId="{2729E451-778F-40D5-90A7-4789DB7E4763}" type="presOf" srcId="{BBBA9473-CFE9-4AE1-86E5-5A74D3986869}" destId="{5F8EA98B-B786-43A7-A333-429392FB26AB}" srcOrd="0" destOrd="0" presId="urn:microsoft.com/office/officeart/2005/8/layout/hList1"/>
    <dgm:cxn modelId="{30B00F52-9C47-4320-AB6E-367F9E760719}" srcId="{506F5FF8-492B-4105-8CD7-60FD3ED56CD9}" destId="{01107515-5F55-43D2-AE65-9B636E7DBF38}" srcOrd="9" destOrd="0" parTransId="{7A833011-069D-461A-B176-1CAD533F0863}" sibTransId="{8C8C5917-E2F3-4766-841F-6FF10A3D5E6D}"/>
    <dgm:cxn modelId="{106E4E54-E37B-4D18-915C-225295A115A5}" srcId="{BBBA9473-CFE9-4AE1-86E5-5A74D3986869}" destId="{0A86695C-3A13-4C1B-9E2F-8828074B0C14}" srcOrd="1" destOrd="0" parTransId="{225C4F62-46A5-4E74-AB99-3D68347BFB15}" sibTransId="{55145991-FA3D-4FC8-86DF-3761CBEEA593}"/>
    <dgm:cxn modelId="{5DC00156-57E6-47FA-B169-A4ACA30BB016}" srcId="{506F5FF8-492B-4105-8CD7-60FD3ED56CD9}" destId="{82612354-70D0-4BC0-80BD-E96E7D3BD6C4}" srcOrd="16" destOrd="0" parTransId="{46903920-D7C6-4FE5-82B0-19CED3CDE1A8}" sibTransId="{BD428847-8B6C-48A7-A0BB-2762BAE7097A}"/>
    <dgm:cxn modelId="{AC1DA456-CBDB-4603-8603-42CEC0F4AB05}" srcId="{506F5FF8-492B-4105-8CD7-60FD3ED56CD9}" destId="{C3DABF05-6093-47D6-8AC9-48E205944009}" srcOrd="0" destOrd="0" parTransId="{40CD8602-4600-4EF8-A6AE-EAF2B3181316}" sibTransId="{9C25742F-E9BA-4A08-BF31-95624C5843E6}"/>
    <dgm:cxn modelId="{22321F57-02D9-46C9-BEF8-3E99B19C3E09}" type="presOf" srcId="{55CABBB3-141B-4D20-B260-B0EBF985D22C}" destId="{4ADEF1ED-80FA-4F76-91D6-75B272236F60}" srcOrd="0" destOrd="0" presId="urn:microsoft.com/office/officeart/2005/8/layout/hList1"/>
    <dgm:cxn modelId="{4DFD9C59-05D5-42B0-A572-4F93E018E925}" type="presOf" srcId="{866E3346-FB02-402E-A85C-97F3B2BF17C8}" destId="{29F7060B-0A3A-4CBB-B268-4375E111BEFB}" srcOrd="0" destOrd="4" presId="urn:microsoft.com/office/officeart/2005/8/layout/hList1"/>
    <dgm:cxn modelId="{A7E6215A-C1CD-403E-9FD5-475216CE4F2B}" srcId="{506F5FF8-492B-4105-8CD7-60FD3ED56CD9}" destId="{2C9DF98E-D4B6-4914-9715-866346EE5D97}" srcOrd="6" destOrd="0" parTransId="{10B05C3F-01AE-4770-B974-0B68FD92EC13}" sibTransId="{8AEB2023-19F7-4B1E-A229-349CA4E93D87}"/>
    <dgm:cxn modelId="{54AF2D7A-5A99-4A28-BA83-213ADFB7797E}" srcId="{506F5FF8-492B-4105-8CD7-60FD3ED56CD9}" destId="{EFCDF84D-6107-4260-909D-BD04A34739E9}" srcOrd="14" destOrd="0" parTransId="{71A590EC-0143-4DB7-96F0-DCB45FC9EE68}" sibTransId="{9C82A702-EFC7-4A3A-8465-011E0A182DC1}"/>
    <dgm:cxn modelId="{65D7627C-403D-4BA3-B132-10D1415C06F3}" type="presOf" srcId="{86F474EF-F0B2-4C72-8468-23169B02EB41}" destId="{4E9FB275-3652-463A-8510-E7FDCEFE1A12}" srcOrd="0" destOrd="19" presId="urn:microsoft.com/office/officeart/2005/8/layout/hList1"/>
    <dgm:cxn modelId="{8226757D-5AAE-4DB9-9829-780283B244AC}" srcId="{7D088FF5-AC83-417B-A77E-92D940AF7832}" destId="{BBBA9473-CFE9-4AE1-86E5-5A74D3986869}" srcOrd="3" destOrd="0" parTransId="{98CFB464-366F-4732-B493-A828E3FBE861}" sibTransId="{E292AD4C-E09D-4A91-AEC3-9B6DC6A85D80}"/>
    <dgm:cxn modelId="{F129947E-8D6E-4D07-B685-4437F39C743F}" type="presOf" srcId="{AA1402E8-22A3-4A38-9345-BB0465337F46}" destId="{A706D904-DA49-48E6-946C-EA8AA56DF9D8}" srcOrd="0" destOrd="2" presId="urn:microsoft.com/office/officeart/2005/8/layout/hList1"/>
    <dgm:cxn modelId="{05465B7F-6A0E-4898-99FC-EA3C945E8D9A}" type="presOf" srcId="{506F5FF8-492B-4105-8CD7-60FD3ED56CD9}" destId="{7A47AD62-0A1D-45A9-93D9-2A384C9531E1}" srcOrd="0" destOrd="0" presId="urn:microsoft.com/office/officeart/2005/8/layout/hList1"/>
    <dgm:cxn modelId="{7E2F4B7F-97CE-4DCC-B714-2B2C2BC4ACC7}" srcId="{506F5FF8-492B-4105-8CD7-60FD3ED56CD9}" destId="{12882EB0-33C4-4F8C-8FA5-2A046948D462}" srcOrd="18" destOrd="0" parTransId="{A65984D8-42E9-4093-9F91-DC18C8B43CEF}" sibTransId="{F8954F99-155C-4191-91EF-C1D134CAFC0D}"/>
    <dgm:cxn modelId="{5787AA84-A6AD-49FB-B924-BDD80A777865}" type="presOf" srcId="{87824C6D-B6BC-47D7-A358-C297EA4D4135}" destId="{8E1863F8-DDF0-4A82-B243-523DEFAC4BA5}" srcOrd="0" destOrd="2" presId="urn:microsoft.com/office/officeart/2005/8/layout/hList1"/>
    <dgm:cxn modelId="{9347AE84-AFAE-48E7-B65B-F1A28410DCB1}" type="presOf" srcId="{3FB95A47-1B78-43F7-ACCD-7D78E82157B8}" destId="{4E9FB275-3652-463A-8510-E7FDCEFE1A12}" srcOrd="0" destOrd="22" presId="urn:microsoft.com/office/officeart/2005/8/layout/hList1"/>
    <dgm:cxn modelId="{C7A9EF87-DA2F-4F98-8433-8A042944CADE}" type="presOf" srcId="{9D7B7D21-3733-46ED-A284-A7FB95260BDC}" destId="{8E1863F8-DDF0-4A82-B243-523DEFAC4BA5}" srcOrd="0" destOrd="1" presId="urn:microsoft.com/office/officeart/2005/8/layout/hList1"/>
    <dgm:cxn modelId="{7EA61E89-D1C7-4D58-A656-FF8A008E8164}" srcId="{5BF35E44-C6F4-4BA5-B3C9-C37998E9CDEE}" destId="{BEF9E5FD-AF98-4FD2-AEDA-4E814297DECB}" srcOrd="0" destOrd="0" parTransId="{135CC08F-EBB5-4B52-9A8A-F0721D4B545D}" sibTransId="{20EDFC03-3FEE-46E0-9030-410402BCE2DA}"/>
    <dgm:cxn modelId="{E3755F8C-095B-4BD7-A442-1CED3D2DB1AD}" type="presOf" srcId="{4EF0698D-4223-404C-9D0F-5FD11C858F18}" destId="{4E9FB275-3652-463A-8510-E7FDCEFE1A12}" srcOrd="0" destOrd="24" presId="urn:microsoft.com/office/officeart/2005/8/layout/hList1"/>
    <dgm:cxn modelId="{3BC7618F-DDA1-44E7-A084-B575A08C83D5}" type="presOf" srcId="{C99AE44A-9D32-4FB5-903F-F1584FB4B320}" destId="{4E9FB275-3652-463A-8510-E7FDCEFE1A12}" srcOrd="0" destOrd="4" presId="urn:microsoft.com/office/officeart/2005/8/layout/hList1"/>
    <dgm:cxn modelId="{069E4F92-38F1-487B-B094-4C44F41DA4CB}" srcId="{5BF35E44-C6F4-4BA5-B3C9-C37998E9CDEE}" destId="{AA1402E8-22A3-4A38-9345-BB0465337F46}" srcOrd="2" destOrd="0" parTransId="{D8B0454A-6463-45F9-BF2E-FAE1E1E02AFA}" sibTransId="{99378531-0959-4FD5-8CCE-A1AE0E1D19A3}"/>
    <dgm:cxn modelId="{B6512794-F1C4-4F7A-91DE-C1ADC8886B38}" srcId="{7D088FF5-AC83-417B-A77E-92D940AF7832}" destId="{506F5FF8-492B-4105-8CD7-60FD3ED56CD9}" srcOrd="4" destOrd="0" parTransId="{604B45B3-C23C-4CD7-A058-E40E328143DB}" sibTransId="{FEA32908-FC28-4D9B-A5CF-DA0E12A2AF59}"/>
    <dgm:cxn modelId="{146A8795-A14D-4DA8-AC03-8B6C0C39ACF4}" type="presOf" srcId="{493456E0-13DA-44F2-AA43-F805EB6E2F76}" destId="{4E9FB275-3652-463A-8510-E7FDCEFE1A12}" srcOrd="0" destOrd="23" presId="urn:microsoft.com/office/officeart/2005/8/layout/hList1"/>
    <dgm:cxn modelId="{AE26BF97-9395-45D3-BD43-888E95E950B4}" srcId="{E9D44FB7-8EEF-4259-A5DF-B04DB539A91F}" destId="{6C6364D3-1C7C-4979-B261-56D83FE272ED}" srcOrd="3" destOrd="0" parTransId="{33B401A9-7758-4DAF-9512-9EF67489EFFC}" sibTransId="{6AFB1B1D-206F-4438-8F0E-A380DCA52994}"/>
    <dgm:cxn modelId="{7D4F609B-B268-4396-9DF8-3DC8D46E67AC}" srcId="{6D2135A3-1ECA-4A39-9B58-9228DD32CF88}" destId="{110F84A4-1981-4471-A81B-93FD124BDCC7}" srcOrd="0" destOrd="0" parTransId="{445A2793-0B7B-4FDC-A64A-212BC0D5D838}" sibTransId="{13AD990E-A1DB-4468-A8E0-8BB6DE813A91}"/>
    <dgm:cxn modelId="{A6F6039C-DA58-40AA-A3A8-C6407C3C33C1}" type="presOf" srcId="{BF7D0C6C-CC16-467C-9728-EB8A90D7FEE2}" destId="{4ADEF1ED-80FA-4F76-91D6-75B272236F60}" srcOrd="0" destOrd="2" presId="urn:microsoft.com/office/officeart/2005/8/layout/hList1"/>
    <dgm:cxn modelId="{8B96999F-230A-456B-B00F-3FBD5169F7FA}" type="presOf" srcId="{317B8CFA-B56D-4845-9338-9C9FDDB9BA42}" destId="{A706D904-DA49-48E6-946C-EA8AA56DF9D8}" srcOrd="0" destOrd="6" presId="urn:microsoft.com/office/officeart/2005/8/layout/hList1"/>
    <dgm:cxn modelId="{0176BAA1-6BA7-4305-876F-75ACCC7E132D}" srcId="{5BF35E44-C6F4-4BA5-B3C9-C37998E9CDEE}" destId="{4EDD50F9-AD3A-4398-AE5C-01A487C36166}" srcOrd="3" destOrd="0" parTransId="{01A13CAD-146C-4E3B-A920-C5809CB78553}" sibTransId="{B39ECCA7-F39D-4F3F-A6F0-85764F739047}"/>
    <dgm:cxn modelId="{2CEB32A8-10C5-41D9-BCB8-538ED7997A59}" srcId="{506F5FF8-492B-4105-8CD7-60FD3ED56CD9}" destId="{1E6930E5-09AE-4615-9456-B95CFEEBBF9C}" srcOrd="21" destOrd="0" parTransId="{C5BCB6A6-28A2-4705-B661-9200ECC187D8}" sibTransId="{37DF5EDC-693A-4733-86F0-BFCCB7750FC9}"/>
    <dgm:cxn modelId="{E83E59A9-6371-404E-9BEC-16F8A8152E64}" srcId="{506F5FF8-492B-4105-8CD7-60FD3ED56CD9}" destId="{2150E70D-875E-451E-8E59-E4C2BEB467E7}" srcOrd="13" destOrd="0" parTransId="{03954280-F5A3-4953-B5E7-06B9610F0695}" sibTransId="{65667E45-733E-48AB-9E66-7927E7E37860}"/>
    <dgm:cxn modelId="{5934FEA9-E7E8-4B1F-B11C-BAC7607DAE94}" type="presOf" srcId="{14C6AA8C-3C73-4FE0-A492-040062C316D6}" destId="{4E9FB275-3652-463A-8510-E7FDCEFE1A12}" srcOrd="0" destOrd="7" presId="urn:microsoft.com/office/officeart/2005/8/layout/hList1"/>
    <dgm:cxn modelId="{10F456AA-59C1-42B4-B0AB-6979C93F8578}" srcId="{5BF35E44-C6F4-4BA5-B3C9-C37998E9CDEE}" destId="{F48DB4FF-A53B-43A2-B084-8CDF002AA71F}" srcOrd="4" destOrd="0" parTransId="{B326E0CA-DE6A-49E8-8A81-A12E8A5D98A4}" sibTransId="{B371CC00-1DB3-4A05-806E-BAA15EECC5CC}"/>
    <dgm:cxn modelId="{CC1DF0AE-C727-4B1C-9828-EFC408DB2571}" srcId="{506F5FF8-492B-4105-8CD7-60FD3ED56CD9}" destId="{493456E0-13DA-44F2-AA43-F805EB6E2F76}" srcOrd="23" destOrd="0" parTransId="{13BFE282-C2DB-488A-94F5-0C09B1431CB7}" sibTransId="{EB3EA193-1613-4E54-86E1-B106667359FE}"/>
    <dgm:cxn modelId="{7EB0D7B1-89C3-4E9D-830F-0FA72E0CE125}" type="presOf" srcId="{F0ACC5D8-CABB-4B71-B80C-6CBE4EC2D540}" destId="{A706D904-DA49-48E6-946C-EA8AA56DF9D8}" srcOrd="0" destOrd="1" presId="urn:microsoft.com/office/officeart/2005/8/layout/hList1"/>
    <dgm:cxn modelId="{99620CB4-DB12-4E36-8CEC-FCEC3A6A5DA4}" srcId="{5BF35E44-C6F4-4BA5-B3C9-C37998E9CDEE}" destId="{317B8CFA-B56D-4845-9338-9C9FDDB9BA42}" srcOrd="6" destOrd="0" parTransId="{FF2A7AFD-D509-41A1-83A5-01435BCB23E0}" sibTransId="{5A380206-E64A-4F57-B430-935567C8BDC9}"/>
    <dgm:cxn modelId="{BA8BC9B6-D360-46E7-A70E-196C0BCCBFC2}" type="presOf" srcId="{9DED6322-D095-4375-A065-62EECCCF8626}" destId="{4E9FB275-3652-463A-8510-E7FDCEFE1A12}" srcOrd="0" destOrd="25" presId="urn:microsoft.com/office/officeart/2005/8/layout/hList1"/>
    <dgm:cxn modelId="{8D1313B7-2D05-4C23-8F2F-406C13D02919}" srcId="{BBBA9473-CFE9-4AE1-86E5-5A74D3986869}" destId="{A591CC9D-5F42-473B-841B-6E12FDAE898A}" srcOrd="4" destOrd="0" parTransId="{31B9658E-EF82-4107-BB33-33DFAA6C431B}" sibTransId="{276D2332-E483-4648-A90F-63162CC7B3EF}"/>
    <dgm:cxn modelId="{512990B7-F3F1-4A01-8B5C-DADBB17750D2}" srcId="{506F5FF8-492B-4105-8CD7-60FD3ED56CD9}" destId="{B70419FD-C719-481F-A80B-0A78224484CD}" srcOrd="2" destOrd="0" parTransId="{E50B2D4F-297C-452A-A6AC-620492AE8289}" sibTransId="{C2010C29-5EDF-469F-8030-0E0331C1E09B}"/>
    <dgm:cxn modelId="{8C7334B8-4B76-4DA3-8693-A670DECF3337}" type="presOf" srcId="{01107515-5F55-43D2-AE65-9B636E7DBF38}" destId="{4E9FB275-3652-463A-8510-E7FDCEFE1A12}" srcOrd="0" destOrd="9" presId="urn:microsoft.com/office/officeart/2005/8/layout/hList1"/>
    <dgm:cxn modelId="{7A3C07BA-268B-4CD3-9BF1-1804D275132C}" type="presOf" srcId="{14D94188-F3C3-4821-9EDA-7D266565C396}" destId="{29F7060B-0A3A-4CBB-B268-4375E111BEFB}" srcOrd="0" destOrd="3" presId="urn:microsoft.com/office/officeart/2005/8/layout/hList1"/>
    <dgm:cxn modelId="{4D6481BE-62D2-404A-A75C-7F23D22EA026}" type="presOf" srcId="{8489C2B6-F773-4A4F-939D-50F50A122F89}" destId="{4E9FB275-3652-463A-8510-E7FDCEFE1A12}" srcOrd="0" destOrd="20" presId="urn:microsoft.com/office/officeart/2005/8/layout/hList1"/>
    <dgm:cxn modelId="{E93334BF-B350-4CB6-84A2-8FC9ECFFA800}" type="presOf" srcId="{63A65A41-3C23-4A52-B04F-4C11151D6A58}" destId="{4E9FB275-3652-463A-8510-E7FDCEFE1A12}" srcOrd="0" destOrd="15" presId="urn:microsoft.com/office/officeart/2005/8/layout/hList1"/>
    <dgm:cxn modelId="{3E1293C1-61A2-4ED2-A487-20422C88DB64}" type="presOf" srcId="{4AD51784-ADAB-45DD-BB41-95881967B3FC}" destId="{4ADEF1ED-80FA-4F76-91D6-75B272236F60}" srcOrd="0" destOrd="3" presId="urn:microsoft.com/office/officeart/2005/8/layout/hList1"/>
    <dgm:cxn modelId="{4C6B89C4-A3AC-4C8E-9FD3-0C1B99DDED98}" type="presOf" srcId="{C3DABF05-6093-47D6-8AC9-48E205944009}" destId="{4E9FB275-3652-463A-8510-E7FDCEFE1A12}" srcOrd="0" destOrd="0" presId="urn:microsoft.com/office/officeart/2005/8/layout/hList1"/>
    <dgm:cxn modelId="{4FE91FCF-D73F-4D6F-A966-599DEFB8819C}" srcId="{6D2135A3-1ECA-4A39-9B58-9228DD32CF88}" destId="{866E3346-FB02-402E-A85C-97F3B2BF17C8}" srcOrd="4" destOrd="0" parTransId="{0D03F2B0-6119-4891-83CA-90EF6C5C2083}" sibTransId="{F5DF9E59-CDC8-4016-8C48-710A7327F930}"/>
    <dgm:cxn modelId="{20C757DB-40A1-43AB-9F77-9B1737A269CF}" type="presOf" srcId="{D5D9F2FA-3A28-4C6E-8569-9D375D36D5B9}" destId="{4E9FB275-3652-463A-8510-E7FDCEFE1A12}" srcOrd="0" destOrd="26" presId="urn:microsoft.com/office/officeart/2005/8/layout/hList1"/>
    <dgm:cxn modelId="{F11FAADB-41D4-44FB-8719-754A1771C9DB}" type="presOf" srcId="{0A86695C-3A13-4C1B-9E2F-8828074B0C14}" destId="{4ADEF1ED-80FA-4F76-91D6-75B272236F60}" srcOrd="0" destOrd="1" presId="urn:microsoft.com/office/officeart/2005/8/layout/hList1"/>
    <dgm:cxn modelId="{7D2FE8DC-9177-42C2-815E-47FE74A1D2DC}" srcId="{7D088FF5-AC83-417B-A77E-92D940AF7832}" destId="{6D2135A3-1ECA-4A39-9B58-9228DD32CF88}" srcOrd="1" destOrd="0" parTransId="{BAB713F5-60E7-4A66-B478-CE5F3037D8DE}" sibTransId="{07E41324-D348-49C3-9430-31C5EFB26A22}"/>
    <dgm:cxn modelId="{FEAAF0DC-B076-41EF-8B60-B6E1062B5EB9}" type="presOf" srcId="{EFCDF84D-6107-4260-909D-BD04A34739E9}" destId="{4E9FB275-3652-463A-8510-E7FDCEFE1A12}" srcOrd="0" destOrd="14" presId="urn:microsoft.com/office/officeart/2005/8/layout/hList1"/>
    <dgm:cxn modelId="{7775E8E7-65B3-4C33-A9D8-61E3FCEDF548}" type="presOf" srcId="{2150E70D-875E-451E-8E59-E4C2BEB467E7}" destId="{4E9FB275-3652-463A-8510-E7FDCEFE1A12}" srcOrd="0" destOrd="13" presId="urn:microsoft.com/office/officeart/2005/8/layout/hList1"/>
    <dgm:cxn modelId="{499CD1E9-758B-4FC4-A455-3C4E2FEEC515}" srcId="{506F5FF8-492B-4105-8CD7-60FD3ED56CD9}" destId="{66B34624-19E1-466F-B30B-58E81B18E41B}" srcOrd="11" destOrd="0" parTransId="{136AE22D-06E0-441C-96DB-43B0CFFDD794}" sibTransId="{1CA6F1F3-A26D-4676-B382-EEE004EC83B0}"/>
    <dgm:cxn modelId="{112A73EB-2945-4EE4-A15B-DA78AF401B09}" srcId="{506F5FF8-492B-4105-8CD7-60FD3ED56CD9}" destId="{3FB95A47-1B78-43F7-ACCD-7D78E82157B8}" srcOrd="22" destOrd="0" parTransId="{EB7D9F0D-6D47-4961-BC85-8CD86A1718AE}" sibTransId="{6A1A59E7-15C6-42A4-993B-82D7EE73B67E}"/>
    <dgm:cxn modelId="{FD04FDEB-65AC-4CD8-B1A7-B0A463D353E1}" srcId="{7D088FF5-AC83-417B-A77E-92D940AF7832}" destId="{5BF35E44-C6F4-4BA5-B3C9-C37998E9CDEE}" srcOrd="0" destOrd="0" parTransId="{963A6A4E-28D6-48E0-9951-82E2C86AE13D}" sibTransId="{C3D063F3-09A7-4173-826C-3835CD8B077F}"/>
    <dgm:cxn modelId="{E00E13ED-95C2-4CFB-86A7-74791069281C}" type="presOf" srcId="{5BF35E44-C6F4-4BA5-B3C9-C37998E9CDEE}" destId="{582E4427-54C1-4DC1-B513-9F57B6B92242}" srcOrd="0" destOrd="0" presId="urn:microsoft.com/office/officeart/2005/8/layout/hList1"/>
    <dgm:cxn modelId="{022510EF-CFC7-401A-B5DD-7D10882C8CDB}" srcId="{506F5FF8-492B-4105-8CD7-60FD3ED56CD9}" destId="{63A65A41-3C23-4A52-B04F-4C11151D6A58}" srcOrd="15" destOrd="0" parTransId="{CD26197E-FE9D-41C3-82D6-A5572EA1A8A9}" sibTransId="{998ED220-B3E1-4E56-B58B-5E5CBE58CBE8}"/>
    <dgm:cxn modelId="{99BFD6F0-6928-4724-AA8A-5F908FCAE485}" type="presOf" srcId="{E9D44FB7-8EEF-4259-A5DF-B04DB539A91F}" destId="{4F0A5EDC-8A19-473F-A7D9-A0E6E955F57E}" srcOrd="0" destOrd="0" presId="urn:microsoft.com/office/officeart/2005/8/layout/hList1"/>
    <dgm:cxn modelId="{B38666F1-D1AA-4D6E-9655-4DE6BF013436}" type="presOf" srcId="{C32E3696-EC51-4976-9332-D81AA9C9640D}" destId="{29F7060B-0A3A-4CBB-B268-4375E111BEFB}" srcOrd="0" destOrd="1" presId="urn:microsoft.com/office/officeart/2005/8/layout/hList1"/>
    <dgm:cxn modelId="{81851BF4-FACE-40C4-B439-344E754673BC}" type="presOf" srcId="{4009E896-CAE4-4827-92B3-FB6A90D11C31}" destId="{29F7060B-0A3A-4CBB-B268-4375E111BEFB}" srcOrd="0" destOrd="2" presId="urn:microsoft.com/office/officeart/2005/8/layout/hList1"/>
    <dgm:cxn modelId="{79D80CF5-F59F-4273-BF2B-238BFDD35D50}" type="presOf" srcId="{F54FA03A-F59D-40A2-94C9-CE2CE2A6470F}" destId="{8E1863F8-DDF0-4A82-B243-523DEFAC4BA5}" srcOrd="0" destOrd="5" presId="urn:microsoft.com/office/officeart/2005/8/layout/hList1"/>
    <dgm:cxn modelId="{C0C597F5-733E-42D5-B657-6CCB0ED351C6}" srcId="{506F5FF8-492B-4105-8CD7-60FD3ED56CD9}" destId="{4EF0698D-4223-404C-9D0F-5FD11C858F18}" srcOrd="24" destOrd="0" parTransId="{C1C6A904-4DA6-427D-A808-36910DA20071}" sibTransId="{790B80E8-CC40-48E9-BFD8-7F3E7F9F057D}"/>
    <dgm:cxn modelId="{2CC541FA-1D41-4F21-BA0C-2DF32718E245}" type="presOf" srcId="{F44AB9B6-62F0-4DAC-AC12-19C004E7B500}" destId="{8E1863F8-DDF0-4A82-B243-523DEFAC4BA5}" srcOrd="0" destOrd="4" presId="urn:microsoft.com/office/officeart/2005/8/layout/hList1"/>
    <dgm:cxn modelId="{8F0C0CFE-0135-4590-8200-90699379A5F3}" srcId="{6D2135A3-1ECA-4A39-9B58-9228DD32CF88}" destId="{C32E3696-EC51-4976-9332-D81AA9C9640D}" srcOrd="1" destOrd="0" parTransId="{87D393F3-8DCF-4CC8-A6FA-98794083482A}" sibTransId="{C7F2DF5B-15B3-447F-8797-B248AEBD6DE4}"/>
    <dgm:cxn modelId="{5C18EDFE-E4E9-4E80-AD99-62A32355CFA7}" type="presOf" srcId="{6D2135A3-1ECA-4A39-9B58-9228DD32CF88}" destId="{9C9F843F-22B9-4D3D-A1F0-5420007A15ED}" srcOrd="0" destOrd="0" presId="urn:microsoft.com/office/officeart/2005/8/layout/hList1"/>
    <dgm:cxn modelId="{F9594821-7DB3-4862-81FE-295DB32D7109}" type="presParOf" srcId="{172CBC18-7796-4A91-89BF-A5C3152B3094}" destId="{5C59DAF0-58C3-4CAA-9A81-EE07879C1CFE}" srcOrd="0" destOrd="0" presId="urn:microsoft.com/office/officeart/2005/8/layout/hList1"/>
    <dgm:cxn modelId="{C80A9CC6-0382-48B6-933C-01B5B5961279}" type="presParOf" srcId="{5C59DAF0-58C3-4CAA-9A81-EE07879C1CFE}" destId="{582E4427-54C1-4DC1-B513-9F57B6B92242}" srcOrd="0" destOrd="0" presId="urn:microsoft.com/office/officeart/2005/8/layout/hList1"/>
    <dgm:cxn modelId="{427BA5E8-06D5-409E-842D-2D0CAD11FF08}" type="presParOf" srcId="{5C59DAF0-58C3-4CAA-9A81-EE07879C1CFE}" destId="{A706D904-DA49-48E6-946C-EA8AA56DF9D8}" srcOrd="1" destOrd="0" presId="urn:microsoft.com/office/officeart/2005/8/layout/hList1"/>
    <dgm:cxn modelId="{A0520F7F-725A-4001-8B96-F73DE4CF49A3}" type="presParOf" srcId="{172CBC18-7796-4A91-89BF-A5C3152B3094}" destId="{6F12335F-6E9E-4BB3-90B3-C8BAB73D22BE}" srcOrd="1" destOrd="0" presId="urn:microsoft.com/office/officeart/2005/8/layout/hList1"/>
    <dgm:cxn modelId="{1D39EE96-FB1B-447B-93E8-005688819B75}" type="presParOf" srcId="{172CBC18-7796-4A91-89BF-A5C3152B3094}" destId="{140DA734-E055-4D0F-8222-FFA7BC4DE43F}" srcOrd="2" destOrd="0" presId="urn:microsoft.com/office/officeart/2005/8/layout/hList1"/>
    <dgm:cxn modelId="{F08AFB44-B459-4DFB-93B8-23276D9A2591}" type="presParOf" srcId="{140DA734-E055-4D0F-8222-FFA7BC4DE43F}" destId="{9C9F843F-22B9-4D3D-A1F0-5420007A15ED}" srcOrd="0" destOrd="0" presId="urn:microsoft.com/office/officeart/2005/8/layout/hList1"/>
    <dgm:cxn modelId="{BA1146C3-7225-449E-A891-68AF27AE2198}" type="presParOf" srcId="{140DA734-E055-4D0F-8222-FFA7BC4DE43F}" destId="{29F7060B-0A3A-4CBB-B268-4375E111BEFB}" srcOrd="1" destOrd="0" presId="urn:microsoft.com/office/officeart/2005/8/layout/hList1"/>
    <dgm:cxn modelId="{B280DB61-B74E-4C8F-A27C-D27735E17D4F}" type="presParOf" srcId="{172CBC18-7796-4A91-89BF-A5C3152B3094}" destId="{312E823D-9088-4ADA-9A61-CC6402E5DEE7}" srcOrd="3" destOrd="0" presId="urn:microsoft.com/office/officeart/2005/8/layout/hList1"/>
    <dgm:cxn modelId="{6D499AF0-C7E7-4160-8FF8-3A6212F0CBCF}" type="presParOf" srcId="{172CBC18-7796-4A91-89BF-A5C3152B3094}" destId="{B0092FAC-1CC0-4DCC-A920-6DB45999649C}" srcOrd="4" destOrd="0" presId="urn:microsoft.com/office/officeart/2005/8/layout/hList1"/>
    <dgm:cxn modelId="{B798D30E-04ED-4A2D-8E46-3A5403D8B03F}" type="presParOf" srcId="{B0092FAC-1CC0-4DCC-A920-6DB45999649C}" destId="{4F0A5EDC-8A19-473F-A7D9-A0E6E955F57E}" srcOrd="0" destOrd="0" presId="urn:microsoft.com/office/officeart/2005/8/layout/hList1"/>
    <dgm:cxn modelId="{97901187-BC1C-496E-9818-34E3D0B8A44D}" type="presParOf" srcId="{B0092FAC-1CC0-4DCC-A920-6DB45999649C}" destId="{8E1863F8-DDF0-4A82-B243-523DEFAC4BA5}" srcOrd="1" destOrd="0" presId="urn:microsoft.com/office/officeart/2005/8/layout/hList1"/>
    <dgm:cxn modelId="{68EB3BAD-2115-4BE5-8733-4B5DFBCD431A}" type="presParOf" srcId="{172CBC18-7796-4A91-89BF-A5C3152B3094}" destId="{4AC1FB00-A1DF-4042-BF70-35F588B83C28}" srcOrd="5" destOrd="0" presId="urn:microsoft.com/office/officeart/2005/8/layout/hList1"/>
    <dgm:cxn modelId="{4959326E-8367-4D2C-83FB-09E150963E2E}" type="presParOf" srcId="{172CBC18-7796-4A91-89BF-A5C3152B3094}" destId="{9578299A-FDB2-41C6-AAF7-871F4E4E2DB7}" srcOrd="6" destOrd="0" presId="urn:microsoft.com/office/officeart/2005/8/layout/hList1"/>
    <dgm:cxn modelId="{F0A70D7C-8777-4751-82BF-1281D65EAFD1}" type="presParOf" srcId="{9578299A-FDB2-41C6-AAF7-871F4E4E2DB7}" destId="{5F8EA98B-B786-43A7-A333-429392FB26AB}" srcOrd="0" destOrd="0" presId="urn:microsoft.com/office/officeart/2005/8/layout/hList1"/>
    <dgm:cxn modelId="{4139502A-678F-4F72-B2A9-756422B91AFD}" type="presParOf" srcId="{9578299A-FDB2-41C6-AAF7-871F4E4E2DB7}" destId="{4ADEF1ED-80FA-4F76-91D6-75B272236F60}" srcOrd="1" destOrd="0" presId="urn:microsoft.com/office/officeart/2005/8/layout/hList1"/>
    <dgm:cxn modelId="{4DE311F3-9808-4046-B32D-FAFAA40B88B8}" type="presParOf" srcId="{172CBC18-7796-4A91-89BF-A5C3152B3094}" destId="{DC14BDE6-47E4-45C4-86F0-3A9CA219E2A0}" srcOrd="7" destOrd="0" presId="urn:microsoft.com/office/officeart/2005/8/layout/hList1"/>
    <dgm:cxn modelId="{D5F5B0C6-43B1-4679-A5E1-BCA1CE149F49}" type="presParOf" srcId="{172CBC18-7796-4A91-89BF-A5C3152B3094}" destId="{0210843F-F50C-464B-ADAE-845F1B92189D}" srcOrd="8" destOrd="0" presId="urn:microsoft.com/office/officeart/2005/8/layout/hList1"/>
    <dgm:cxn modelId="{6EFBCBBF-4C0A-4379-9B9C-53F0D0B49545}" type="presParOf" srcId="{0210843F-F50C-464B-ADAE-845F1B92189D}" destId="{7A47AD62-0A1D-45A9-93D9-2A384C9531E1}" srcOrd="0" destOrd="0" presId="urn:microsoft.com/office/officeart/2005/8/layout/hList1"/>
    <dgm:cxn modelId="{C3DAA731-606F-4A44-8AE1-33B74E8A1B19}" type="presParOf" srcId="{0210843F-F50C-464B-ADAE-845F1B92189D}" destId="{4E9FB275-3652-463A-8510-E7FDCEFE1A1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4C0246-81ED-4590-9D0B-BCB20AD194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E51A686-4737-463F-BDAC-2E3D273DBFB0}">
      <dgm:prSet phldrT="[Text]" phldr="0"/>
      <dgm:spPr/>
      <dgm:t>
        <a:bodyPr/>
        <a:lstStyle/>
        <a:p>
          <a:r>
            <a:rPr lang="en-US">
              <a:solidFill>
                <a:schemeClr val="tx1"/>
              </a:solidFill>
            </a:rPr>
            <a:t>Track Owners</a:t>
          </a:r>
        </a:p>
      </dgm:t>
    </dgm:pt>
    <dgm:pt modelId="{99BB1E81-404F-4B70-80D0-DB3278DC6DA4}" type="parTrans" cxnId="{610F9A99-4E9A-4E10-BBCB-0FEA1E778894}">
      <dgm:prSet/>
      <dgm:spPr/>
      <dgm:t>
        <a:bodyPr/>
        <a:lstStyle/>
        <a:p>
          <a:endParaRPr lang="en-US"/>
        </a:p>
      </dgm:t>
    </dgm:pt>
    <dgm:pt modelId="{498CAC43-EA36-4D27-8EB5-590E0C0F1AD5}" type="sibTrans" cxnId="{610F9A99-4E9A-4E10-BBCB-0FEA1E778894}">
      <dgm:prSet/>
      <dgm:spPr/>
      <dgm:t>
        <a:bodyPr/>
        <a:lstStyle/>
        <a:p>
          <a:endParaRPr lang="en-US"/>
        </a:p>
      </dgm:t>
    </dgm:pt>
    <dgm:pt modelId="{AC2DD47B-E0EA-4430-B037-B7C5AA6665F3}">
      <dgm:prSet phldrT="[Text]" phldr="0"/>
      <dgm:spPr/>
      <dgm:t>
        <a:bodyPr/>
        <a:lstStyle/>
        <a:p>
          <a:r>
            <a:rPr lang="en-US">
              <a:solidFill>
                <a:schemeClr val="tx1"/>
              </a:solidFill>
            </a:rPr>
            <a:t>Speakers</a:t>
          </a:r>
        </a:p>
      </dgm:t>
    </dgm:pt>
    <dgm:pt modelId="{D9084E19-9E40-4BF2-929B-0A54336AC0C6}" type="parTrans" cxnId="{C2990C05-54F4-402D-8496-3DD85B2C1BA8}">
      <dgm:prSet/>
      <dgm:spPr/>
      <dgm:t>
        <a:bodyPr/>
        <a:lstStyle/>
        <a:p>
          <a:endParaRPr lang="en-US"/>
        </a:p>
      </dgm:t>
    </dgm:pt>
    <dgm:pt modelId="{CA2E6075-B422-4B1F-B581-98DC8B9D0979}" type="sibTrans" cxnId="{C2990C05-54F4-402D-8496-3DD85B2C1BA8}">
      <dgm:prSet/>
      <dgm:spPr/>
      <dgm:t>
        <a:bodyPr/>
        <a:lstStyle/>
        <a:p>
          <a:endParaRPr lang="en-US"/>
        </a:p>
      </dgm:t>
    </dgm:pt>
    <dgm:pt modelId="{FD118D3F-677A-4BB1-AEC2-231CF5E083C3}">
      <dgm:prSet phldrT="[Text]" phldr="0"/>
      <dgm:spPr/>
      <dgm:t>
        <a:bodyPr/>
        <a:lstStyle/>
        <a:p>
          <a:r>
            <a:rPr lang="en-US">
              <a:solidFill>
                <a:schemeClr val="tx1"/>
              </a:solidFill>
            </a:rPr>
            <a:t>Attendees</a:t>
          </a:r>
        </a:p>
      </dgm:t>
    </dgm:pt>
    <dgm:pt modelId="{ABC6C655-DDD4-45A8-8BC6-716AB2FEB0E7}" type="parTrans" cxnId="{02563ACE-9C7C-408B-8256-72D0084A7994}">
      <dgm:prSet/>
      <dgm:spPr/>
      <dgm:t>
        <a:bodyPr/>
        <a:lstStyle/>
        <a:p>
          <a:endParaRPr lang="en-US"/>
        </a:p>
      </dgm:t>
    </dgm:pt>
    <dgm:pt modelId="{53A5802B-0558-40BE-9CEA-91E7F3A2C80C}" type="sibTrans" cxnId="{02563ACE-9C7C-408B-8256-72D0084A7994}">
      <dgm:prSet/>
      <dgm:spPr/>
      <dgm:t>
        <a:bodyPr/>
        <a:lstStyle/>
        <a:p>
          <a:endParaRPr lang="en-US"/>
        </a:p>
      </dgm:t>
    </dgm:pt>
    <dgm:pt modelId="{920E392B-1AED-4CB0-9D7E-07009E392438}">
      <dgm:prSet phldrT="[Text]" phldr="0"/>
      <dgm:spPr/>
      <dgm:t>
        <a:bodyPr/>
        <a:lstStyle/>
        <a:p>
          <a:r>
            <a:rPr lang="en-US"/>
            <a:t>Almost 40 Track Owners managing over 400 sessions</a:t>
          </a:r>
        </a:p>
      </dgm:t>
    </dgm:pt>
    <dgm:pt modelId="{5C704B6D-F2EB-4437-A18B-2A07F9D20564}" type="parTrans" cxnId="{6415DAC0-B9E8-46D5-ABC8-EA95B46F91CA}">
      <dgm:prSet/>
      <dgm:spPr/>
      <dgm:t>
        <a:bodyPr/>
        <a:lstStyle/>
        <a:p>
          <a:endParaRPr lang="en-US"/>
        </a:p>
      </dgm:t>
    </dgm:pt>
    <dgm:pt modelId="{F45FD34F-BDBE-4A43-8196-448DAB0F9D19}" type="sibTrans" cxnId="{6415DAC0-B9E8-46D5-ABC8-EA95B46F91CA}">
      <dgm:prSet/>
      <dgm:spPr/>
      <dgm:t>
        <a:bodyPr/>
        <a:lstStyle/>
        <a:p>
          <a:endParaRPr lang="en-US"/>
        </a:p>
      </dgm:t>
    </dgm:pt>
    <dgm:pt modelId="{DB9CA9C1-30BA-4BA1-BAD0-BC34710C9DD3}">
      <dgm:prSet phldrT="[Text]" phldr="0"/>
      <dgm:spPr/>
      <dgm:t>
        <a:bodyPr/>
        <a:lstStyle/>
        <a:p>
          <a:r>
            <a:rPr lang="en-US"/>
            <a:t>More than 800 Speakers</a:t>
          </a:r>
        </a:p>
      </dgm:t>
    </dgm:pt>
    <dgm:pt modelId="{0C18368A-8D3A-4E25-88AB-8F20007EF54E}" type="parTrans" cxnId="{D5708766-649A-4495-9643-C31F2E3DC6AF}">
      <dgm:prSet/>
      <dgm:spPr/>
      <dgm:t>
        <a:bodyPr/>
        <a:lstStyle/>
        <a:p>
          <a:endParaRPr lang="en-US"/>
        </a:p>
      </dgm:t>
    </dgm:pt>
    <dgm:pt modelId="{BAEA8C96-F4F9-4809-9050-061B58CB2F8F}" type="sibTrans" cxnId="{D5708766-649A-4495-9643-C31F2E3DC6AF}">
      <dgm:prSet/>
      <dgm:spPr/>
      <dgm:t>
        <a:bodyPr/>
        <a:lstStyle/>
        <a:p>
          <a:endParaRPr lang="en-US"/>
        </a:p>
      </dgm:t>
    </dgm:pt>
    <dgm:pt modelId="{4442D4D5-4632-4B5D-B4C8-157B8950676E}">
      <dgm:prSet phldrT="[Text]" phldr="0"/>
      <dgm:spPr/>
      <dgm:t>
        <a:bodyPr/>
        <a:lstStyle/>
        <a:p>
          <a:r>
            <a:rPr lang="en-US"/>
            <a:t>Tens of thousands of Attendees, just like you!</a:t>
          </a:r>
        </a:p>
      </dgm:t>
    </dgm:pt>
    <dgm:pt modelId="{D5FE06BB-141C-4208-B49B-B591CE65E8F0}" type="parTrans" cxnId="{115A840C-EF28-4DB1-9991-93885F02AF9E}">
      <dgm:prSet/>
      <dgm:spPr/>
      <dgm:t>
        <a:bodyPr/>
        <a:lstStyle/>
        <a:p>
          <a:endParaRPr lang="en-US"/>
        </a:p>
      </dgm:t>
    </dgm:pt>
    <dgm:pt modelId="{CC4CC88A-9E5B-4A8C-8C15-7B4B4C724269}" type="sibTrans" cxnId="{115A840C-EF28-4DB1-9991-93885F02AF9E}">
      <dgm:prSet/>
      <dgm:spPr/>
      <dgm:t>
        <a:bodyPr/>
        <a:lstStyle/>
        <a:p>
          <a:endParaRPr lang="en-US"/>
        </a:p>
      </dgm:t>
    </dgm:pt>
    <dgm:pt modelId="{F67B48B1-E723-45FD-BCF1-F0C1BFD25C59}" type="pres">
      <dgm:prSet presAssocID="{964C0246-81ED-4590-9D0B-BCB20AD1940B}" presName="linear" presStyleCnt="0">
        <dgm:presLayoutVars>
          <dgm:dir/>
          <dgm:animLvl val="lvl"/>
          <dgm:resizeHandles val="exact"/>
        </dgm:presLayoutVars>
      </dgm:prSet>
      <dgm:spPr/>
    </dgm:pt>
    <dgm:pt modelId="{223012F4-93F1-4192-A1A6-42A1766166F0}" type="pres">
      <dgm:prSet presAssocID="{AE51A686-4737-463F-BDAC-2E3D273DBFB0}" presName="parentLin" presStyleCnt="0"/>
      <dgm:spPr/>
    </dgm:pt>
    <dgm:pt modelId="{60776DF4-896B-4FA4-9648-1EDD37C56A05}" type="pres">
      <dgm:prSet presAssocID="{AE51A686-4737-463F-BDAC-2E3D273DBFB0}" presName="parentLeftMargin" presStyleLbl="node1" presStyleIdx="0" presStyleCnt="3"/>
      <dgm:spPr/>
    </dgm:pt>
    <dgm:pt modelId="{C1E03463-38C9-4B3E-98F7-4BA9EC478D11}" type="pres">
      <dgm:prSet presAssocID="{AE51A686-4737-463F-BDAC-2E3D273DBFB0}" presName="parentText" presStyleLbl="node1" presStyleIdx="0" presStyleCnt="3">
        <dgm:presLayoutVars>
          <dgm:chMax val="0"/>
          <dgm:bulletEnabled val="1"/>
        </dgm:presLayoutVars>
      </dgm:prSet>
      <dgm:spPr/>
    </dgm:pt>
    <dgm:pt modelId="{EF78C735-167E-4288-8EA9-823FAB238E55}" type="pres">
      <dgm:prSet presAssocID="{AE51A686-4737-463F-BDAC-2E3D273DBFB0}" presName="negativeSpace" presStyleCnt="0"/>
      <dgm:spPr/>
    </dgm:pt>
    <dgm:pt modelId="{9061982F-7680-4E5D-8161-C5883D63D117}" type="pres">
      <dgm:prSet presAssocID="{AE51A686-4737-463F-BDAC-2E3D273DBFB0}" presName="childText" presStyleLbl="conFgAcc1" presStyleIdx="0" presStyleCnt="3">
        <dgm:presLayoutVars>
          <dgm:bulletEnabled val="1"/>
        </dgm:presLayoutVars>
      </dgm:prSet>
      <dgm:spPr/>
    </dgm:pt>
    <dgm:pt modelId="{C5439C01-C340-4FBE-B7E5-E175BE5E8EBE}" type="pres">
      <dgm:prSet presAssocID="{498CAC43-EA36-4D27-8EB5-590E0C0F1AD5}" presName="spaceBetweenRectangles" presStyleCnt="0"/>
      <dgm:spPr/>
    </dgm:pt>
    <dgm:pt modelId="{AB11F8A4-F146-440C-BF02-6E85718C9AEB}" type="pres">
      <dgm:prSet presAssocID="{AC2DD47B-E0EA-4430-B037-B7C5AA6665F3}" presName="parentLin" presStyleCnt="0"/>
      <dgm:spPr/>
    </dgm:pt>
    <dgm:pt modelId="{D4A95D64-639E-499D-9174-06F09AA1DFA6}" type="pres">
      <dgm:prSet presAssocID="{AC2DD47B-E0EA-4430-B037-B7C5AA6665F3}" presName="parentLeftMargin" presStyleLbl="node1" presStyleIdx="0" presStyleCnt="3"/>
      <dgm:spPr/>
    </dgm:pt>
    <dgm:pt modelId="{95E2E4FF-598A-4B88-9700-668C5284642A}" type="pres">
      <dgm:prSet presAssocID="{AC2DD47B-E0EA-4430-B037-B7C5AA6665F3}" presName="parentText" presStyleLbl="node1" presStyleIdx="1" presStyleCnt="3">
        <dgm:presLayoutVars>
          <dgm:chMax val="0"/>
          <dgm:bulletEnabled val="1"/>
        </dgm:presLayoutVars>
      </dgm:prSet>
      <dgm:spPr/>
    </dgm:pt>
    <dgm:pt modelId="{EA0A0186-A710-4C66-B6BC-7A7BB9EFAC28}" type="pres">
      <dgm:prSet presAssocID="{AC2DD47B-E0EA-4430-B037-B7C5AA6665F3}" presName="negativeSpace" presStyleCnt="0"/>
      <dgm:spPr/>
    </dgm:pt>
    <dgm:pt modelId="{8D51CC7E-C3C0-4B31-9BAD-9FB2AF981A23}" type="pres">
      <dgm:prSet presAssocID="{AC2DD47B-E0EA-4430-B037-B7C5AA6665F3}" presName="childText" presStyleLbl="conFgAcc1" presStyleIdx="1" presStyleCnt="3">
        <dgm:presLayoutVars>
          <dgm:bulletEnabled val="1"/>
        </dgm:presLayoutVars>
      </dgm:prSet>
      <dgm:spPr/>
    </dgm:pt>
    <dgm:pt modelId="{46FA0A43-4336-446E-B963-4E91CAB634C6}" type="pres">
      <dgm:prSet presAssocID="{CA2E6075-B422-4B1F-B581-98DC8B9D0979}" presName="spaceBetweenRectangles" presStyleCnt="0"/>
      <dgm:spPr/>
    </dgm:pt>
    <dgm:pt modelId="{537F0CBB-AE10-40B1-86E2-682C28D0DCEE}" type="pres">
      <dgm:prSet presAssocID="{FD118D3F-677A-4BB1-AEC2-231CF5E083C3}" presName="parentLin" presStyleCnt="0"/>
      <dgm:spPr/>
    </dgm:pt>
    <dgm:pt modelId="{96351929-455F-4D77-AC8B-0EEAA29F607B}" type="pres">
      <dgm:prSet presAssocID="{FD118D3F-677A-4BB1-AEC2-231CF5E083C3}" presName="parentLeftMargin" presStyleLbl="node1" presStyleIdx="1" presStyleCnt="3"/>
      <dgm:spPr/>
    </dgm:pt>
    <dgm:pt modelId="{C4DCB01A-16DE-4708-A53B-05F2E3ED9460}" type="pres">
      <dgm:prSet presAssocID="{FD118D3F-677A-4BB1-AEC2-231CF5E083C3}" presName="parentText" presStyleLbl="node1" presStyleIdx="2" presStyleCnt="3">
        <dgm:presLayoutVars>
          <dgm:chMax val="0"/>
          <dgm:bulletEnabled val="1"/>
        </dgm:presLayoutVars>
      </dgm:prSet>
      <dgm:spPr/>
    </dgm:pt>
    <dgm:pt modelId="{BD863C71-AB5D-40E7-B3B7-4951DE2A9A9A}" type="pres">
      <dgm:prSet presAssocID="{FD118D3F-677A-4BB1-AEC2-231CF5E083C3}" presName="negativeSpace" presStyleCnt="0"/>
      <dgm:spPr/>
    </dgm:pt>
    <dgm:pt modelId="{D52905B9-1928-46B7-9A4D-5098B66CCD70}" type="pres">
      <dgm:prSet presAssocID="{FD118D3F-677A-4BB1-AEC2-231CF5E083C3}" presName="childText" presStyleLbl="conFgAcc1" presStyleIdx="2" presStyleCnt="3">
        <dgm:presLayoutVars>
          <dgm:bulletEnabled val="1"/>
        </dgm:presLayoutVars>
      </dgm:prSet>
      <dgm:spPr/>
    </dgm:pt>
  </dgm:ptLst>
  <dgm:cxnLst>
    <dgm:cxn modelId="{6791CC02-0F98-4E4A-8315-762D07A12B93}" type="presOf" srcId="{AE51A686-4737-463F-BDAC-2E3D273DBFB0}" destId="{60776DF4-896B-4FA4-9648-1EDD37C56A05}" srcOrd="0" destOrd="0" presId="urn:microsoft.com/office/officeart/2005/8/layout/list1"/>
    <dgm:cxn modelId="{C2990C05-54F4-402D-8496-3DD85B2C1BA8}" srcId="{964C0246-81ED-4590-9D0B-BCB20AD1940B}" destId="{AC2DD47B-E0EA-4430-B037-B7C5AA6665F3}" srcOrd="1" destOrd="0" parTransId="{D9084E19-9E40-4BF2-929B-0A54336AC0C6}" sibTransId="{CA2E6075-B422-4B1F-B581-98DC8B9D0979}"/>
    <dgm:cxn modelId="{115A840C-EF28-4DB1-9991-93885F02AF9E}" srcId="{FD118D3F-677A-4BB1-AEC2-231CF5E083C3}" destId="{4442D4D5-4632-4B5D-B4C8-157B8950676E}" srcOrd="0" destOrd="0" parTransId="{D5FE06BB-141C-4208-B49B-B591CE65E8F0}" sibTransId="{CC4CC88A-9E5B-4A8C-8C15-7B4B4C724269}"/>
    <dgm:cxn modelId="{52F88211-FA5A-48DE-BC0C-62F435AEB405}" type="presOf" srcId="{FD118D3F-677A-4BB1-AEC2-231CF5E083C3}" destId="{96351929-455F-4D77-AC8B-0EEAA29F607B}" srcOrd="0" destOrd="0" presId="urn:microsoft.com/office/officeart/2005/8/layout/list1"/>
    <dgm:cxn modelId="{B4CF1317-958A-48BE-BDAF-AB9147788E81}" type="presOf" srcId="{AC2DD47B-E0EA-4430-B037-B7C5AA6665F3}" destId="{D4A95D64-639E-499D-9174-06F09AA1DFA6}" srcOrd="0" destOrd="0" presId="urn:microsoft.com/office/officeart/2005/8/layout/list1"/>
    <dgm:cxn modelId="{F21F2921-7542-4DFA-AE37-CB552F1D7CA1}" type="presOf" srcId="{AE51A686-4737-463F-BDAC-2E3D273DBFB0}" destId="{C1E03463-38C9-4B3E-98F7-4BA9EC478D11}" srcOrd="1" destOrd="0" presId="urn:microsoft.com/office/officeart/2005/8/layout/list1"/>
    <dgm:cxn modelId="{0B1C482E-3224-4D48-99FC-77E70199FD48}" type="presOf" srcId="{920E392B-1AED-4CB0-9D7E-07009E392438}" destId="{9061982F-7680-4E5D-8161-C5883D63D117}" srcOrd="0" destOrd="0" presId="urn:microsoft.com/office/officeart/2005/8/layout/list1"/>
    <dgm:cxn modelId="{5F0BF15B-2322-413B-910E-24972FEB5F91}" type="presOf" srcId="{DB9CA9C1-30BA-4BA1-BAD0-BC34710C9DD3}" destId="{8D51CC7E-C3C0-4B31-9BAD-9FB2AF981A23}" srcOrd="0" destOrd="0" presId="urn:microsoft.com/office/officeart/2005/8/layout/list1"/>
    <dgm:cxn modelId="{62264465-9CB6-4440-8536-4EF6BEDF5BFF}" type="presOf" srcId="{964C0246-81ED-4590-9D0B-BCB20AD1940B}" destId="{F67B48B1-E723-45FD-BCF1-F0C1BFD25C59}" srcOrd="0" destOrd="0" presId="urn:microsoft.com/office/officeart/2005/8/layout/list1"/>
    <dgm:cxn modelId="{D5708766-649A-4495-9643-C31F2E3DC6AF}" srcId="{AC2DD47B-E0EA-4430-B037-B7C5AA6665F3}" destId="{DB9CA9C1-30BA-4BA1-BAD0-BC34710C9DD3}" srcOrd="0" destOrd="0" parTransId="{0C18368A-8D3A-4E25-88AB-8F20007EF54E}" sibTransId="{BAEA8C96-F4F9-4809-9050-061B58CB2F8F}"/>
    <dgm:cxn modelId="{5A93C189-E578-41E1-8829-0439B0E7EF70}" type="presOf" srcId="{AC2DD47B-E0EA-4430-B037-B7C5AA6665F3}" destId="{95E2E4FF-598A-4B88-9700-668C5284642A}" srcOrd="1" destOrd="0" presId="urn:microsoft.com/office/officeart/2005/8/layout/list1"/>
    <dgm:cxn modelId="{C4EED98B-216C-42D5-B8D8-0DFAFCAF8669}" type="presOf" srcId="{4442D4D5-4632-4B5D-B4C8-157B8950676E}" destId="{D52905B9-1928-46B7-9A4D-5098B66CCD70}" srcOrd="0" destOrd="0" presId="urn:microsoft.com/office/officeart/2005/8/layout/list1"/>
    <dgm:cxn modelId="{610F9A99-4E9A-4E10-BBCB-0FEA1E778894}" srcId="{964C0246-81ED-4590-9D0B-BCB20AD1940B}" destId="{AE51A686-4737-463F-BDAC-2E3D273DBFB0}" srcOrd="0" destOrd="0" parTransId="{99BB1E81-404F-4B70-80D0-DB3278DC6DA4}" sibTransId="{498CAC43-EA36-4D27-8EB5-590E0C0F1AD5}"/>
    <dgm:cxn modelId="{6415DAC0-B9E8-46D5-ABC8-EA95B46F91CA}" srcId="{AE51A686-4737-463F-BDAC-2E3D273DBFB0}" destId="{920E392B-1AED-4CB0-9D7E-07009E392438}" srcOrd="0" destOrd="0" parTransId="{5C704B6D-F2EB-4437-A18B-2A07F9D20564}" sibTransId="{F45FD34F-BDBE-4A43-8196-448DAB0F9D19}"/>
    <dgm:cxn modelId="{02563ACE-9C7C-408B-8256-72D0084A7994}" srcId="{964C0246-81ED-4590-9D0B-BCB20AD1940B}" destId="{FD118D3F-677A-4BB1-AEC2-231CF5E083C3}" srcOrd="2" destOrd="0" parTransId="{ABC6C655-DDD4-45A8-8BC6-716AB2FEB0E7}" sibTransId="{53A5802B-0558-40BE-9CEA-91E7F3A2C80C}"/>
    <dgm:cxn modelId="{23FC9DE8-156A-4BEB-BEB6-51F38D9EF7B2}" type="presOf" srcId="{FD118D3F-677A-4BB1-AEC2-231CF5E083C3}" destId="{C4DCB01A-16DE-4708-A53B-05F2E3ED9460}" srcOrd="1" destOrd="0" presId="urn:microsoft.com/office/officeart/2005/8/layout/list1"/>
    <dgm:cxn modelId="{BB9182BB-EEFF-4AD8-9445-9F143758D1CC}" type="presParOf" srcId="{F67B48B1-E723-45FD-BCF1-F0C1BFD25C59}" destId="{223012F4-93F1-4192-A1A6-42A1766166F0}" srcOrd="0" destOrd="0" presId="urn:microsoft.com/office/officeart/2005/8/layout/list1"/>
    <dgm:cxn modelId="{9C62A04B-2F0C-4749-9BCC-B57B925E50E6}" type="presParOf" srcId="{223012F4-93F1-4192-A1A6-42A1766166F0}" destId="{60776DF4-896B-4FA4-9648-1EDD37C56A05}" srcOrd="0" destOrd="0" presId="urn:microsoft.com/office/officeart/2005/8/layout/list1"/>
    <dgm:cxn modelId="{DF444A7C-0EA0-49C7-A120-CF4814B76792}" type="presParOf" srcId="{223012F4-93F1-4192-A1A6-42A1766166F0}" destId="{C1E03463-38C9-4B3E-98F7-4BA9EC478D11}" srcOrd="1" destOrd="0" presId="urn:microsoft.com/office/officeart/2005/8/layout/list1"/>
    <dgm:cxn modelId="{03AC4562-3309-4FFA-AA7D-44D9F26856F7}" type="presParOf" srcId="{F67B48B1-E723-45FD-BCF1-F0C1BFD25C59}" destId="{EF78C735-167E-4288-8EA9-823FAB238E55}" srcOrd="1" destOrd="0" presId="urn:microsoft.com/office/officeart/2005/8/layout/list1"/>
    <dgm:cxn modelId="{F033842D-7BCF-4086-8EB4-0548CC4A9E6C}" type="presParOf" srcId="{F67B48B1-E723-45FD-BCF1-F0C1BFD25C59}" destId="{9061982F-7680-4E5D-8161-C5883D63D117}" srcOrd="2" destOrd="0" presId="urn:microsoft.com/office/officeart/2005/8/layout/list1"/>
    <dgm:cxn modelId="{E19D0D64-92CF-49F7-8A2A-C44628DE87A6}" type="presParOf" srcId="{F67B48B1-E723-45FD-BCF1-F0C1BFD25C59}" destId="{C5439C01-C340-4FBE-B7E5-E175BE5E8EBE}" srcOrd="3" destOrd="0" presId="urn:microsoft.com/office/officeart/2005/8/layout/list1"/>
    <dgm:cxn modelId="{1ED1A3BE-5AB9-409E-8D94-05204F228B2D}" type="presParOf" srcId="{F67B48B1-E723-45FD-BCF1-F0C1BFD25C59}" destId="{AB11F8A4-F146-440C-BF02-6E85718C9AEB}" srcOrd="4" destOrd="0" presId="urn:microsoft.com/office/officeart/2005/8/layout/list1"/>
    <dgm:cxn modelId="{9D4B8B41-BE34-4C22-B434-2A85D37BF746}" type="presParOf" srcId="{AB11F8A4-F146-440C-BF02-6E85718C9AEB}" destId="{D4A95D64-639E-499D-9174-06F09AA1DFA6}" srcOrd="0" destOrd="0" presId="urn:microsoft.com/office/officeart/2005/8/layout/list1"/>
    <dgm:cxn modelId="{DA558BB6-A2CF-4296-BD80-B51A85FF5A6A}" type="presParOf" srcId="{AB11F8A4-F146-440C-BF02-6E85718C9AEB}" destId="{95E2E4FF-598A-4B88-9700-668C5284642A}" srcOrd="1" destOrd="0" presId="urn:microsoft.com/office/officeart/2005/8/layout/list1"/>
    <dgm:cxn modelId="{62601D59-B2A2-4006-9F51-B51AB29F9151}" type="presParOf" srcId="{F67B48B1-E723-45FD-BCF1-F0C1BFD25C59}" destId="{EA0A0186-A710-4C66-B6BC-7A7BB9EFAC28}" srcOrd="5" destOrd="0" presId="urn:microsoft.com/office/officeart/2005/8/layout/list1"/>
    <dgm:cxn modelId="{2C579EF6-0F26-40C3-AF23-BD64F90C2925}" type="presParOf" srcId="{F67B48B1-E723-45FD-BCF1-F0C1BFD25C59}" destId="{8D51CC7E-C3C0-4B31-9BAD-9FB2AF981A23}" srcOrd="6" destOrd="0" presId="urn:microsoft.com/office/officeart/2005/8/layout/list1"/>
    <dgm:cxn modelId="{D9C6AA90-B20B-4CE4-AE4B-CE6F8AA00E9C}" type="presParOf" srcId="{F67B48B1-E723-45FD-BCF1-F0C1BFD25C59}" destId="{46FA0A43-4336-446E-B963-4E91CAB634C6}" srcOrd="7" destOrd="0" presId="urn:microsoft.com/office/officeart/2005/8/layout/list1"/>
    <dgm:cxn modelId="{A2933B01-D400-4331-A7CE-91E707DEE0EF}" type="presParOf" srcId="{F67B48B1-E723-45FD-BCF1-F0C1BFD25C59}" destId="{537F0CBB-AE10-40B1-86E2-682C28D0DCEE}" srcOrd="8" destOrd="0" presId="urn:microsoft.com/office/officeart/2005/8/layout/list1"/>
    <dgm:cxn modelId="{D9216A77-05F6-4544-BF1C-C0F1794A01CC}" type="presParOf" srcId="{537F0CBB-AE10-40B1-86E2-682C28D0DCEE}" destId="{96351929-455F-4D77-AC8B-0EEAA29F607B}" srcOrd="0" destOrd="0" presId="urn:microsoft.com/office/officeart/2005/8/layout/list1"/>
    <dgm:cxn modelId="{D6E7C7CE-085A-4CED-B5A5-33BEC7B50643}" type="presParOf" srcId="{537F0CBB-AE10-40B1-86E2-682C28D0DCEE}" destId="{C4DCB01A-16DE-4708-A53B-05F2E3ED9460}" srcOrd="1" destOrd="0" presId="urn:microsoft.com/office/officeart/2005/8/layout/list1"/>
    <dgm:cxn modelId="{FDBA27E2-CDAF-47CC-B4E3-E5C712C24885}" type="presParOf" srcId="{F67B48B1-E723-45FD-BCF1-F0C1BFD25C59}" destId="{BD863C71-AB5D-40E7-B3B7-4951DE2A9A9A}" srcOrd="9" destOrd="0" presId="urn:microsoft.com/office/officeart/2005/8/layout/list1"/>
    <dgm:cxn modelId="{174ACC27-2267-4D48-BEB1-F17B53826110}" type="presParOf" srcId="{F67B48B1-E723-45FD-BCF1-F0C1BFD25C59}" destId="{D52905B9-1928-46B7-9A4D-5098B66CCD7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E4427-54C1-4DC1-B513-9F57B6B92242}">
      <dsp:nvSpPr>
        <dsp:cNvPr id="0" name=""/>
        <dsp:cNvSpPr/>
      </dsp:nvSpPr>
      <dsp:spPr>
        <a:xfrm>
          <a:off x="15900" y="0"/>
          <a:ext cx="1974893" cy="265406"/>
        </a:xfrm>
        <a:prstGeom prst="rect">
          <a:avLst/>
        </a:prstGeom>
        <a:solidFill>
          <a:srgbClr val="107C10"/>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Core Team</a:t>
          </a:r>
        </a:p>
      </dsp:txBody>
      <dsp:txXfrm>
        <a:off x="15900" y="0"/>
        <a:ext cx="1974893" cy="265406"/>
      </dsp:txXfrm>
    </dsp:sp>
    <dsp:sp modelId="{A706D904-DA49-48E6-946C-EA8AA56DF9D8}">
      <dsp:nvSpPr>
        <dsp:cNvPr id="0" name=""/>
        <dsp:cNvSpPr/>
      </dsp:nvSpPr>
      <dsp:spPr>
        <a:xfrm>
          <a:off x="15900"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endParaRPr lang="en-US" sz="1500" kern="1200"/>
        </a:p>
        <a:p>
          <a:pPr marL="114300" lvl="1" indent="0" algn="l" defTabSz="666750">
            <a:lnSpc>
              <a:spcPct val="90000"/>
            </a:lnSpc>
            <a:spcBef>
              <a:spcPct val="0"/>
            </a:spcBef>
            <a:spcAft>
              <a:spcPct val="15000"/>
            </a:spcAft>
            <a:buChar char="•"/>
          </a:pPr>
          <a:r>
            <a:rPr lang="en-US" sz="1500" kern="1200"/>
            <a:t>Liz Tesch</a:t>
          </a:r>
        </a:p>
        <a:p>
          <a:pPr marL="114300" lvl="1" indent="0" algn="l" defTabSz="666750">
            <a:lnSpc>
              <a:spcPct val="90000"/>
            </a:lnSpc>
            <a:spcBef>
              <a:spcPct val="0"/>
            </a:spcBef>
            <a:spcAft>
              <a:spcPct val="15000"/>
            </a:spcAft>
            <a:buChar char="•"/>
          </a:pPr>
          <a:r>
            <a:rPr lang="en-US" sz="1500" kern="1200"/>
            <a:t>Mark Grimes</a:t>
          </a:r>
        </a:p>
        <a:p>
          <a:pPr marL="114300" lvl="1" indent="0" algn="l" defTabSz="666750">
            <a:lnSpc>
              <a:spcPct val="90000"/>
            </a:lnSpc>
            <a:spcBef>
              <a:spcPct val="0"/>
            </a:spcBef>
            <a:spcAft>
              <a:spcPct val="15000"/>
            </a:spcAft>
            <a:buChar char="•"/>
          </a:pPr>
          <a:r>
            <a:rPr lang="en-US" sz="1500" kern="1200"/>
            <a:t>Nick Fadziewicz</a:t>
          </a:r>
        </a:p>
        <a:p>
          <a:pPr marL="114300" lvl="1" indent="0" algn="l" defTabSz="66675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Misba Saleem</a:t>
          </a:r>
          <a:endParaRPr lang="en-US" sz="1500" kern="1200"/>
        </a:p>
        <a:p>
          <a:pPr marL="114300" lvl="1" indent="0" algn="l" defTabSz="666750">
            <a:lnSpc>
              <a:spcPct val="90000"/>
            </a:lnSpc>
            <a:spcBef>
              <a:spcPct val="0"/>
            </a:spcBef>
            <a:spcAft>
              <a:spcPct val="15000"/>
            </a:spcAft>
            <a:buChar char="•"/>
          </a:pPr>
          <a:r>
            <a:rPr lang="en-US" sz="1500" kern="1200"/>
            <a:t>Craig Riter</a:t>
          </a:r>
        </a:p>
        <a:p>
          <a:pPr marL="114300" lvl="1" indent="0" algn="l" defTabSz="666750">
            <a:lnSpc>
              <a:spcPct val="90000"/>
            </a:lnSpc>
            <a:spcBef>
              <a:spcPct val="0"/>
            </a:spcBef>
            <a:spcAft>
              <a:spcPct val="15000"/>
            </a:spcAft>
            <a:buChar char="•"/>
          </a:pPr>
          <a:r>
            <a:rPr lang="en-US" sz="1500" kern="1200"/>
            <a:t>Srinivas Varukala</a:t>
          </a:r>
        </a:p>
      </dsp:txBody>
      <dsp:txXfrm>
        <a:off x="15900" y="265406"/>
        <a:ext cx="1974893" cy="23566"/>
      </dsp:txXfrm>
    </dsp:sp>
    <dsp:sp modelId="{9C9F843F-22B9-4D3D-A1F0-5420007A15ED}">
      <dsp:nvSpPr>
        <dsp:cNvPr id="0" name=""/>
        <dsp:cNvSpPr/>
      </dsp:nvSpPr>
      <dsp:spPr>
        <a:xfrm>
          <a:off x="2267279" y="0"/>
          <a:ext cx="1974893" cy="265406"/>
        </a:xfrm>
        <a:prstGeom prst="rect">
          <a:avLst/>
        </a:prstGeom>
        <a:solidFill>
          <a:srgbClr val="008575"/>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Communications</a:t>
          </a:r>
        </a:p>
      </dsp:txBody>
      <dsp:txXfrm>
        <a:off x="2267279" y="0"/>
        <a:ext cx="1974893" cy="265406"/>
      </dsp:txXfrm>
    </dsp:sp>
    <dsp:sp modelId="{29F7060B-0A3A-4CBB-B268-4375E111BEFB}">
      <dsp:nvSpPr>
        <dsp:cNvPr id="0" name=""/>
        <dsp:cNvSpPr/>
      </dsp:nvSpPr>
      <dsp:spPr>
        <a:xfrm>
          <a:off x="226727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a:p>
          <a:pPr marL="114300" lvl="1" indent="-114300" algn="l" defTabSz="666750">
            <a:lnSpc>
              <a:spcPct val="90000"/>
            </a:lnSpc>
            <a:spcBef>
              <a:spcPct val="0"/>
            </a:spcBef>
            <a:spcAft>
              <a:spcPct val="15000"/>
            </a:spcAft>
            <a:buChar char="•"/>
          </a:pPr>
          <a:r>
            <a:rPr lang="en-US" sz="1500" kern="1200"/>
            <a:t>Liz Tesch</a:t>
          </a:r>
          <a:endParaRPr lang="en-US" sz="1500" kern="1200">
            <a:solidFill>
              <a:srgbClr val="000000">
                <a:hueOff val="0"/>
                <a:satOff val="0"/>
                <a:lumOff val="0"/>
                <a:alphaOff val="0"/>
              </a:srgbClr>
            </a:solidFill>
            <a:latin typeface="Segoe UI"/>
            <a:ea typeface="+mn-ea"/>
            <a:cs typeface="+mn-cs"/>
          </a:endParaRP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sp:txBody>
      <dsp:txXfrm>
        <a:off x="2267279" y="265406"/>
        <a:ext cx="1974893" cy="23566"/>
      </dsp:txXfrm>
    </dsp:sp>
    <dsp:sp modelId="{4F0A5EDC-8A19-473F-A7D9-A0E6E955F57E}">
      <dsp:nvSpPr>
        <dsp:cNvPr id="0" name=""/>
        <dsp:cNvSpPr/>
      </dsp:nvSpPr>
      <dsp:spPr>
        <a:xfrm>
          <a:off x="4518659" y="0"/>
          <a:ext cx="1974893" cy="265406"/>
        </a:xfrm>
        <a:prstGeom prst="rect">
          <a:avLst/>
        </a:prstGeom>
        <a:solidFill>
          <a:srgbClr val="274B47"/>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VIP Speaker Series</a:t>
          </a:r>
        </a:p>
      </dsp:txBody>
      <dsp:txXfrm>
        <a:off x="4518659" y="0"/>
        <a:ext cx="1974893" cy="265406"/>
      </dsp:txXfrm>
    </dsp:sp>
    <dsp:sp modelId="{8E1863F8-DDF0-4A82-B243-523DEFAC4BA5}">
      <dsp:nvSpPr>
        <dsp:cNvPr id="0" name=""/>
        <dsp:cNvSpPr/>
      </dsp:nvSpPr>
      <dsp:spPr>
        <a:xfrm>
          <a:off x="451865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Ann Johnson</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Alex Weinert</a:t>
          </a:r>
        </a:p>
        <a:p>
          <a:pPr marL="114300" lvl="1" indent="-114300" algn="l" defTabSz="533400">
            <a:lnSpc>
              <a:spcPct val="90000"/>
            </a:lnSpc>
            <a:spcBef>
              <a:spcPct val="0"/>
            </a:spcBef>
            <a:spcAft>
              <a:spcPct val="15000"/>
            </a:spcAft>
            <a:buChar char="•"/>
          </a:pPr>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Jason Zander</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sp:txBody>
      <dsp:txXfrm>
        <a:off x="4518659" y="265406"/>
        <a:ext cx="1974893" cy="23566"/>
      </dsp:txXfrm>
    </dsp:sp>
    <dsp:sp modelId="{5F8EA98B-B786-43A7-A333-429392FB26AB}">
      <dsp:nvSpPr>
        <dsp:cNvPr id="0" name=""/>
        <dsp:cNvSpPr/>
      </dsp:nvSpPr>
      <dsp:spPr>
        <a:xfrm>
          <a:off x="6770038" y="0"/>
          <a:ext cx="1974893" cy="265406"/>
        </a:xfrm>
        <a:prstGeom prst="rect">
          <a:avLst/>
        </a:prstGeom>
        <a:solidFill>
          <a:srgbClr val="6A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Operations</a:t>
          </a:r>
        </a:p>
      </dsp:txBody>
      <dsp:txXfrm>
        <a:off x="6770038" y="0"/>
        <a:ext cx="1974893" cy="265406"/>
      </dsp:txXfrm>
    </dsp:sp>
    <dsp:sp modelId="{4ADEF1ED-80FA-4F76-91D6-75B272236F60}">
      <dsp:nvSpPr>
        <dsp:cNvPr id="0" name=""/>
        <dsp:cNvSpPr/>
      </dsp:nvSpPr>
      <dsp:spPr>
        <a:xfrm>
          <a:off x="6770038"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r>
            <a:rPr lang="en-US" sz="1500" kern="1200"/>
            <a:t>Aaron Gutierrez</a:t>
          </a:r>
        </a:p>
        <a:p>
          <a:pPr marL="114300" lvl="1" indent="-114300" algn="l" defTabSz="666750">
            <a:lnSpc>
              <a:spcPct val="90000"/>
            </a:lnSpc>
            <a:spcBef>
              <a:spcPct val="0"/>
            </a:spcBef>
            <a:spcAft>
              <a:spcPct val="15000"/>
            </a:spcAft>
            <a:buChar char="•"/>
          </a:pPr>
          <a:r>
            <a:rPr lang="en-US" sz="1500" kern="1200"/>
            <a:t>Eunice Chinchilla</a:t>
          </a:r>
        </a:p>
        <a:p>
          <a:pPr marL="114300" lvl="1" indent="-114300" algn="l" defTabSz="666750">
            <a:lnSpc>
              <a:spcPct val="90000"/>
            </a:lnSpc>
            <a:spcBef>
              <a:spcPct val="0"/>
            </a:spcBef>
            <a:spcAft>
              <a:spcPct val="15000"/>
            </a:spcAft>
            <a:buChar char="•"/>
          </a:pPr>
          <a:r>
            <a:rPr lang="en-US" sz="1500" kern="1200"/>
            <a:t>Scott Kissel</a:t>
          </a:r>
        </a:p>
        <a:p>
          <a:pPr marL="114300" lvl="1" indent="-114300" algn="l" defTabSz="666750">
            <a:lnSpc>
              <a:spcPct val="90000"/>
            </a:lnSpc>
            <a:spcBef>
              <a:spcPct val="0"/>
            </a:spcBef>
            <a:spcAft>
              <a:spcPct val="15000"/>
            </a:spcAft>
            <a:buChar char="•"/>
          </a:pPr>
          <a:r>
            <a:rPr lang="en-US" sz="1500" kern="1200"/>
            <a:t>Steve Taylor</a:t>
          </a:r>
        </a:p>
      </dsp:txBody>
      <dsp:txXfrm>
        <a:off x="6770038" y="265406"/>
        <a:ext cx="1974893" cy="23566"/>
      </dsp:txXfrm>
    </dsp:sp>
    <dsp:sp modelId="{7A47AD62-0A1D-45A9-93D9-2A384C9531E1}">
      <dsp:nvSpPr>
        <dsp:cNvPr id="0" name=""/>
        <dsp:cNvSpPr/>
      </dsp:nvSpPr>
      <dsp:spPr>
        <a:xfrm>
          <a:off x="9021417" y="0"/>
          <a:ext cx="1974893" cy="265406"/>
        </a:xfrm>
        <a:prstGeom prst="rect">
          <a:avLst/>
        </a:prstGeom>
        <a:solidFill>
          <a:srgbClr val="05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66725">
            <a:lnSpc>
              <a:spcPct val="90000"/>
            </a:lnSpc>
            <a:spcBef>
              <a:spcPct val="0"/>
            </a:spcBef>
            <a:spcAft>
              <a:spcPct val="35000"/>
            </a:spcAft>
            <a:buNone/>
          </a:pPr>
          <a:r>
            <a:rPr lang="en-US" sz="1050" kern="1200"/>
            <a:t>Tools</a:t>
          </a:r>
        </a:p>
      </dsp:txBody>
      <dsp:txXfrm>
        <a:off x="9021417" y="0"/>
        <a:ext cx="1974893" cy="265406"/>
      </dsp:txXfrm>
    </dsp:sp>
    <dsp:sp modelId="{4E9FB275-3652-463A-8510-E7FDCEFE1A12}">
      <dsp:nvSpPr>
        <dsp:cNvPr id="0" name=""/>
        <dsp:cNvSpPr/>
      </dsp:nvSpPr>
      <dsp:spPr>
        <a:xfrm>
          <a:off x="9021417"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222250">
            <a:lnSpc>
              <a:spcPct val="90000"/>
            </a:lnSpc>
            <a:spcBef>
              <a:spcPct val="0"/>
            </a:spcBef>
            <a:spcAft>
              <a:spcPct val="15000"/>
            </a:spcAft>
            <a:buClr>
              <a:srgbClr val="000000"/>
            </a:buClr>
            <a:buSzPts val="900"/>
            <a:buFont typeface="Calibri" panose="020F0502020204030204" pitchFamily="34" charset="0"/>
            <a:buNone/>
          </a:pPr>
          <a:endParaRPr lang="en-US" sz="500" kern="1200"/>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•Brian Culver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•Craig Riter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•Arun Kumar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•Brandon India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•Chet Crosby</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•Doug McInnis</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•Emmanuel Nkanu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•Felicia Ju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•Jowoy Holmon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•Martin Estrada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•Md Ullah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•Mehak Vij</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•Michelle Chuang</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•Mike Swantek</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•Mohammed Quadri</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•Nate Chen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•Nicholas Orlando</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•Nick Fadziewicz</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 Bhat</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•Raji Subramanian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•Sam Shah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•Srinivas Varukala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•Sufyaan Kalota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•Suresh Swaminathan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•Tony Feissle</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•Zenia Saqib</a:t>
          </a:r>
        </a:p>
      </dsp:txBody>
      <dsp:txXfrm>
        <a:off x="9021417" y="265406"/>
        <a:ext cx="1974893" cy="23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982F-7680-4E5D-8161-C5883D63D117}">
      <dsp:nvSpPr>
        <dsp:cNvPr id="0" name=""/>
        <dsp:cNvSpPr/>
      </dsp:nvSpPr>
      <dsp:spPr>
        <a:xfrm>
          <a:off x="0" y="231530"/>
          <a:ext cx="8664312" cy="47643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Almost 40 Track Owners managing over 400 sessions</a:t>
          </a:r>
        </a:p>
      </dsp:txBody>
      <dsp:txXfrm>
        <a:off x="0" y="231530"/>
        <a:ext cx="8664312" cy="476437"/>
      </dsp:txXfrm>
    </dsp:sp>
    <dsp:sp modelId="{C1E03463-38C9-4B3E-98F7-4BA9EC478D11}">
      <dsp:nvSpPr>
        <dsp:cNvPr id="0" name=""/>
        <dsp:cNvSpPr/>
      </dsp:nvSpPr>
      <dsp:spPr>
        <a:xfrm>
          <a:off x="433215" y="69170"/>
          <a:ext cx="6065018" cy="32472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Track Owners</a:t>
          </a:r>
        </a:p>
      </dsp:txBody>
      <dsp:txXfrm>
        <a:off x="449067" y="85022"/>
        <a:ext cx="6033314" cy="293016"/>
      </dsp:txXfrm>
    </dsp:sp>
    <dsp:sp modelId="{8D51CC7E-C3C0-4B31-9BAD-9FB2AF981A23}">
      <dsp:nvSpPr>
        <dsp:cNvPr id="0" name=""/>
        <dsp:cNvSpPr/>
      </dsp:nvSpPr>
      <dsp:spPr>
        <a:xfrm>
          <a:off x="0" y="929727"/>
          <a:ext cx="8664312" cy="476437"/>
        </a:xfrm>
        <a:prstGeom prst="rect">
          <a:avLst/>
        </a:prstGeom>
        <a:solidFill>
          <a:schemeClr val="lt1">
            <a:alpha val="90000"/>
            <a:hueOff val="0"/>
            <a:satOff val="0"/>
            <a:lumOff val="0"/>
            <a:alphaOff val="0"/>
          </a:schemeClr>
        </a:solidFill>
        <a:ln w="10795" cap="flat" cmpd="sng" algn="ctr">
          <a:solidFill>
            <a:schemeClr val="accent5">
              <a:hueOff val="5449277"/>
              <a:satOff val="0"/>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More than 800 Speakers</a:t>
          </a:r>
        </a:p>
      </dsp:txBody>
      <dsp:txXfrm>
        <a:off x="0" y="929727"/>
        <a:ext cx="8664312" cy="476437"/>
      </dsp:txXfrm>
    </dsp:sp>
    <dsp:sp modelId="{95E2E4FF-598A-4B88-9700-668C5284642A}">
      <dsp:nvSpPr>
        <dsp:cNvPr id="0" name=""/>
        <dsp:cNvSpPr/>
      </dsp:nvSpPr>
      <dsp:spPr>
        <a:xfrm>
          <a:off x="433215" y="767367"/>
          <a:ext cx="6065018" cy="324720"/>
        </a:xfrm>
        <a:prstGeom prst="roundRect">
          <a:avLst/>
        </a:prstGeom>
        <a:solidFill>
          <a:schemeClr val="accent5">
            <a:hueOff val="5449277"/>
            <a:satOff val="0"/>
            <a:lumOff val="-1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Speakers</a:t>
          </a:r>
        </a:p>
      </dsp:txBody>
      <dsp:txXfrm>
        <a:off x="449067" y="783219"/>
        <a:ext cx="6033314" cy="293016"/>
      </dsp:txXfrm>
    </dsp:sp>
    <dsp:sp modelId="{D52905B9-1928-46B7-9A4D-5098B66CCD70}">
      <dsp:nvSpPr>
        <dsp:cNvPr id="0" name=""/>
        <dsp:cNvSpPr/>
      </dsp:nvSpPr>
      <dsp:spPr>
        <a:xfrm>
          <a:off x="0" y="1627925"/>
          <a:ext cx="8664312" cy="476437"/>
        </a:xfrm>
        <a:prstGeom prst="rect">
          <a:avLst/>
        </a:prstGeom>
        <a:solidFill>
          <a:schemeClr val="lt1">
            <a:alpha val="90000"/>
            <a:hueOff val="0"/>
            <a:satOff val="0"/>
            <a:lumOff val="0"/>
            <a:alphaOff val="0"/>
          </a:schemeClr>
        </a:solidFill>
        <a:ln w="10795" cap="flat" cmpd="sng" algn="ctr">
          <a:solidFill>
            <a:schemeClr val="accent5">
              <a:hueOff val="10898555"/>
              <a:satOff val="0"/>
              <a:lumOff val="-227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Tens of thousands of Attendees, just like you!</a:t>
          </a:r>
        </a:p>
      </dsp:txBody>
      <dsp:txXfrm>
        <a:off x="0" y="1627925"/>
        <a:ext cx="8664312" cy="476437"/>
      </dsp:txXfrm>
    </dsp:sp>
    <dsp:sp modelId="{C4DCB01A-16DE-4708-A53B-05F2E3ED9460}">
      <dsp:nvSpPr>
        <dsp:cNvPr id="0" name=""/>
        <dsp:cNvSpPr/>
      </dsp:nvSpPr>
      <dsp:spPr>
        <a:xfrm>
          <a:off x="433215" y="1465565"/>
          <a:ext cx="6065018" cy="324720"/>
        </a:xfrm>
        <a:prstGeom prst="roundRect">
          <a:avLst/>
        </a:prstGeom>
        <a:solidFill>
          <a:schemeClr val="accent5">
            <a:hueOff val="10898555"/>
            <a:satOff val="0"/>
            <a:lumOff val="-2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Attendees</a:t>
          </a:r>
        </a:p>
      </dsp:txBody>
      <dsp:txXfrm>
        <a:off x="449067" y="1481417"/>
        <a:ext cx="603331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2/16/2022 8:56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2/16/2022 8:54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2/16/2022 8:54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41577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90983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69027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90763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265734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86455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8:56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8208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2/16/2022 8:54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71610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388545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82733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2715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65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2/16/2022 8:54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86552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205341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2/16/2022 8:54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28465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a:latin typeface="Segoe UI" pitchFamily="34" charset="0"/>
              </a:rPr>
              <a:t>This slide is required. </a:t>
            </a:r>
            <a:r>
              <a:rPr lang="en-US" sz="900" b="1" i="1">
                <a:latin typeface="Segoe UI" pitchFamily="34" charset="0"/>
              </a:rPr>
              <a:t>Do NOT delete. </a:t>
            </a:r>
            <a:r>
              <a:rPr lang="en-US" sz="900" b="1">
                <a:highlight>
                  <a:srgbClr val="FFFF00"/>
                </a:highlight>
                <a:latin typeface="Segoe UI" pitchFamily="34" charset="0"/>
              </a:rPr>
              <a:t>This should the first slide in your presentation </a:t>
            </a:r>
            <a:r>
              <a:rPr lang="en-US" sz="900" b="1" i="1">
                <a:highlight>
                  <a:srgbClr val="FFFF00"/>
                </a:highlight>
                <a:latin typeface="Segoe UI" pitchFamily="34" charset="0"/>
              </a:rPr>
              <a:t>after your session opening</a:t>
            </a:r>
            <a:r>
              <a:rPr lang="en-US" sz="900" b="1">
                <a:highlight>
                  <a:srgbClr val="FFFF00"/>
                </a:highlight>
                <a:latin typeface="Segoe UI" pitchFamily="34" charset="0"/>
              </a:rPr>
              <a:t>. </a:t>
            </a:r>
          </a:p>
          <a:p>
            <a:pPr lvl="1"/>
            <a:r>
              <a:rPr lang="en-US" sz="900">
                <a:latin typeface="Segoe UI" pitchFamily="34" charset="0"/>
              </a:rPr>
              <a:t>This slide should be part of your session opening and introduce what the learner will </a:t>
            </a:r>
            <a:r>
              <a:rPr lang="en-US" sz="900" b="1">
                <a:latin typeface="Segoe UI" pitchFamily="34" charset="0"/>
              </a:rPr>
              <a:t>be better able to </a:t>
            </a:r>
            <a:r>
              <a:rPr lang="en-US" sz="900" b="1" i="1">
                <a:latin typeface="Segoe UI" pitchFamily="34" charset="0"/>
              </a:rPr>
              <a:t>do</a:t>
            </a:r>
            <a:r>
              <a:rPr lang="en-US" sz="900" b="1">
                <a:latin typeface="Segoe UI" pitchFamily="34" charset="0"/>
              </a:rPr>
              <a:t> as a result of attending this session.</a:t>
            </a:r>
          </a:p>
          <a:p>
            <a:pPr lvl="1"/>
            <a:r>
              <a:rPr lang="en-US" sz="900">
                <a:latin typeface="Segoe UI" pitchFamily="34" charset="0"/>
              </a:rPr>
              <a:t>You should have no more than 3 learning objectives for your session. Best practice: 1 Learning objective for 60 minute session. Aim for depth vs. breadth.</a:t>
            </a:r>
          </a:p>
          <a:p>
            <a:pPr lvl="1"/>
            <a:r>
              <a:rPr lang="en-US" sz="900">
                <a:latin typeface="Segoe UI" pitchFamily="34" charset="0"/>
              </a:rPr>
              <a:t>Good learning objectives should be learner centric, start with a verb (</a:t>
            </a:r>
            <a:r>
              <a:rPr lang="en-US" sz="900" i="1">
                <a:latin typeface="Segoe UI" pitchFamily="34" charset="0"/>
              </a:rPr>
              <a:t>e.g., articulate, demonstrate, deliver, architect, troubleshoot, design</a:t>
            </a:r>
            <a:r>
              <a:rPr lang="en-US" sz="900">
                <a:latin typeface="Segoe UI" pitchFamily="34" charset="0"/>
              </a:rPr>
              <a:t>) and be </a:t>
            </a:r>
            <a:r>
              <a:rPr lang="en-US" sz="900" b="1">
                <a:latin typeface="Segoe UI" pitchFamily="34" charset="0"/>
              </a:rPr>
              <a:t>S.M.A.R.T </a:t>
            </a:r>
            <a:r>
              <a:rPr lang="en-US" sz="900">
                <a:latin typeface="Segoe UI" pitchFamily="34" charset="0"/>
              </a:rPr>
              <a:t>(specific, measurable, achievable, realistic, time-bound). The learning objective should define a desired learner behavior (NOT what you are going to present).</a:t>
            </a:r>
          </a:p>
          <a:p>
            <a:pPr lvl="1"/>
            <a:r>
              <a:rPr lang="en-US" sz="90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027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2/16/2022 8:54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05442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Rethink began with a customer story</a:t>
            </a:r>
          </a:p>
          <a:p>
            <a:endParaRPr lang="en-US" dirty="0"/>
          </a:p>
          <a:p>
            <a:r>
              <a:rPr lang="en-US" dirty="0"/>
              <a:t>Reports also help CE focus resolution efforts for App/System owners on key problems in the customer environment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94233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3188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
        <p:nvSpPr>
          <p:cNvPr id="10" name="Date Placeholder 9"/>
          <p:cNvSpPr>
            <a:spLocks noGrp="1"/>
          </p:cNvSpPr>
          <p:nvPr>
            <p:ph type="dt" idx="13"/>
          </p:nvPr>
        </p:nvSpPr>
        <p:spPr/>
        <p:txBody>
          <a:bodyPr/>
          <a:lstStyle/>
          <a:p>
            <a:fld id="{1D9BFF88-B9B5-4B68-BAE1-09ACB5D03C54}" type="datetime8">
              <a:rPr lang="en-US" smtClean="0"/>
              <a:t>2/16/2022 8:54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11173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2/16/2022 8:54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548236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WC logo" descr="Worldwide Communities logo">
            <a:extLst>
              <a:ext uri="{FF2B5EF4-FFF2-40B4-BE49-F238E27FC236}">
                <a16:creationId xmlns:a16="http://schemas.microsoft.com/office/drawing/2014/main" id="{AB0F0BAE-85D5-4256-9833-3047C0A3C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588262" y="5787580"/>
            <a:ext cx="3150108" cy="484632"/>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pic>
        <p:nvPicPr>
          <p:cNvPr id="4" name="Picture 3" descr="SPARK Event logo">
            <a:extLst>
              <a:ext uri="{FF2B5EF4-FFF2-40B4-BE49-F238E27FC236}">
                <a16:creationId xmlns:a16="http://schemas.microsoft.com/office/drawing/2014/main" id="{03008102-A55F-41DC-BF69-67B8FE4AB7BE}"/>
              </a:ext>
            </a:extLst>
          </p:cNvPr>
          <p:cNvPicPr>
            <a:picLocks noChangeAspect="1"/>
          </p:cNvPicPr>
          <p:nvPr userDrawn="1"/>
        </p:nvPicPr>
        <p:blipFill>
          <a:blip r:embed="rId6"/>
          <a:stretch>
            <a:fillRect/>
          </a:stretch>
        </p:blipFill>
        <p:spPr>
          <a:xfrm>
            <a:off x="3996710" y="5564623"/>
            <a:ext cx="1329353" cy="930546"/>
          </a:xfrm>
          <a:prstGeom prst="rect">
            <a:avLst/>
          </a:prstGeom>
        </p:spPr>
      </p:pic>
    </p:spTree>
    <p:extLst>
      <p:ext uri="{BB962C8B-B14F-4D97-AF65-F5344CB8AC3E}">
        <p14:creationId xmlns:p14="http://schemas.microsoft.com/office/powerpoint/2010/main" val="213309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7724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5626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6" name="Picture 5" descr="SPARK Event logo">
            <a:extLst>
              <a:ext uri="{FF2B5EF4-FFF2-40B4-BE49-F238E27FC236}">
                <a16:creationId xmlns:a16="http://schemas.microsoft.com/office/drawing/2014/main" id="{5B8064A7-B870-46EB-AC39-E38B67013E65}"/>
              </a:ext>
            </a:extLst>
          </p:cNvPr>
          <p:cNvPicPr>
            <a:picLocks noChangeAspect="1"/>
          </p:cNvPicPr>
          <p:nvPr userDrawn="1"/>
        </p:nvPicPr>
        <p:blipFill>
          <a:blip r:embed="rId4"/>
          <a:stretch>
            <a:fillRect/>
          </a:stretch>
        </p:blipFill>
        <p:spPr>
          <a:xfrm>
            <a:off x="10531504" y="5640304"/>
            <a:ext cx="1518066" cy="1062645"/>
          </a:xfrm>
          <a:prstGeom prst="rect">
            <a:avLst/>
          </a:prstGeom>
        </p:spPr>
      </p:pic>
    </p:spTree>
    <p:extLst>
      <p:ext uri="{BB962C8B-B14F-4D97-AF65-F5344CB8AC3E}">
        <p14:creationId xmlns:p14="http://schemas.microsoft.com/office/powerpoint/2010/main" val="396639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4210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226831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93826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1" y="2794782"/>
            <a:ext cx="10673359"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FY22H2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196652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DA Slide - Do Not Alter">
    <p:bg>
      <p:bgPr>
        <a:solidFill>
          <a:srgbClr val="00205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1A9524-7E03-49F3-B3F0-0B5EFC23BD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5297" y="2438285"/>
            <a:ext cx="2940541" cy="2940541"/>
          </a:xfrm>
          <a:prstGeom prst="rect">
            <a:avLst/>
          </a:prstGeom>
        </p:spPr>
      </p:pic>
      <p:pic>
        <p:nvPicPr>
          <p:cNvPr id="9" name="Picture 8">
            <a:extLst>
              <a:ext uri="{FF2B5EF4-FFF2-40B4-BE49-F238E27FC236}">
                <a16:creationId xmlns:a16="http://schemas.microsoft.com/office/drawing/2014/main" id="{062D61AB-7FDB-4188-878F-A38A5C088A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7033" y="2438285"/>
            <a:ext cx="2940541" cy="2940541"/>
          </a:xfrm>
          <a:prstGeom prst="rect">
            <a:avLst/>
          </a:prstGeom>
        </p:spPr>
      </p:pic>
      <p:pic>
        <p:nvPicPr>
          <p:cNvPr id="10" name="Picture 9">
            <a:extLst>
              <a:ext uri="{FF2B5EF4-FFF2-40B4-BE49-F238E27FC236}">
                <a16:creationId xmlns:a16="http://schemas.microsoft.com/office/drawing/2014/main" id="{A522C919-265D-4079-8E2A-EFE703B153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166" y="2438285"/>
            <a:ext cx="2940541" cy="2940541"/>
          </a:xfrm>
          <a:prstGeom prst="rect">
            <a:avLst/>
          </a:prstGeom>
        </p:spPr>
      </p:pic>
      <p:pic>
        <p:nvPicPr>
          <p:cNvPr id="11" name="Picture 10">
            <a:extLst>
              <a:ext uri="{FF2B5EF4-FFF2-40B4-BE49-F238E27FC236}">
                <a16:creationId xmlns:a16="http://schemas.microsoft.com/office/drawing/2014/main" id="{1A307826-6852-4BE3-990E-01041A8BE8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430" y="2438285"/>
            <a:ext cx="2940541" cy="2940541"/>
          </a:xfrm>
          <a:prstGeom prst="rect">
            <a:avLst/>
          </a:prstGeom>
        </p:spPr>
      </p:pic>
      <p:sp>
        <p:nvSpPr>
          <p:cNvPr id="12" name="Content Placeholder 2">
            <a:extLst>
              <a:ext uri="{FF2B5EF4-FFF2-40B4-BE49-F238E27FC236}">
                <a16:creationId xmlns:a16="http://schemas.microsoft.com/office/drawing/2014/main" id="{942E73A8-E37F-4465-B77A-63683283F6F1}"/>
              </a:ext>
            </a:extLst>
          </p:cNvPr>
          <p:cNvSpPr txBox="1">
            <a:spLocks/>
          </p:cNvSpPr>
          <p:nvPr userDrawn="1"/>
        </p:nvSpPr>
        <p:spPr>
          <a:xfrm>
            <a:off x="214429" y="241958"/>
            <a:ext cx="11677333" cy="1799496"/>
          </a:xfrm>
          <a:prstGeom prst="rect">
            <a:avLst/>
          </a:prstGeom>
        </p:spPr>
        <p:txBody>
          <a:bodyPr lIns="243805" tIns="60952" rIns="243805" bIns="243805"/>
          <a:lstStyle>
            <a:lvl1pPr marL="0" indent="0">
              <a:spcBef>
                <a:spcPts val="1000"/>
              </a:spcBef>
              <a:buNone/>
              <a:defRPr sz="1800" baseline="0">
                <a:solidFill>
                  <a:srgbClr val="FFFFFF"/>
                </a:solidFill>
                <a:latin typeface="Segoe UI"/>
                <a:cs typeface="Segoe UI"/>
              </a:defRPr>
            </a:lvl1pPr>
            <a:lvl2pPr>
              <a:spcBef>
                <a:spcPts val="1000"/>
              </a:spcBef>
              <a:defRPr sz="1600">
                <a:solidFill>
                  <a:srgbClr val="FFFFFF"/>
                </a:solidFill>
                <a:latin typeface="Segoe UI"/>
                <a:cs typeface="Segoe UI"/>
              </a:defRPr>
            </a:lvl2pPr>
            <a:lvl3pPr>
              <a:spcBef>
                <a:spcPts val="1000"/>
              </a:spcBef>
              <a:defRPr sz="1400">
                <a:solidFill>
                  <a:srgbClr val="FFFFFF"/>
                </a:solidFill>
                <a:latin typeface="Segoe UI"/>
                <a:cs typeface="Segoe UI"/>
              </a:defRPr>
            </a:lvl3pPr>
            <a:lvl4pPr>
              <a:spcBef>
                <a:spcPts val="1000"/>
              </a:spcBef>
              <a:defRPr sz="1200">
                <a:solidFill>
                  <a:srgbClr val="FFFFFF"/>
                </a:solidFill>
                <a:latin typeface="Segoe UI"/>
                <a:cs typeface="Segoe UI"/>
              </a:defRPr>
            </a:lvl4pPr>
            <a:lvl5pPr>
              <a:spcBef>
                <a:spcPts val="1000"/>
              </a:spcBef>
              <a:defRPr sz="1000">
                <a:solidFill>
                  <a:srgbClr val="FFFFFF"/>
                </a:solidFill>
                <a:latin typeface="Segoe UI"/>
                <a:cs typeface="Segoe UI"/>
              </a:defRPr>
            </a:lvl5pPr>
          </a:lstStyle>
          <a:p>
            <a:pPr lvl="0">
              <a:defRPr/>
            </a:pPr>
            <a:r>
              <a:rPr lang="en-US" sz="5400" i="0">
                <a:solidFill>
                  <a:schemeClr val="bg1"/>
                </a:solidFill>
                <a:latin typeface="+mn-lt"/>
                <a:cs typeface="Segoe UI Light"/>
              </a:rPr>
              <a:t>Microsoft Confidential</a:t>
            </a:r>
          </a:p>
          <a:p>
            <a:pPr lvl="0">
              <a:spcBef>
                <a:spcPts val="0"/>
              </a:spcBef>
              <a:defRPr/>
            </a:pPr>
            <a:r>
              <a:rPr lang="en-US" sz="3600" i="1">
                <a:solidFill>
                  <a:schemeClr val="bg1"/>
                </a:solidFill>
                <a:latin typeface="+mn-lt"/>
                <a:cs typeface="Segoe UI Light"/>
              </a:rPr>
              <a:t>All content is NDA unless otherwise stated.</a:t>
            </a:r>
          </a:p>
        </p:txBody>
      </p:sp>
      <p:sp>
        <p:nvSpPr>
          <p:cNvPr id="13" name="TextBox 12">
            <a:extLst>
              <a:ext uri="{FF2B5EF4-FFF2-40B4-BE49-F238E27FC236}">
                <a16:creationId xmlns:a16="http://schemas.microsoft.com/office/drawing/2014/main" id="{89C95BDF-3890-4710-B440-1A01899FF4BB}"/>
              </a:ext>
            </a:extLst>
          </p:cNvPr>
          <p:cNvSpPr txBox="1"/>
          <p:nvPr userDrawn="1"/>
        </p:nvSpPr>
        <p:spPr>
          <a:xfrm>
            <a:off x="407010"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35525399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81300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pic>
        <p:nvPicPr>
          <p:cNvPr id="5" name="Picture 4" descr="SPARK Event logo">
            <a:extLst>
              <a:ext uri="{FF2B5EF4-FFF2-40B4-BE49-F238E27FC236}">
                <a16:creationId xmlns:a16="http://schemas.microsoft.com/office/drawing/2014/main" id="{6052AD71-7975-4051-9150-1350EFA3BB1D}"/>
              </a:ext>
            </a:extLst>
          </p:cNvPr>
          <p:cNvPicPr>
            <a:picLocks noChangeAspect="1"/>
          </p:cNvPicPr>
          <p:nvPr userDrawn="1"/>
        </p:nvPicPr>
        <p:blipFill>
          <a:blip r:embed="rId30"/>
          <a:stretch>
            <a:fillRect/>
          </a:stretch>
        </p:blipFill>
        <p:spPr>
          <a:xfrm>
            <a:off x="11206622" y="6272782"/>
            <a:ext cx="836025" cy="585217"/>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710" r:id="rId4"/>
    <p:sldLayoutId id="2147484240" r:id="rId5"/>
    <p:sldLayoutId id="2147484736" r:id="rId6"/>
    <p:sldLayoutId id="2147484639" r:id="rId7"/>
    <p:sldLayoutId id="2147484603" r:id="rId8"/>
    <p:sldLayoutId id="2147484751" r:id="rId9"/>
    <p:sldLayoutId id="2147484752" r:id="rId10"/>
    <p:sldLayoutId id="2147484777" r:id="rId11"/>
    <p:sldLayoutId id="2147484778" r:id="rId12"/>
    <p:sldLayoutId id="2147484780" r:id="rId13"/>
    <p:sldLayoutId id="2147484781" r:id="rId14"/>
    <p:sldLayoutId id="2147484782" r:id="rId15"/>
    <p:sldLayoutId id="2147484787" r:id="rId16"/>
    <p:sldLayoutId id="2147484584" r:id="rId17"/>
    <p:sldLayoutId id="2147484857" r:id="rId18"/>
    <p:sldLayoutId id="2147484858" r:id="rId19"/>
    <p:sldLayoutId id="2147484859" r:id="rId20"/>
    <p:sldLayoutId id="2147484860" r:id="rId21"/>
    <p:sldLayoutId id="2147484861" r:id="rId22"/>
    <p:sldLayoutId id="2147484249" r:id="rId23"/>
    <p:sldLayoutId id="2147484671" r:id="rId24"/>
    <p:sldLayoutId id="2147484846" r:id="rId25"/>
    <p:sldLayoutId id="2147484263" r:id="rId26"/>
    <p:sldLayoutId id="2147484886"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8" Type="http://schemas.openxmlformats.org/officeDocument/2006/relationships/hyperlink" Target="https://kevinholman.com/2016/06/04/part-1-use-vsae-to-create-a-new-management-pack-project/" TargetMode="External"/><Relationship Id="rId3" Type="http://schemas.openxmlformats.org/officeDocument/2006/relationships/hyperlink" Target="https://github.com/theKevinJustin/ReThinkSCOMAlerts" TargetMode="External"/><Relationship Id="rId7" Type="http://schemas.openxmlformats.org/officeDocument/2006/relationships/hyperlink" Target="https://github.com/thekevinholman/FragmentLibrary"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kevinholman.com/2019/01/17/mp-authoring-with-fragments-introducing-combo-fragments/" TargetMode="External"/><Relationship Id="rId5" Type="http://schemas.openxmlformats.org/officeDocument/2006/relationships/hyperlink" Target="https://monitoringguys.com/2021/06/10/scom-alert-management-pack-overview/" TargetMode="External"/><Relationship Id="rId4" Type="http://schemas.openxmlformats.org/officeDocument/2006/relationships/hyperlink" Target="https://github.com/TaddEDawson/ComfortableWithPSCustomObjec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aka.ms/MicrosoftSPAR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3A4ADF-5709-4BFF-97D4-55C50A4DC0B5}"/>
              </a:ext>
            </a:extLst>
          </p:cNvPr>
          <p:cNvSpPr>
            <a:spLocks noGrp="1"/>
          </p:cNvSpPr>
          <p:nvPr>
            <p:ph type="body" sz="quarter" idx="12"/>
          </p:nvPr>
        </p:nvSpPr>
        <p:spPr/>
        <p:txBody>
          <a:bodyPr/>
          <a:lstStyle/>
          <a:p>
            <a:r>
              <a:rPr lang="en-US" dirty="0"/>
              <a:t>Kevin Justin</a:t>
            </a:r>
          </a:p>
        </p:txBody>
      </p:sp>
      <p:sp>
        <p:nvSpPr>
          <p:cNvPr id="5" name="Title 4">
            <a:extLst>
              <a:ext uri="{FF2B5EF4-FFF2-40B4-BE49-F238E27FC236}">
                <a16:creationId xmlns:a16="http://schemas.microsoft.com/office/drawing/2014/main" id="{B9CA4B83-12AC-45BD-8668-70286E3D7E27}"/>
              </a:ext>
            </a:extLst>
          </p:cNvPr>
          <p:cNvSpPr>
            <a:spLocks noGrp="1"/>
          </p:cNvSpPr>
          <p:nvPr>
            <p:ph type="title"/>
          </p:nvPr>
        </p:nvSpPr>
        <p:spPr>
          <a:xfrm>
            <a:off x="588263" y="2979539"/>
            <a:ext cx="4167887" cy="553998"/>
          </a:xfrm>
        </p:spPr>
        <p:txBody>
          <a:bodyPr/>
          <a:lstStyle/>
          <a:p>
            <a:r>
              <a:rPr lang="en-US" dirty="0"/>
              <a:t>Rethink SCOM alerts</a:t>
            </a:r>
          </a:p>
        </p:txBody>
      </p:sp>
    </p:spTree>
    <p:extLst>
      <p:ext uri="{BB962C8B-B14F-4D97-AF65-F5344CB8AC3E}">
        <p14:creationId xmlns:p14="http://schemas.microsoft.com/office/powerpoint/2010/main" val="36828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1"/>
            <a:ext cx="10604985" cy="4833938"/>
          </a:xfrm>
        </p:spPr>
        <p:txBody>
          <a:bodyPr>
            <a:normAutofit/>
          </a:bodyPr>
          <a:lstStyle/>
          <a:p>
            <a:r>
              <a:rPr lang="en-US" dirty="0"/>
              <a:t>Strategies to overcome</a:t>
            </a:r>
          </a:p>
          <a:p>
            <a:pPr lvl="1"/>
            <a:r>
              <a:rPr lang="en-US" dirty="0"/>
              <a:t>Break out pre-built insights</a:t>
            </a:r>
          </a:p>
          <a:p>
            <a:pPr lvl="2"/>
            <a:r>
              <a:rPr lang="en-US" dirty="0"/>
              <a:t>Application/System owner reports</a:t>
            </a:r>
          </a:p>
          <a:p>
            <a:pPr lvl="2"/>
            <a:r>
              <a:rPr lang="en-US" sz="1600" dirty="0">
                <a:cs typeface="+mn-cs"/>
              </a:rPr>
              <a:t>Can include </a:t>
            </a:r>
            <a:r>
              <a:rPr lang="en-US" sz="1600" dirty="0" err="1">
                <a:cs typeface="+mn-cs"/>
              </a:rPr>
              <a:t>AppDev</a:t>
            </a:r>
            <a:r>
              <a:rPr lang="en-US" sz="1600" dirty="0">
                <a:cs typeface="+mn-cs"/>
              </a:rPr>
              <a:t>, NOC/NOSC/SOC, </a:t>
            </a:r>
            <a:r>
              <a:rPr lang="en-US" sz="1600" dirty="0" err="1">
                <a:cs typeface="+mn-cs"/>
              </a:rPr>
              <a:t>SysAdmin</a:t>
            </a:r>
            <a:endParaRPr lang="en-US" sz="1600" dirty="0">
              <a:cs typeface="+mn-cs"/>
            </a:endParaRPr>
          </a:p>
          <a:p>
            <a:pPr lvl="2"/>
            <a:r>
              <a:rPr lang="en-US" sz="1600" dirty="0">
                <a:cs typeface="+mn-cs"/>
              </a:rPr>
              <a:t>Ex. AD, SharePoint, MECM, Virtualization/ESX/</a:t>
            </a:r>
            <a:r>
              <a:rPr lang="en-US" sz="1600" dirty="0" err="1">
                <a:cs typeface="+mn-cs"/>
              </a:rPr>
              <a:t>Vmware</a:t>
            </a:r>
            <a:r>
              <a:rPr lang="en-US" sz="1600" dirty="0">
                <a:cs typeface="+mn-cs"/>
              </a:rPr>
              <a:t>, McAfee, Tanium</a:t>
            </a:r>
          </a:p>
          <a:p>
            <a:pPr lvl="1"/>
            <a:endParaRPr lang="en-US" dirty="0"/>
          </a:p>
          <a:p>
            <a:pPr lvl="1"/>
            <a:r>
              <a:rPr lang="en-US" dirty="0"/>
              <a:t>Microsoft product reports:</a:t>
            </a:r>
          </a:p>
          <a:p>
            <a:pPr lvl="2"/>
            <a:r>
              <a:rPr lang="en-US" dirty="0">
                <a:cs typeface="+mn-cs"/>
              </a:rPr>
              <a:t>Break out insights for multiple Microsoft products</a:t>
            </a:r>
          </a:p>
          <a:p>
            <a:pPr lvl="2"/>
            <a:r>
              <a:rPr lang="en-US" sz="1600" dirty="0">
                <a:cs typeface="+mn-cs"/>
              </a:rPr>
              <a:t>Ex. ADDS, ADFS, SCOM admin, SharePoint, SQL, MECM, NiCE VMware</a:t>
            </a:r>
          </a:p>
          <a:p>
            <a:pPr marL="428625" lvl="2">
              <a:spcBef>
                <a:spcPts val="0"/>
              </a:spcBef>
            </a:pPr>
            <a:endParaRPr lang="en-US" sz="2000" dirty="0">
              <a:cs typeface="+mn-cs"/>
            </a:endParaRPr>
          </a:p>
          <a:p>
            <a:pPr marL="428625" lvl="2">
              <a:spcBef>
                <a:spcPts val="0"/>
              </a:spcBef>
            </a:pPr>
            <a:r>
              <a:rPr lang="en-US" sz="2000" dirty="0">
                <a:cs typeface="+mn-cs"/>
              </a:rPr>
              <a:t>Proactive insights</a:t>
            </a:r>
          </a:p>
          <a:p>
            <a:pPr marL="614363" lvl="3">
              <a:spcBef>
                <a:spcPts val="0"/>
              </a:spcBef>
            </a:pPr>
            <a:r>
              <a:rPr lang="en-US" sz="1600" dirty="0">
                <a:cs typeface="+mn-cs"/>
              </a:rPr>
              <a:t>Include ADFS, CRL, Expiring PKI certificates, Logical Disk, Pending reboots, not patched, not rebooted alerts</a:t>
            </a:r>
          </a:p>
          <a:p>
            <a:pPr marL="614363" lvl="3">
              <a:spcBef>
                <a:spcPts val="0"/>
              </a:spcBef>
            </a:pPr>
            <a:r>
              <a:rPr lang="en-US" sz="1600" dirty="0">
                <a:cs typeface="+mn-cs"/>
              </a:rPr>
              <a:t>Other application alert scenarios</a:t>
            </a:r>
          </a:p>
          <a:p>
            <a:pPr marL="614363" lvl="3">
              <a:spcBef>
                <a:spcPts val="0"/>
              </a:spcBef>
            </a:pPr>
            <a:r>
              <a:rPr lang="en-US" sz="1600" dirty="0">
                <a:cs typeface="+mn-cs"/>
              </a:rPr>
              <a:t>Filter out and count specific event criteria before alerting</a:t>
            </a:r>
          </a:p>
          <a:p>
            <a:pPr marL="614363" lvl="3">
              <a:spcBef>
                <a:spcPts val="0"/>
              </a:spcBef>
            </a:pPr>
            <a:r>
              <a:rPr lang="en-US" sz="1600" dirty="0">
                <a:cs typeface="+mn-cs"/>
              </a:rPr>
              <a:t>Service recovery automation</a:t>
            </a:r>
          </a:p>
          <a:p>
            <a:pPr marL="614363" lvl="3">
              <a:spcBef>
                <a:spcPts val="0"/>
              </a:spcBef>
            </a:pPr>
            <a:endParaRPr lang="en-US" sz="1600" dirty="0"/>
          </a:p>
        </p:txBody>
      </p:sp>
    </p:spTree>
    <p:extLst>
      <p:ext uri="{BB962C8B-B14F-4D97-AF65-F5344CB8AC3E}">
        <p14:creationId xmlns:p14="http://schemas.microsoft.com/office/powerpoint/2010/main" val="15155648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1"/>
            <a:ext cx="5507737" cy="4833938"/>
          </a:xfrm>
        </p:spPr>
        <p:txBody>
          <a:bodyPr>
            <a:normAutofit/>
          </a:bodyPr>
          <a:lstStyle/>
          <a:p>
            <a:r>
              <a:rPr lang="en-US" dirty="0"/>
              <a:t>The solution</a:t>
            </a:r>
          </a:p>
          <a:p>
            <a:pPr lvl="1"/>
            <a:r>
              <a:rPr lang="en-US" dirty="0"/>
              <a:t>Report logic summarizes IT insights</a:t>
            </a:r>
          </a:p>
          <a:p>
            <a:pPr lvl="2"/>
            <a:r>
              <a:rPr lang="en-US" dirty="0"/>
              <a:t>What happened in the past 24-72 hours that require action or awareness</a:t>
            </a:r>
          </a:p>
          <a:p>
            <a:pPr lvl="2"/>
            <a:r>
              <a:rPr lang="en-US" dirty="0"/>
              <a:t>Automate various manual work efforts &gt; help IT teams take action</a:t>
            </a:r>
          </a:p>
          <a:p>
            <a:pPr lvl="2"/>
            <a:endParaRPr lang="en-US" dirty="0"/>
          </a:p>
          <a:p>
            <a:pPr lvl="2"/>
            <a:r>
              <a:rPr lang="en-US" b="1" dirty="0"/>
              <a:t>Examples on right</a:t>
            </a:r>
          </a:p>
          <a:p>
            <a:pPr lvl="2"/>
            <a:r>
              <a:rPr lang="en-US" dirty="0"/>
              <a:t>Expiring Certificates</a:t>
            </a:r>
          </a:p>
          <a:p>
            <a:pPr lvl="2"/>
            <a:r>
              <a:rPr lang="en-US" dirty="0"/>
              <a:t>Logical Disk free space</a:t>
            </a:r>
          </a:p>
          <a:p>
            <a:pPr lvl="2"/>
            <a:endParaRPr lang="en-US" sz="1600" dirty="0"/>
          </a:p>
        </p:txBody>
      </p:sp>
      <p:pic>
        <p:nvPicPr>
          <p:cNvPr id="5" name="Picture 4" descr="DailyTasks Logical DiskFreeSpace alert rule example from SCOM">
            <a:extLst>
              <a:ext uri="{FF2B5EF4-FFF2-40B4-BE49-F238E27FC236}">
                <a16:creationId xmlns:a16="http://schemas.microsoft.com/office/drawing/2014/main" id="{3ED21BBC-0ECC-4E45-A1A5-6FB387E1DC66}"/>
              </a:ext>
            </a:extLst>
          </p:cNvPr>
          <p:cNvPicPr>
            <a:picLocks noChangeAspect="1"/>
          </p:cNvPicPr>
          <p:nvPr/>
        </p:nvPicPr>
        <p:blipFill>
          <a:blip r:embed="rId3"/>
          <a:stretch>
            <a:fillRect/>
          </a:stretch>
        </p:blipFill>
        <p:spPr>
          <a:xfrm>
            <a:off x="6477672" y="3133727"/>
            <a:ext cx="4940554" cy="1968601"/>
          </a:xfrm>
          <a:prstGeom prst="rect">
            <a:avLst/>
          </a:prstGeom>
        </p:spPr>
      </p:pic>
      <p:pic>
        <p:nvPicPr>
          <p:cNvPr id="8" name="Picture 7" descr="Expiring Certificates Report alert example screenshot from SCOM">
            <a:extLst>
              <a:ext uri="{FF2B5EF4-FFF2-40B4-BE49-F238E27FC236}">
                <a16:creationId xmlns:a16="http://schemas.microsoft.com/office/drawing/2014/main" id="{2254D0EC-0D3F-467D-9867-2C48BCE0D746}"/>
              </a:ext>
            </a:extLst>
          </p:cNvPr>
          <p:cNvPicPr>
            <a:picLocks noChangeAspect="1"/>
          </p:cNvPicPr>
          <p:nvPr/>
        </p:nvPicPr>
        <p:blipFill>
          <a:blip r:embed="rId4"/>
          <a:stretch>
            <a:fillRect/>
          </a:stretch>
        </p:blipFill>
        <p:spPr>
          <a:xfrm>
            <a:off x="6477672" y="1011198"/>
            <a:ext cx="4750044" cy="1568531"/>
          </a:xfrm>
          <a:prstGeom prst="rect">
            <a:avLst/>
          </a:prstGeom>
        </p:spPr>
      </p:pic>
    </p:spTree>
    <p:extLst>
      <p:ext uri="{BB962C8B-B14F-4D97-AF65-F5344CB8AC3E}">
        <p14:creationId xmlns:p14="http://schemas.microsoft.com/office/powerpoint/2010/main" val="16276730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Utilize pre-built insights</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1"/>
            <a:ext cx="4891157" cy="4833938"/>
          </a:xfrm>
        </p:spPr>
        <p:txBody>
          <a:bodyPr>
            <a:normAutofit/>
          </a:bodyPr>
          <a:lstStyle/>
          <a:p>
            <a:r>
              <a:rPr lang="en-US" sz="2800" dirty="0"/>
              <a:t>The solution</a:t>
            </a:r>
          </a:p>
          <a:p>
            <a:pPr lvl="1"/>
            <a:r>
              <a:rPr lang="en-US" sz="2000" dirty="0"/>
              <a:t>Build scripts to summarize IT insights</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b="1" dirty="0">
                <a:effectLst/>
                <a:latin typeface="Calibri" panose="020F0502020204030204" pitchFamily="34" charset="0"/>
              </a:rPr>
              <a:t>Example reports in Proactive.NOSC.Daily.Tasks.xml</a:t>
            </a:r>
          </a:p>
          <a:p>
            <a:pPr marL="0" indent="0">
              <a:spcBef>
                <a:spcPts val="0"/>
              </a:spcBef>
              <a:buNone/>
            </a:pPr>
            <a:r>
              <a:rPr lang="en-US" sz="1800" dirty="0" err="1">
                <a:effectLst/>
                <a:latin typeface="Calibri" panose="020F0502020204030204" pitchFamily="34" charset="0"/>
              </a:rPr>
              <a:t>ExpiringCertsAlerts</a:t>
            </a:r>
            <a:endParaRPr lang="en-US" sz="1800" dirty="0">
              <a:effectLst/>
              <a:latin typeface="Calibri" panose="020F0502020204030204" pitchFamily="34" charset="0"/>
            </a:endParaRPr>
          </a:p>
          <a:p>
            <a:pPr marL="0" indent="0">
              <a:spcBef>
                <a:spcPts val="0"/>
              </a:spcBef>
              <a:buNone/>
            </a:pPr>
            <a:r>
              <a:rPr lang="en-US" sz="1800" dirty="0" err="1">
                <a:effectLst/>
                <a:latin typeface="Calibri" panose="020F0502020204030204" pitchFamily="34" charset="0"/>
              </a:rPr>
              <a:t>LogicalDiskFreeSpaceAlerts</a:t>
            </a:r>
            <a:endParaRPr lang="en-US" sz="1800" dirty="0">
              <a:effectLst/>
              <a:latin typeface="Calibri" panose="020F0502020204030204" pitchFamily="34" charset="0"/>
            </a:endParaRPr>
          </a:p>
          <a:p>
            <a:pPr marL="0" indent="0">
              <a:spcBef>
                <a:spcPts val="0"/>
              </a:spcBef>
              <a:buNone/>
            </a:pPr>
            <a:r>
              <a:rPr lang="en-US" sz="1800" dirty="0" err="1">
                <a:effectLst/>
                <a:latin typeface="Calibri" panose="020F0502020204030204" pitchFamily="34" charset="0"/>
              </a:rPr>
              <a:t>PendingRebootAlerts</a:t>
            </a:r>
            <a:endParaRPr lang="en-US" sz="1800" dirty="0">
              <a:effectLst/>
              <a:latin typeface="Calibri" panose="020F0502020204030204" pitchFamily="34" charset="0"/>
            </a:endParaRPr>
          </a:p>
          <a:p>
            <a:pPr marL="0" indent="0">
              <a:spcBef>
                <a:spcPts val="0"/>
              </a:spcBef>
              <a:buNone/>
            </a:pPr>
            <a:r>
              <a:rPr lang="en-US" sz="1800" dirty="0" err="1">
                <a:effectLst/>
                <a:latin typeface="Calibri" panose="020F0502020204030204" pitchFamily="34" charset="0"/>
              </a:rPr>
              <a:t>PendingRebootAlerts.ServerName</a:t>
            </a:r>
            <a:endParaRPr lang="en-US" sz="1800" dirty="0">
              <a:effectLst/>
              <a:latin typeface="Calibri" panose="020F0502020204030204" pitchFamily="34" charset="0"/>
            </a:endParaRPr>
          </a:p>
          <a:p>
            <a:pPr marL="0" indent="0">
              <a:spcBef>
                <a:spcPts val="0"/>
              </a:spcBef>
              <a:buNone/>
            </a:pPr>
            <a:r>
              <a:rPr lang="en-US" sz="1800" dirty="0" err="1">
                <a:effectLst/>
                <a:latin typeface="Calibri" panose="020F0502020204030204" pitchFamily="34" charset="0"/>
              </a:rPr>
              <a:t>DailySummary</a:t>
            </a:r>
            <a:endParaRPr lang="en-US" sz="1800" dirty="0">
              <a:effectLst/>
              <a:latin typeface="Calibri" panose="020F0502020204030204" pitchFamily="34" charset="0"/>
            </a:endParaRPr>
          </a:p>
          <a:p>
            <a:pPr marL="0" indent="0">
              <a:spcBef>
                <a:spcPts val="0"/>
              </a:spcBef>
              <a:buNone/>
            </a:pPr>
            <a:r>
              <a:rPr lang="en-US" sz="1800" dirty="0" err="1">
                <a:effectLst/>
                <a:latin typeface="Calibri" panose="020F0502020204030204" pitchFamily="34" charset="0"/>
              </a:rPr>
              <a:t>DailySummary.SCOMAlerts</a:t>
            </a:r>
            <a:endParaRPr lang="en-US" sz="1800" dirty="0">
              <a:effectLst/>
              <a:latin typeface="Calibri" panose="020F0502020204030204" pitchFamily="34" charset="0"/>
            </a:endParaRPr>
          </a:p>
          <a:p>
            <a:pPr marL="0" indent="0">
              <a:spcBef>
                <a:spcPts val="0"/>
              </a:spcBef>
              <a:buNone/>
            </a:pPr>
            <a:r>
              <a:rPr lang="en-US" sz="1800" dirty="0" err="1">
                <a:effectLst/>
                <a:latin typeface="Calibri" panose="020F0502020204030204" pitchFamily="34" charset="0"/>
              </a:rPr>
              <a:t>SCOMAdmin.LongrunningScripts</a:t>
            </a:r>
            <a:endParaRPr lang="en-US" sz="1800" dirty="0">
              <a:effectLst/>
              <a:latin typeface="Calibri" panose="020F0502020204030204" pitchFamily="34" charset="0"/>
            </a:endParaRPr>
          </a:p>
        </p:txBody>
      </p:sp>
      <p:pic>
        <p:nvPicPr>
          <p:cNvPr id="3" name="Picture 2" descr="Pending reboot report example output">
            <a:extLst>
              <a:ext uri="{FF2B5EF4-FFF2-40B4-BE49-F238E27FC236}">
                <a16:creationId xmlns:a16="http://schemas.microsoft.com/office/drawing/2014/main" id="{5B038322-5651-4D65-B6EE-A50FFD8C249E}"/>
              </a:ext>
            </a:extLst>
          </p:cNvPr>
          <p:cNvPicPr>
            <a:picLocks noChangeAspect="1"/>
          </p:cNvPicPr>
          <p:nvPr/>
        </p:nvPicPr>
        <p:blipFill>
          <a:blip r:embed="rId3"/>
          <a:stretch>
            <a:fillRect/>
          </a:stretch>
        </p:blipFill>
        <p:spPr>
          <a:xfrm>
            <a:off x="6096000" y="1011198"/>
            <a:ext cx="5067560" cy="4515082"/>
          </a:xfrm>
          <a:prstGeom prst="rect">
            <a:avLst/>
          </a:prstGeom>
        </p:spPr>
      </p:pic>
    </p:spTree>
    <p:extLst>
      <p:ext uri="{BB962C8B-B14F-4D97-AF65-F5344CB8AC3E}">
        <p14:creationId xmlns:p14="http://schemas.microsoft.com/office/powerpoint/2010/main" val="8031978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4" y="1012030"/>
            <a:ext cx="5093580" cy="5318967"/>
          </a:xfrm>
        </p:spPr>
        <p:txBody>
          <a:bodyPr>
            <a:normAutofit/>
          </a:bodyPr>
          <a:lstStyle/>
          <a:p>
            <a:r>
              <a:rPr lang="en-US" sz="3000" dirty="0"/>
              <a:t>The solution</a:t>
            </a:r>
          </a:p>
          <a:p>
            <a:pPr lvl="1"/>
            <a:r>
              <a:rPr lang="en-US" sz="2200" dirty="0"/>
              <a:t>Summarize multiple insights</a:t>
            </a:r>
          </a:p>
          <a:p>
            <a:pPr lvl="2"/>
            <a:r>
              <a:rPr lang="en-US" sz="1800" b="1" dirty="0">
                <a:effectLst/>
                <a:latin typeface="Calibri" panose="020F0502020204030204" pitchFamily="34" charset="0"/>
              </a:rPr>
              <a:t>Daily Summary insights contained in  Proactive.NOSC.Daily.Tasks.xml</a:t>
            </a:r>
          </a:p>
          <a:p>
            <a:pPr marL="457200" lvl="2" indent="0">
              <a:buNone/>
            </a:pPr>
            <a:endParaRPr lang="en-US" sz="1800" b="1" dirty="0">
              <a:effectLst/>
              <a:latin typeface="Calibri" panose="020F0502020204030204" pitchFamily="34" charset="0"/>
            </a:endParaRPr>
          </a:p>
          <a:p>
            <a:pPr lvl="2"/>
            <a:r>
              <a:rPr lang="en-US" sz="1800" u="sng" dirty="0"/>
              <a:t>Includes:</a:t>
            </a:r>
          </a:p>
          <a:p>
            <a:pPr lvl="3"/>
            <a:r>
              <a:rPr lang="en-US" sz="1600" dirty="0"/>
              <a:t>Server performance issues</a:t>
            </a:r>
          </a:p>
          <a:p>
            <a:pPr lvl="3"/>
            <a:r>
              <a:rPr lang="en-US" sz="1600" dirty="0"/>
              <a:t>NOT monitored agents</a:t>
            </a:r>
          </a:p>
          <a:p>
            <a:pPr lvl="3"/>
            <a:r>
              <a:rPr lang="en-US" sz="1600" dirty="0"/>
              <a:t>Expired certificates</a:t>
            </a:r>
          </a:p>
          <a:p>
            <a:pPr lvl="3"/>
            <a:r>
              <a:rPr lang="en-US" sz="1600" dirty="0"/>
              <a:t>Logical Disk full</a:t>
            </a:r>
          </a:p>
          <a:p>
            <a:pPr lvl="3"/>
            <a:r>
              <a:rPr lang="en-US" sz="1600" dirty="0"/>
              <a:t>Pending reboot/not patched/not rebooted</a:t>
            </a:r>
          </a:p>
          <a:p>
            <a:pPr lvl="3"/>
            <a:r>
              <a:rPr lang="en-US" sz="1600" dirty="0"/>
              <a:t>DC Alerts for role failures, </a:t>
            </a:r>
            <a:r>
              <a:rPr lang="en-US" sz="1600" dirty="0" err="1"/>
              <a:t>SysVol</a:t>
            </a:r>
            <a:r>
              <a:rPr lang="en-US" sz="1600" dirty="0"/>
              <a:t>, LSASS, Replication</a:t>
            </a:r>
          </a:p>
          <a:p>
            <a:pPr lvl="3"/>
            <a:r>
              <a:rPr lang="en-US" sz="1600" dirty="0"/>
              <a:t>Windows DNS</a:t>
            </a:r>
          </a:p>
          <a:p>
            <a:pPr lvl="3"/>
            <a:r>
              <a:rPr lang="en-US" sz="1600" dirty="0"/>
              <a:t>Group Policy</a:t>
            </a:r>
            <a:endParaRPr lang="en-US" sz="1700" dirty="0"/>
          </a:p>
        </p:txBody>
      </p:sp>
      <p:pic>
        <p:nvPicPr>
          <p:cNvPr id="3" name="Picture 2" descr="DailySummary report example for SysAdmins/DomainAdmins showing server performance issues, NOT monitoried servers, and pending reboots">
            <a:extLst>
              <a:ext uri="{FF2B5EF4-FFF2-40B4-BE49-F238E27FC236}">
                <a16:creationId xmlns:a16="http://schemas.microsoft.com/office/drawing/2014/main" id="{713438A9-F9FD-4AC6-8C27-5110F194AEB4}"/>
              </a:ext>
            </a:extLst>
          </p:cNvPr>
          <p:cNvPicPr>
            <a:picLocks noChangeAspect="1"/>
          </p:cNvPicPr>
          <p:nvPr/>
        </p:nvPicPr>
        <p:blipFill>
          <a:blip r:embed="rId3"/>
          <a:stretch>
            <a:fillRect/>
          </a:stretch>
        </p:blipFill>
        <p:spPr>
          <a:xfrm>
            <a:off x="5744666" y="1011198"/>
            <a:ext cx="5859070" cy="5319799"/>
          </a:xfrm>
          <a:prstGeom prst="rect">
            <a:avLst/>
          </a:prstGeom>
        </p:spPr>
      </p:pic>
    </p:spTree>
    <p:extLst>
      <p:ext uri="{BB962C8B-B14F-4D97-AF65-F5344CB8AC3E}">
        <p14:creationId xmlns:p14="http://schemas.microsoft.com/office/powerpoint/2010/main" val="5517109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4" y="1012030"/>
            <a:ext cx="5093580" cy="5318967"/>
          </a:xfrm>
        </p:spPr>
        <p:txBody>
          <a:bodyPr>
            <a:normAutofit/>
          </a:bodyPr>
          <a:lstStyle/>
          <a:p>
            <a:r>
              <a:rPr lang="en-US" sz="3000" dirty="0"/>
              <a:t>The solution</a:t>
            </a:r>
          </a:p>
          <a:p>
            <a:pPr lvl="1"/>
            <a:r>
              <a:rPr lang="en-US" sz="2200" dirty="0"/>
              <a:t>Build scripts to summarize IT insights</a:t>
            </a:r>
          </a:p>
          <a:p>
            <a:pPr lvl="2"/>
            <a:r>
              <a:rPr lang="en-US" sz="1800" b="1" dirty="0" err="1">
                <a:effectLst/>
                <a:latin typeface="Calibri" panose="020F0502020204030204" pitchFamily="34" charset="0"/>
              </a:rPr>
              <a:t>SCOMAdmin.LongrunningScripts</a:t>
            </a:r>
            <a:r>
              <a:rPr lang="en-US" sz="1800" b="1" dirty="0">
                <a:effectLst/>
                <a:latin typeface="Calibri" panose="020F0502020204030204" pitchFamily="34" charset="0"/>
              </a:rPr>
              <a:t> insights contained in Proactive.NOSC.Daily.Tasks.xml</a:t>
            </a:r>
          </a:p>
          <a:p>
            <a:pPr marL="457200" lvl="2" indent="0">
              <a:buNone/>
            </a:pPr>
            <a:endParaRPr lang="en-US" sz="1800" u="sng" dirty="0"/>
          </a:p>
          <a:p>
            <a:pPr lvl="2"/>
            <a:r>
              <a:rPr lang="en-US" sz="1800" u="sng" dirty="0"/>
              <a:t>Includes:</a:t>
            </a:r>
          </a:p>
          <a:p>
            <a:pPr lvl="3"/>
            <a:r>
              <a:rPr lang="en-US" sz="1600" dirty="0"/>
              <a:t>Searches for Proactive DS/WA script runtime totals</a:t>
            </a:r>
          </a:p>
          <a:p>
            <a:pPr lvl="3"/>
            <a:r>
              <a:rPr lang="en-US" sz="1600" dirty="0"/>
              <a:t>Help Admin assess script performance AND SCOM management group performance</a:t>
            </a:r>
          </a:p>
          <a:p>
            <a:pPr marL="228600" lvl="1" indent="0">
              <a:buNone/>
            </a:pPr>
            <a:endParaRPr lang="en-US" dirty="0"/>
          </a:p>
          <a:p>
            <a:pPr marL="0" marR="0" indent="0">
              <a:spcBef>
                <a:spcPts val="0"/>
              </a:spcBef>
              <a:spcAft>
                <a:spcPts val="0"/>
              </a:spcAft>
              <a:buNone/>
            </a:pPr>
            <a:r>
              <a:rPr lang="en-US" sz="1800" dirty="0">
                <a:effectLst/>
                <a:latin typeface="Calibri" panose="020F0502020204030204" pitchFamily="34" charset="0"/>
              </a:rPr>
              <a:t>	</a:t>
            </a:r>
            <a:endParaRPr lang="en-US" sz="1700" dirty="0"/>
          </a:p>
        </p:txBody>
      </p:sp>
      <p:pic>
        <p:nvPicPr>
          <p:cNvPr id="4" name="Picture 3" descr="SCOMAdmin LongRunning scripts to help monitoring admin gauge script performance for the daily reports/addendum reports and tasks">
            <a:extLst>
              <a:ext uri="{FF2B5EF4-FFF2-40B4-BE49-F238E27FC236}">
                <a16:creationId xmlns:a16="http://schemas.microsoft.com/office/drawing/2014/main" id="{BA7575A2-516E-4A34-8D09-833538552550}"/>
              </a:ext>
            </a:extLst>
          </p:cNvPr>
          <p:cNvPicPr>
            <a:picLocks noChangeAspect="1"/>
          </p:cNvPicPr>
          <p:nvPr/>
        </p:nvPicPr>
        <p:blipFill>
          <a:blip r:embed="rId3"/>
          <a:stretch>
            <a:fillRect/>
          </a:stretch>
        </p:blipFill>
        <p:spPr>
          <a:xfrm>
            <a:off x="5681844" y="1498501"/>
            <a:ext cx="6001058" cy="4127502"/>
          </a:xfrm>
          <a:prstGeom prst="rect">
            <a:avLst/>
          </a:prstGeom>
        </p:spPr>
      </p:pic>
    </p:spTree>
    <p:extLst>
      <p:ext uri="{BB962C8B-B14F-4D97-AF65-F5344CB8AC3E}">
        <p14:creationId xmlns:p14="http://schemas.microsoft.com/office/powerpoint/2010/main" val="24157149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4" y="1012030"/>
            <a:ext cx="9393354" cy="5388769"/>
          </a:xfrm>
        </p:spPr>
        <p:txBody>
          <a:bodyPr>
            <a:normAutofit fontScale="47500" lnSpcReduction="20000"/>
          </a:bodyPr>
          <a:lstStyle/>
          <a:p>
            <a:r>
              <a:rPr lang="en-US" sz="5100" dirty="0"/>
              <a:t>The solution</a:t>
            </a:r>
          </a:p>
          <a:p>
            <a:pPr lvl="1"/>
            <a:r>
              <a:rPr lang="en-US" sz="4200" dirty="0"/>
              <a:t>Build scripts to summarize IT insights</a:t>
            </a:r>
          </a:p>
          <a:p>
            <a:pPr lvl="2"/>
            <a:r>
              <a:rPr lang="en-US" sz="3400" dirty="0"/>
              <a:t>SCOM Admin insights indicating SQL issues</a:t>
            </a:r>
          </a:p>
          <a:p>
            <a:pPr marL="228600" lvl="1" indent="0">
              <a:buNone/>
            </a:pPr>
            <a:endParaRPr lang="en-US" sz="2600" dirty="0"/>
          </a:p>
          <a:p>
            <a:pPr marL="0" marR="0" indent="0">
              <a:spcBef>
                <a:spcPts val="0"/>
              </a:spcBef>
              <a:spcAft>
                <a:spcPts val="0"/>
              </a:spcAft>
              <a:buNone/>
            </a:pPr>
            <a:r>
              <a:rPr lang="en-US" sz="2600" dirty="0">
                <a:effectLst/>
                <a:latin typeface="Calibri" panose="020F0502020204030204" pitchFamily="34" charset="0"/>
              </a:rPr>
              <a:t>	-----Original Message-----</a:t>
            </a:r>
          </a:p>
          <a:p>
            <a:pPr marL="0" marR="0" indent="0">
              <a:spcBef>
                <a:spcPts val="0"/>
              </a:spcBef>
              <a:spcAft>
                <a:spcPts val="0"/>
              </a:spcAft>
              <a:buNone/>
            </a:pPr>
            <a:r>
              <a:rPr lang="en-US" sz="2600" dirty="0">
                <a:effectLst/>
                <a:latin typeface="Calibri" panose="020F0502020204030204" pitchFamily="34" charset="0"/>
              </a:rPr>
              <a:t>	Subject: Alert: Proactive NOSC DailyTasks </a:t>
            </a:r>
            <a:r>
              <a:rPr lang="en-US" sz="2600" dirty="0" err="1">
                <a:effectLst/>
                <a:latin typeface="Calibri" panose="020F0502020204030204" pitchFamily="34" charset="0"/>
              </a:rPr>
              <a:t>DailySummary</a:t>
            </a:r>
            <a:r>
              <a:rPr lang="en-US" sz="2600" dirty="0">
                <a:effectLst/>
                <a:latin typeface="Calibri" panose="020F0502020204030204" pitchFamily="34" charset="0"/>
              </a:rPr>
              <a:t> </a:t>
            </a:r>
            <a:r>
              <a:rPr lang="en-US" sz="2600" dirty="0" err="1">
                <a:effectLst/>
                <a:latin typeface="Calibri" panose="020F0502020204030204" pitchFamily="34" charset="0"/>
              </a:rPr>
              <a:t>SCOMAdmin</a:t>
            </a:r>
            <a:r>
              <a:rPr lang="en-US" sz="2600" dirty="0">
                <a:effectLst/>
                <a:latin typeface="Calibri" panose="020F0502020204030204" pitchFamily="34" charset="0"/>
              </a:rPr>
              <a:t> </a:t>
            </a:r>
            <a:r>
              <a:rPr lang="en-US" sz="2600" dirty="0" err="1">
                <a:effectLst/>
                <a:latin typeface="Calibri" panose="020F0502020204030204" pitchFamily="34" charset="0"/>
              </a:rPr>
              <a:t>ScriptErrors</a:t>
            </a:r>
            <a:r>
              <a:rPr lang="en-US" sz="2600" dirty="0">
                <a:effectLst/>
                <a:latin typeface="Calibri" panose="020F0502020204030204" pitchFamily="34" charset="0"/>
              </a:rPr>
              <a:t> Report Script Alert Resolution state: New</a:t>
            </a:r>
          </a:p>
          <a:p>
            <a:pPr marL="0" marR="0" indent="0">
              <a:spcBef>
                <a:spcPts val="0"/>
              </a:spcBef>
              <a:spcAft>
                <a:spcPts val="0"/>
              </a:spcAft>
              <a:buNone/>
            </a:pPr>
            <a:r>
              <a:rPr lang="en-US" sz="2600" dirty="0">
                <a:effectLst/>
                <a:latin typeface="Calibri" panose="020F0502020204030204" pitchFamily="34" charset="0"/>
              </a:rPr>
              <a:t> </a:t>
            </a:r>
          </a:p>
          <a:p>
            <a:pPr marL="0" marR="0" indent="0">
              <a:spcBef>
                <a:spcPts val="0"/>
              </a:spcBef>
              <a:spcAft>
                <a:spcPts val="0"/>
              </a:spcAft>
              <a:buNone/>
            </a:pPr>
            <a:r>
              <a:rPr lang="en-US" sz="2600" dirty="0">
                <a:effectLst/>
                <a:latin typeface="Calibri" panose="020F0502020204030204" pitchFamily="34" charset="0"/>
              </a:rPr>
              <a:t>	Alert: Proactive NOSC DailyTasks </a:t>
            </a:r>
            <a:r>
              <a:rPr lang="en-US" sz="2600" dirty="0" err="1">
                <a:effectLst/>
                <a:latin typeface="Calibri" panose="020F0502020204030204" pitchFamily="34" charset="0"/>
              </a:rPr>
              <a:t>DailySummary</a:t>
            </a:r>
            <a:r>
              <a:rPr lang="en-US" sz="2600" dirty="0">
                <a:effectLst/>
                <a:latin typeface="Calibri" panose="020F0502020204030204" pitchFamily="34" charset="0"/>
              </a:rPr>
              <a:t> </a:t>
            </a:r>
            <a:r>
              <a:rPr lang="en-US" sz="2600" dirty="0" err="1">
                <a:effectLst/>
                <a:latin typeface="Calibri" panose="020F0502020204030204" pitchFamily="34" charset="0"/>
              </a:rPr>
              <a:t>SCOMAdmin</a:t>
            </a:r>
            <a:r>
              <a:rPr lang="en-US" sz="2600" dirty="0">
                <a:effectLst/>
                <a:latin typeface="Calibri" panose="020F0502020204030204" pitchFamily="34" charset="0"/>
              </a:rPr>
              <a:t> </a:t>
            </a:r>
            <a:r>
              <a:rPr lang="en-US" sz="2600" dirty="0" err="1">
                <a:effectLst/>
                <a:latin typeface="Calibri" panose="020F0502020204030204" pitchFamily="34" charset="0"/>
              </a:rPr>
              <a:t>ScriptErrors</a:t>
            </a:r>
            <a:r>
              <a:rPr lang="en-US" sz="2600" dirty="0">
                <a:effectLst/>
                <a:latin typeface="Calibri" panose="020F0502020204030204" pitchFamily="34" charset="0"/>
              </a:rPr>
              <a:t> Report Script Alert</a:t>
            </a:r>
          </a:p>
          <a:p>
            <a:pPr marL="0" marR="0" indent="0">
              <a:spcBef>
                <a:spcPts val="0"/>
              </a:spcBef>
              <a:spcAft>
                <a:spcPts val="0"/>
              </a:spcAft>
              <a:buNone/>
            </a:pPr>
            <a:r>
              <a:rPr lang="en-US" sz="2600" dirty="0">
                <a:effectLst/>
                <a:latin typeface="Calibri" panose="020F0502020204030204" pitchFamily="34" charset="0"/>
              </a:rPr>
              <a:t>	Source: All Management Servers Resource Pool</a:t>
            </a:r>
          </a:p>
          <a:p>
            <a:pPr marL="0" marR="0" indent="0">
              <a:spcBef>
                <a:spcPts val="0"/>
              </a:spcBef>
              <a:spcAft>
                <a:spcPts val="0"/>
              </a:spcAft>
              <a:buNone/>
            </a:pPr>
            <a:r>
              <a:rPr lang="en-US" sz="2600" dirty="0">
                <a:effectLst/>
                <a:latin typeface="Calibri" panose="020F0502020204030204" pitchFamily="34" charset="0"/>
              </a:rPr>
              <a:t>	Path: Not Present</a:t>
            </a:r>
          </a:p>
          <a:p>
            <a:pPr marL="0" marR="0" indent="0">
              <a:spcBef>
                <a:spcPts val="0"/>
              </a:spcBef>
              <a:spcAft>
                <a:spcPts val="0"/>
              </a:spcAft>
              <a:buNone/>
            </a:pPr>
            <a:r>
              <a:rPr lang="en-US" sz="2600" dirty="0">
                <a:effectLst/>
                <a:latin typeface="Calibri" panose="020F0502020204030204" pitchFamily="34" charset="0"/>
              </a:rPr>
              <a:t>	Last modified by: System</a:t>
            </a:r>
          </a:p>
          <a:p>
            <a:pPr marL="0" marR="0" indent="0">
              <a:spcBef>
                <a:spcPts val="0"/>
              </a:spcBef>
              <a:spcAft>
                <a:spcPts val="0"/>
              </a:spcAft>
              <a:buNone/>
            </a:pPr>
            <a:r>
              <a:rPr lang="en-US" sz="2600" dirty="0">
                <a:effectLst/>
                <a:latin typeface="Calibri" panose="020F0502020204030204" pitchFamily="34" charset="0"/>
              </a:rPr>
              <a:t>	Last modified time: 2/7/2022 11:38:48 AM Alert description: Proactive </a:t>
            </a:r>
          </a:p>
          <a:p>
            <a:pPr marL="0" marR="0" indent="0">
              <a:spcBef>
                <a:spcPts val="0"/>
              </a:spcBef>
              <a:spcAft>
                <a:spcPts val="0"/>
              </a:spcAft>
              <a:buNone/>
            </a:pPr>
            <a:r>
              <a:rPr lang="en-US" sz="2600" dirty="0">
                <a:effectLst/>
                <a:latin typeface="Calibri" panose="020F0502020204030204" pitchFamily="34" charset="0"/>
              </a:rPr>
              <a:t>	DailyTasks </a:t>
            </a:r>
            <a:r>
              <a:rPr lang="en-US" sz="2600" dirty="0" err="1">
                <a:effectLst/>
                <a:latin typeface="Calibri" panose="020F0502020204030204" pitchFamily="34" charset="0"/>
              </a:rPr>
              <a:t>SCOMAdmin</a:t>
            </a:r>
            <a:r>
              <a:rPr lang="en-US" sz="2600" dirty="0">
                <a:effectLst/>
                <a:latin typeface="Calibri" panose="020F0502020204030204" pitchFamily="34" charset="0"/>
              </a:rPr>
              <a:t> </a:t>
            </a:r>
            <a:r>
              <a:rPr lang="en-US" sz="2600" dirty="0" err="1">
                <a:effectLst/>
                <a:latin typeface="Calibri" panose="020F0502020204030204" pitchFamily="34" charset="0"/>
              </a:rPr>
              <a:t>ScriptErrors</a:t>
            </a:r>
            <a:r>
              <a:rPr lang="en-US" sz="2600" dirty="0">
                <a:effectLst/>
                <a:latin typeface="Calibri" panose="020F0502020204030204" pitchFamily="34" charset="0"/>
              </a:rPr>
              <a:t> report for date (2022-02-07).</a:t>
            </a:r>
          </a:p>
          <a:p>
            <a:pPr marL="0" marR="0" indent="0">
              <a:spcBef>
                <a:spcPts val="0"/>
              </a:spcBef>
              <a:spcAft>
                <a:spcPts val="0"/>
              </a:spcAft>
              <a:buNone/>
            </a:pPr>
            <a:r>
              <a:rPr lang="en-US" sz="2600" dirty="0">
                <a:effectLst/>
                <a:latin typeface="Calibri" panose="020F0502020204030204" pitchFamily="34" charset="0"/>
              </a:rPr>
              <a:t> </a:t>
            </a:r>
          </a:p>
          <a:p>
            <a:pPr marL="0" marR="0" indent="0">
              <a:spcBef>
                <a:spcPts val="0"/>
              </a:spcBef>
              <a:spcAft>
                <a:spcPts val="0"/>
              </a:spcAft>
              <a:buNone/>
            </a:pPr>
            <a:r>
              <a:rPr lang="en-US" sz="2600" dirty="0">
                <a:effectLst/>
                <a:latin typeface="Calibri" panose="020F0502020204030204" pitchFamily="34" charset="0"/>
              </a:rPr>
              <a:t>	Proactive DailyTasks </a:t>
            </a:r>
            <a:r>
              <a:rPr lang="en-US" sz="2600" dirty="0" err="1">
                <a:effectLst/>
                <a:latin typeface="Calibri" panose="020F0502020204030204" pitchFamily="34" charset="0"/>
              </a:rPr>
              <a:t>SCOMAdmin</a:t>
            </a:r>
            <a:r>
              <a:rPr lang="en-US" sz="2600" dirty="0">
                <a:effectLst/>
                <a:latin typeface="Calibri" panose="020F0502020204030204" pitchFamily="34" charset="0"/>
              </a:rPr>
              <a:t> </a:t>
            </a:r>
            <a:r>
              <a:rPr lang="en-US" sz="2600" dirty="0" err="1">
                <a:effectLst/>
                <a:latin typeface="Calibri" panose="020F0502020204030204" pitchFamily="34" charset="0"/>
              </a:rPr>
              <a:t>ScriptErrors</a:t>
            </a:r>
            <a:r>
              <a:rPr lang="en-US" sz="2600" dirty="0">
                <a:effectLst/>
                <a:latin typeface="Calibri" panose="020F0502020204030204" pitchFamily="34" charset="0"/>
              </a:rPr>
              <a:t> report for date 2022-02-07</a:t>
            </a:r>
          </a:p>
          <a:p>
            <a:pPr marL="0" marR="0" indent="0">
              <a:spcBef>
                <a:spcPts val="0"/>
              </a:spcBef>
              <a:spcAft>
                <a:spcPts val="0"/>
              </a:spcAft>
              <a:buNone/>
            </a:pPr>
            <a:r>
              <a:rPr lang="en-US" sz="2600" dirty="0">
                <a:effectLst/>
                <a:latin typeface="Calibri" panose="020F0502020204030204" pitchFamily="34" charset="0"/>
              </a:rPr>
              <a:t>	#</a:t>
            </a:r>
          </a:p>
          <a:p>
            <a:pPr marL="0" marR="0" indent="0">
              <a:spcBef>
                <a:spcPts val="0"/>
              </a:spcBef>
              <a:spcAft>
                <a:spcPts val="0"/>
              </a:spcAft>
              <a:buNone/>
            </a:pPr>
            <a:r>
              <a:rPr lang="en-US" sz="2600" dirty="0">
                <a:effectLst/>
                <a:latin typeface="Calibri" panose="020F0502020204030204" pitchFamily="34" charset="0"/>
              </a:rPr>
              <a:t>	# Alerts since last run = 2</a:t>
            </a:r>
          </a:p>
          <a:p>
            <a:pPr marL="0" marR="0" indent="0">
              <a:spcBef>
                <a:spcPts val="0"/>
              </a:spcBef>
              <a:spcAft>
                <a:spcPts val="0"/>
              </a:spcAft>
              <a:buNone/>
            </a:pPr>
            <a:r>
              <a:rPr lang="en-US" sz="2600" dirty="0">
                <a:effectLst/>
                <a:latin typeface="Calibri" panose="020F0502020204030204" pitchFamily="34" charset="0"/>
              </a:rPr>
              <a:t>	#</a:t>
            </a:r>
          </a:p>
          <a:p>
            <a:pPr marL="0" marR="0" indent="0">
              <a:spcBef>
                <a:spcPts val="0"/>
              </a:spcBef>
              <a:spcAft>
                <a:spcPts val="0"/>
              </a:spcAft>
              <a:buNone/>
            </a:pPr>
            <a:r>
              <a:rPr lang="en-US" sz="2600" dirty="0">
                <a:effectLst/>
                <a:latin typeface="Calibri" panose="020F0502020204030204" pitchFamily="34" charset="0"/>
              </a:rPr>
              <a:t>	# Breakdown of alerts </a:t>
            </a:r>
          </a:p>
          <a:p>
            <a:pPr marL="0" marR="0" indent="0">
              <a:spcBef>
                <a:spcPts val="0"/>
              </a:spcBef>
              <a:spcAft>
                <a:spcPts val="0"/>
              </a:spcAft>
              <a:buNone/>
            </a:pPr>
            <a:r>
              <a:rPr lang="en-US" sz="2600" dirty="0">
                <a:effectLst/>
                <a:latin typeface="Calibri" panose="020F0502020204030204" pitchFamily="34" charset="0"/>
              </a:rPr>
              <a:t>	#========================================================</a:t>
            </a:r>
          </a:p>
          <a:p>
            <a:pPr marL="0" marR="0" indent="0">
              <a:spcBef>
                <a:spcPts val="0"/>
              </a:spcBef>
              <a:spcAft>
                <a:spcPts val="0"/>
              </a:spcAft>
              <a:buNone/>
            </a:pPr>
            <a:r>
              <a:rPr lang="en-US" sz="2600" dirty="0">
                <a:effectLst/>
                <a:latin typeface="Calibri" panose="020F0502020204030204" pitchFamily="34" charset="0"/>
              </a:rPr>
              <a:t>	# 'Cannot access destination table' alerts = 1</a:t>
            </a:r>
          </a:p>
          <a:p>
            <a:pPr marL="0" marR="0" indent="0">
              <a:spcBef>
                <a:spcPts val="0"/>
              </a:spcBef>
              <a:spcAft>
                <a:spcPts val="0"/>
              </a:spcAft>
              <a:buNone/>
            </a:pPr>
            <a:r>
              <a:rPr lang="en-US" sz="2600" dirty="0">
                <a:effectLst/>
                <a:latin typeface="Calibri" panose="020F0502020204030204" pitchFamily="34" charset="0"/>
              </a:rPr>
              <a:t>	# 'Could not open a connection to SQL Server' alerts = 0</a:t>
            </a:r>
          </a:p>
          <a:p>
            <a:pPr marL="0" marR="0" indent="0">
              <a:spcBef>
                <a:spcPts val="0"/>
              </a:spcBef>
              <a:spcAft>
                <a:spcPts val="0"/>
              </a:spcAft>
              <a:buNone/>
            </a:pPr>
            <a:r>
              <a:rPr lang="en-US" sz="2600" dirty="0">
                <a:effectLst/>
                <a:latin typeface="Calibri" panose="020F0502020204030204" pitchFamily="34" charset="0"/>
              </a:rPr>
              <a:t>	# 'Login failed for user' alerts = 0</a:t>
            </a:r>
          </a:p>
          <a:p>
            <a:pPr marL="0" marR="0" indent="0">
              <a:spcBef>
                <a:spcPts val="0"/>
              </a:spcBef>
              <a:spcAft>
                <a:spcPts val="0"/>
              </a:spcAft>
              <a:buNone/>
            </a:pPr>
            <a:r>
              <a:rPr lang="en-US" sz="2600" dirty="0">
                <a:effectLst/>
                <a:latin typeface="Calibri" panose="020F0502020204030204" pitchFamily="34" charset="0"/>
              </a:rPr>
              <a:t>	# 'Network pre-login handshake failure' alerts = 0</a:t>
            </a:r>
          </a:p>
          <a:p>
            <a:pPr marL="0" marR="0" indent="0">
              <a:spcBef>
                <a:spcPts val="0"/>
              </a:spcBef>
              <a:spcAft>
                <a:spcPts val="0"/>
              </a:spcAft>
              <a:buNone/>
            </a:pPr>
            <a:r>
              <a:rPr lang="en-US" sz="2600" dirty="0">
                <a:effectLst/>
                <a:latin typeface="Calibri" panose="020F0502020204030204" pitchFamily="34" charset="0"/>
              </a:rPr>
              <a:t>	# 'parallel query execution' alerts = 0 </a:t>
            </a:r>
          </a:p>
          <a:p>
            <a:pPr marL="0" marR="0" indent="0">
              <a:spcBef>
                <a:spcPts val="0"/>
              </a:spcBef>
              <a:spcAft>
                <a:spcPts val="0"/>
              </a:spcAft>
              <a:buNone/>
            </a:pPr>
            <a:r>
              <a:rPr lang="en-US" sz="2600" dirty="0">
                <a:effectLst/>
                <a:latin typeface="Calibri" panose="020F0502020204030204" pitchFamily="34" charset="0"/>
              </a:rPr>
              <a:t>	# 'This timeout can be increased by adding a registry key' alerts = 0</a:t>
            </a:r>
          </a:p>
          <a:p>
            <a:pPr marL="0" marR="0" indent="0">
              <a:spcBef>
                <a:spcPts val="0"/>
              </a:spcBef>
              <a:spcAft>
                <a:spcPts val="0"/>
              </a:spcAft>
              <a:buNone/>
            </a:pPr>
            <a:r>
              <a:rPr lang="en-US" sz="2600" dirty="0">
                <a:effectLst/>
                <a:latin typeface="Calibri" panose="020F0502020204030204" pitchFamily="34" charset="0"/>
              </a:rPr>
              <a:t>	# 'Timed out stored procedure' alerts = 1</a:t>
            </a:r>
          </a:p>
          <a:p>
            <a:pPr marL="0" marR="0" indent="0">
              <a:spcBef>
                <a:spcPts val="0"/>
              </a:spcBef>
              <a:spcAft>
                <a:spcPts val="0"/>
              </a:spcAft>
              <a:buNone/>
            </a:pPr>
            <a:r>
              <a:rPr lang="en-US" sz="2600" dirty="0">
                <a:effectLst/>
                <a:latin typeface="Calibri" panose="020F0502020204030204" pitchFamily="34" charset="0"/>
              </a:rPr>
              <a:t>	#</a:t>
            </a:r>
          </a:p>
          <a:p>
            <a:pPr marL="0" marR="0" indent="0">
              <a:spcBef>
                <a:spcPts val="0"/>
              </a:spcBef>
              <a:spcAft>
                <a:spcPts val="0"/>
              </a:spcAft>
              <a:buNone/>
            </a:pPr>
            <a:r>
              <a:rPr lang="en-US" sz="2600" dirty="0">
                <a:effectLst/>
                <a:latin typeface="Calibri" panose="020F0502020204030204" pitchFamily="34" charset="0"/>
              </a:rPr>
              <a:t>	# Remaining Script error alerts = 0 </a:t>
            </a:r>
          </a:p>
          <a:p>
            <a:pPr marL="0" marR="0" indent="0">
              <a:spcBef>
                <a:spcPts val="0"/>
              </a:spcBef>
              <a:spcAft>
                <a:spcPts val="0"/>
              </a:spcAft>
              <a:buNone/>
            </a:pPr>
            <a:r>
              <a:rPr lang="en-US" sz="2600" dirty="0">
                <a:effectLst/>
                <a:latin typeface="Calibri" panose="020F0502020204030204" pitchFamily="34" charset="0"/>
              </a:rPr>
              <a:t>	#================================================================</a:t>
            </a:r>
            <a:endParaRPr lang="en-US" sz="2600" dirty="0"/>
          </a:p>
        </p:txBody>
      </p:sp>
    </p:spTree>
    <p:extLst>
      <p:ext uri="{BB962C8B-B14F-4D97-AF65-F5344CB8AC3E}">
        <p14:creationId xmlns:p14="http://schemas.microsoft.com/office/powerpoint/2010/main" val="41396975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0"/>
            <a:ext cx="9330533" cy="5318967"/>
          </a:xfrm>
        </p:spPr>
        <p:txBody>
          <a:bodyPr>
            <a:normAutofit fontScale="92500" lnSpcReduction="20000"/>
          </a:bodyPr>
          <a:lstStyle/>
          <a:p>
            <a:r>
              <a:rPr lang="en-US" sz="3000" dirty="0"/>
              <a:t>The solution</a:t>
            </a:r>
          </a:p>
          <a:p>
            <a:pPr lvl="1"/>
            <a:r>
              <a:rPr lang="en-US" sz="2200" dirty="0"/>
              <a:t>Build scripts to summarize IT insights</a:t>
            </a:r>
          </a:p>
          <a:p>
            <a:pPr lvl="2"/>
            <a:r>
              <a:rPr lang="en-US" sz="1700" dirty="0"/>
              <a:t>SCOM Admin insight detail</a:t>
            </a:r>
          </a:p>
          <a:p>
            <a:pPr marL="228600" lvl="1" indent="0">
              <a:buNone/>
            </a:pPr>
            <a:endParaRPr lang="en-US" dirty="0"/>
          </a:p>
          <a:p>
            <a:pPr marL="0" marR="0" indent="0">
              <a:spcBef>
                <a:spcPts val="0"/>
              </a:spcBef>
              <a:spcAft>
                <a:spcPts val="0"/>
              </a:spcAft>
              <a:buNone/>
            </a:pPr>
            <a:r>
              <a:rPr lang="en-US" sz="1800" dirty="0">
                <a:effectLst/>
                <a:latin typeface="Calibri" panose="020F0502020204030204" pitchFamily="34" charset="0"/>
              </a:rPr>
              <a:t>	</a:t>
            </a:r>
            <a:r>
              <a:rPr lang="en-US" sz="1700" dirty="0">
                <a:effectLst/>
                <a:latin typeface="Calibri" panose="020F0502020204030204" pitchFamily="34" charset="0"/>
              </a:rPr>
              <a:t># Cannot access destination table detail </a:t>
            </a:r>
          </a:p>
          <a:p>
            <a:pPr marL="0" marR="0" indent="0">
              <a:spcBef>
                <a:spcPts val="0"/>
              </a:spcBef>
              <a:spcAft>
                <a:spcPts val="0"/>
              </a:spcAft>
              <a:buNone/>
            </a:pPr>
            <a:r>
              <a:rPr lang="en-US" sz="1700" dirty="0">
                <a:effectLst/>
                <a:latin typeface="Calibri" panose="020F0502020204030204" pitchFamily="34" charset="0"/>
              </a:rPr>
              <a:t>	#=======================================</a:t>
            </a:r>
          </a:p>
          <a:p>
            <a:pPr marL="0" marR="0" indent="0">
              <a:spcBef>
                <a:spcPts val="0"/>
              </a:spcBef>
              <a:spcAft>
                <a:spcPts val="0"/>
              </a:spcAft>
              <a:buNone/>
            </a:pPr>
            <a:endParaRPr lang="en-US" sz="1700" dirty="0">
              <a:effectLst/>
              <a:latin typeface="Calibri" panose="020F0502020204030204" pitchFamily="34" charset="0"/>
            </a:endParaRPr>
          </a:p>
          <a:p>
            <a:pPr marL="0" marR="0" indent="0">
              <a:spcBef>
                <a:spcPts val="0"/>
              </a:spcBef>
              <a:spcAft>
                <a:spcPts val="0"/>
              </a:spcAft>
              <a:buNone/>
            </a:pPr>
            <a:r>
              <a:rPr lang="en-US" sz="1700" dirty="0">
                <a:effectLst/>
                <a:latin typeface="Calibri" panose="020F0502020204030204" pitchFamily="34" charset="0"/>
              </a:rPr>
              <a:t>	</a:t>
            </a:r>
            <a:r>
              <a:rPr lang="en-US" sz="1700" dirty="0" err="1">
                <a:effectLst/>
                <a:latin typeface="Calibri" panose="020F0502020204030204" pitchFamily="34" charset="0"/>
              </a:rPr>
              <a:t>TimeGenerated</a:t>
            </a:r>
            <a:r>
              <a:rPr lang="en-US" sz="1700" dirty="0">
                <a:effectLst/>
                <a:latin typeface="Calibri" panose="020F0502020204030204" pitchFamily="34" charset="0"/>
              </a:rPr>
              <a:t>        </a:t>
            </a:r>
            <a:r>
              <a:rPr lang="en-US" sz="1700" dirty="0" err="1">
                <a:effectLst/>
                <a:latin typeface="Calibri" panose="020F0502020204030204" pitchFamily="34" charset="0"/>
              </a:rPr>
              <a:t>EventID</a:t>
            </a:r>
            <a:r>
              <a:rPr lang="en-US" sz="1700" dirty="0">
                <a:effectLst/>
                <a:latin typeface="Calibri" panose="020F0502020204030204" pitchFamily="34" charset="0"/>
              </a:rPr>
              <a:t> Message</a:t>
            </a:r>
          </a:p>
          <a:p>
            <a:pPr marL="0" marR="0" indent="0">
              <a:spcBef>
                <a:spcPts val="0"/>
              </a:spcBef>
              <a:spcAft>
                <a:spcPts val="0"/>
              </a:spcAft>
              <a:buNone/>
            </a:pPr>
            <a:r>
              <a:rPr lang="en-US" sz="1700" dirty="0">
                <a:effectLst/>
                <a:latin typeface="Calibri" panose="020F0502020204030204" pitchFamily="34" charset="0"/>
              </a:rPr>
              <a:t>	-------------        ------- -------</a:t>
            </a:r>
          </a:p>
          <a:p>
            <a:pPr marL="0" marR="0" indent="0">
              <a:spcBef>
                <a:spcPts val="0"/>
              </a:spcBef>
              <a:spcAft>
                <a:spcPts val="0"/>
              </a:spcAft>
              <a:buNone/>
            </a:pPr>
            <a:r>
              <a:rPr lang="en-US" sz="1700" dirty="0">
                <a:effectLst/>
                <a:latin typeface="Calibri" panose="020F0502020204030204" pitchFamily="34" charset="0"/>
              </a:rPr>
              <a:t>	2/5/2022 10:16:38 PM   31551 Failed to store data in the Data Warehouse. The</a:t>
            </a:r>
          </a:p>
          <a:p>
            <a:pPr marL="0" marR="0" indent="0">
              <a:spcBef>
                <a:spcPts val="0"/>
              </a:spcBef>
              <a:spcAft>
                <a:spcPts val="0"/>
              </a:spcAft>
              <a:buNone/>
            </a:pPr>
            <a:r>
              <a:rPr lang="en-US" sz="1700" dirty="0">
                <a:effectLst/>
                <a:latin typeface="Calibri" panose="020F0502020204030204" pitchFamily="34" charset="0"/>
              </a:rPr>
              <a:t>                            operation will be </a:t>
            </a:r>
            <a:r>
              <a:rPr lang="en-US" sz="1700" dirty="0" err="1">
                <a:effectLst/>
                <a:latin typeface="Calibri" panose="020F0502020204030204" pitchFamily="34" charset="0"/>
              </a:rPr>
              <a:t>retried.Exception</a:t>
            </a:r>
            <a:r>
              <a:rPr lang="en-US" sz="1700" dirty="0">
                <a:effectLst/>
                <a:latin typeface="Calibri" panose="020F0502020204030204" pitchFamily="34" charset="0"/>
              </a:rPr>
              <a:t> '</a:t>
            </a:r>
            <a:r>
              <a:rPr lang="en-US" sz="1700" dirty="0" err="1">
                <a:effectLst/>
                <a:latin typeface="Calibri" panose="020F0502020204030204" pitchFamily="34" charset="0"/>
              </a:rPr>
              <a:t>InvalidOperationException</a:t>
            </a:r>
            <a:r>
              <a:rPr lang="en-US" sz="1700" dirty="0">
                <a:effectLst/>
                <a:latin typeface="Calibri" panose="020F0502020204030204" pitchFamily="34" charset="0"/>
              </a:rPr>
              <a:t>': Cannot access</a:t>
            </a:r>
          </a:p>
          <a:p>
            <a:pPr marL="0" marR="0" indent="0">
              <a:spcBef>
                <a:spcPts val="0"/>
              </a:spcBef>
              <a:spcAft>
                <a:spcPts val="0"/>
              </a:spcAft>
              <a:buNone/>
            </a:pPr>
            <a:r>
              <a:rPr lang="en-US" sz="1700" dirty="0">
                <a:effectLst/>
                <a:latin typeface="Calibri" panose="020F0502020204030204" pitchFamily="34" charset="0"/>
              </a:rPr>
              <a:t>                             destination table '</a:t>
            </a:r>
            <a:r>
              <a:rPr lang="en-US" sz="1700" dirty="0" err="1">
                <a:effectLst/>
                <a:latin typeface="Calibri" panose="020F0502020204030204" pitchFamily="34" charset="0"/>
              </a:rPr>
              <a:t>Event.EventStage</a:t>
            </a:r>
            <a:r>
              <a:rPr lang="en-US" sz="1700" dirty="0">
                <a:effectLst/>
                <a:latin typeface="Calibri" panose="020F0502020204030204" pitchFamily="34" charset="0"/>
              </a:rPr>
              <a:t>'.</a:t>
            </a:r>
          </a:p>
          <a:p>
            <a:pPr marL="0" marR="0" indent="0">
              <a:spcBef>
                <a:spcPts val="0"/>
              </a:spcBef>
              <a:spcAft>
                <a:spcPts val="0"/>
              </a:spcAft>
              <a:buNone/>
            </a:pPr>
            <a:r>
              <a:rPr lang="en-US" sz="1700" dirty="0">
                <a:effectLst/>
                <a:latin typeface="Calibri" panose="020F0502020204030204" pitchFamily="34" charset="0"/>
              </a:rPr>
              <a:t> </a:t>
            </a:r>
          </a:p>
          <a:p>
            <a:pPr marL="0" marR="0" indent="0">
              <a:spcBef>
                <a:spcPts val="0"/>
              </a:spcBef>
              <a:spcAft>
                <a:spcPts val="0"/>
              </a:spcAft>
              <a:buNone/>
            </a:pPr>
            <a:r>
              <a:rPr lang="en-US" sz="1700" dirty="0">
                <a:effectLst/>
                <a:latin typeface="Calibri" panose="020F0502020204030204" pitchFamily="34" charset="0"/>
              </a:rPr>
              <a:t> </a:t>
            </a:r>
          </a:p>
          <a:p>
            <a:pPr marL="0" marR="0" indent="0">
              <a:spcBef>
                <a:spcPts val="0"/>
              </a:spcBef>
              <a:spcAft>
                <a:spcPts val="0"/>
              </a:spcAft>
              <a:buNone/>
            </a:pPr>
            <a:r>
              <a:rPr lang="en-US" sz="1700" dirty="0">
                <a:effectLst/>
                <a:latin typeface="Calibri" panose="020F0502020204030204" pitchFamily="34" charset="0"/>
              </a:rPr>
              <a:t>                             One or more workflows were affected by this. </a:t>
            </a:r>
          </a:p>
          <a:p>
            <a:pPr marL="0" marR="0">
              <a:spcBef>
                <a:spcPts val="0"/>
              </a:spcBef>
              <a:spcAft>
                <a:spcPts val="0"/>
              </a:spcAft>
            </a:pPr>
            <a:endParaRPr lang="en-US" sz="1700" dirty="0">
              <a:effectLst/>
              <a:latin typeface="Calibri" panose="020F0502020204030204" pitchFamily="34" charset="0"/>
            </a:endParaRPr>
          </a:p>
          <a:p>
            <a:pPr marL="0" marR="0" indent="0">
              <a:spcBef>
                <a:spcPts val="0"/>
              </a:spcBef>
              <a:spcAft>
                <a:spcPts val="0"/>
              </a:spcAft>
              <a:buNone/>
            </a:pPr>
            <a:r>
              <a:rPr lang="en-US" sz="1700" dirty="0">
                <a:effectLst/>
                <a:latin typeface="Calibri" panose="020F0502020204030204" pitchFamily="34" charset="0"/>
              </a:rPr>
              <a:t>                             Workflow name: </a:t>
            </a:r>
            <a:r>
              <a:rPr lang="en-US" sz="1700" dirty="0" err="1">
                <a:effectLst/>
                <a:latin typeface="Calibri" panose="020F0502020204030204" pitchFamily="34" charset="0"/>
              </a:rPr>
              <a:t>Microsoft.SystemCenter.DataWarehouse.CollectEventData</a:t>
            </a:r>
            <a:endParaRPr lang="en-US" sz="1700" dirty="0">
              <a:effectLst/>
              <a:latin typeface="Calibri" panose="020F0502020204030204" pitchFamily="34" charset="0"/>
            </a:endParaRPr>
          </a:p>
          <a:p>
            <a:pPr marL="0" marR="0" indent="0">
              <a:spcBef>
                <a:spcPts val="0"/>
              </a:spcBef>
              <a:spcAft>
                <a:spcPts val="0"/>
              </a:spcAft>
              <a:buNone/>
            </a:pPr>
            <a:r>
              <a:rPr lang="en-US" sz="1700" dirty="0">
                <a:effectLst/>
                <a:latin typeface="Calibri" panose="020F0502020204030204" pitchFamily="34" charset="0"/>
              </a:rPr>
              <a:t> </a:t>
            </a:r>
          </a:p>
          <a:p>
            <a:pPr marL="0" marR="0" indent="0">
              <a:spcBef>
                <a:spcPts val="0"/>
              </a:spcBef>
              <a:spcAft>
                <a:spcPts val="0"/>
              </a:spcAft>
              <a:buNone/>
            </a:pPr>
            <a:r>
              <a:rPr lang="en-US" sz="1700" dirty="0">
                <a:effectLst/>
                <a:latin typeface="Calibri" panose="020F0502020204030204" pitchFamily="34" charset="0"/>
              </a:rPr>
              <a:t>                             Instance name: </a:t>
            </a:r>
            <a:r>
              <a:rPr lang="en-US" sz="1700" dirty="0" err="1">
                <a:effectLst/>
                <a:latin typeface="Calibri" panose="020F0502020204030204" pitchFamily="34" charset="0"/>
              </a:rPr>
              <a:t>SCOMMS.fqdn</a:t>
            </a:r>
            <a:endParaRPr lang="en-US" sz="1700" dirty="0">
              <a:effectLst/>
              <a:latin typeface="Calibri" panose="020F0502020204030204" pitchFamily="34" charset="0"/>
            </a:endParaRPr>
          </a:p>
          <a:p>
            <a:pPr marL="0" marR="0" indent="0">
              <a:spcBef>
                <a:spcPts val="0"/>
              </a:spcBef>
              <a:spcAft>
                <a:spcPts val="0"/>
              </a:spcAft>
              <a:buNone/>
            </a:pPr>
            <a:r>
              <a:rPr lang="en-US" sz="1700" dirty="0">
                <a:effectLst/>
                <a:latin typeface="Calibri" panose="020F0502020204030204" pitchFamily="34" charset="0"/>
              </a:rPr>
              <a:t> </a:t>
            </a:r>
          </a:p>
          <a:p>
            <a:pPr marL="0" marR="0" indent="0">
              <a:spcBef>
                <a:spcPts val="0"/>
              </a:spcBef>
              <a:spcAft>
                <a:spcPts val="0"/>
              </a:spcAft>
              <a:buNone/>
            </a:pPr>
            <a:r>
              <a:rPr lang="en-US" sz="1700" dirty="0">
                <a:effectLst/>
                <a:latin typeface="Calibri" panose="020F0502020204030204" pitchFamily="34" charset="0"/>
              </a:rPr>
              <a:t>                             Instance ID:</a:t>
            </a:r>
          </a:p>
          <a:p>
            <a:pPr marL="0" marR="0" indent="0">
              <a:spcBef>
                <a:spcPts val="0"/>
              </a:spcBef>
              <a:spcAft>
                <a:spcPts val="0"/>
              </a:spcAft>
              <a:buNone/>
            </a:pPr>
            <a:r>
              <a:rPr lang="en-US" sz="1700" dirty="0">
                <a:effectLst/>
                <a:latin typeface="Calibri" panose="020F0502020204030204" pitchFamily="34" charset="0"/>
              </a:rPr>
              <a:t>                             {807935E6-86F5-F3F2-825B-C810760A5862}</a:t>
            </a:r>
          </a:p>
          <a:p>
            <a:pPr marL="0" marR="0" indent="0">
              <a:spcBef>
                <a:spcPts val="0"/>
              </a:spcBef>
              <a:spcAft>
                <a:spcPts val="0"/>
              </a:spcAft>
              <a:buNone/>
            </a:pPr>
            <a:r>
              <a:rPr lang="en-US" sz="1700" dirty="0">
                <a:effectLst/>
                <a:latin typeface="Calibri" panose="020F0502020204030204" pitchFamily="34" charset="0"/>
              </a:rPr>
              <a:t> </a:t>
            </a:r>
          </a:p>
          <a:p>
            <a:pPr marL="0" marR="0" indent="0">
              <a:spcBef>
                <a:spcPts val="0"/>
              </a:spcBef>
              <a:spcAft>
                <a:spcPts val="0"/>
              </a:spcAft>
              <a:buNone/>
            </a:pPr>
            <a:r>
              <a:rPr lang="en-US" sz="1700" dirty="0">
                <a:effectLst/>
                <a:latin typeface="Calibri" panose="020F0502020204030204" pitchFamily="34" charset="0"/>
              </a:rPr>
              <a:t>                             Management group: OPSMGR</a:t>
            </a:r>
            <a:endParaRPr lang="en-US" sz="1700" dirty="0"/>
          </a:p>
        </p:txBody>
      </p:sp>
    </p:spTree>
    <p:extLst>
      <p:ext uri="{BB962C8B-B14F-4D97-AF65-F5344CB8AC3E}">
        <p14:creationId xmlns:p14="http://schemas.microsoft.com/office/powerpoint/2010/main" val="12620717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0"/>
            <a:ext cx="5428629" cy="5674956"/>
          </a:xfrm>
        </p:spPr>
        <p:txBody>
          <a:bodyPr>
            <a:normAutofit fontScale="32500" lnSpcReduction="20000"/>
          </a:bodyPr>
          <a:lstStyle/>
          <a:p>
            <a:r>
              <a:rPr lang="en-US" sz="8600" dirty="0"/>
              <a:t>The solution</a:t>
            </a:r>
          </a:p>
          <a:p>
            <a:pPr lvl="1"/>
            <a:r>
              <a:rPr lang="en-US" sz="6200" dirty="0"/>
              <a:t>Build scripts to summarize IT insights</a:t>
            </a:r>
          </a:p>
          <a:p>
            <a:pPr lvl="2"/>
            <a:r>
              <a:rPr lang="en-US" sz="4900" dirty="0">
                <a:effectLst/>
                <a:latin typeface="Calibri" panose="020F0502020204030204" pitchFamily="34" charset="0"/>
                <a:ea typeface="Times New Roman" panose="02020603050405020304" pitchFamily="18" charset="0"/>
              </a:rPr>
              <a:t>Proactive DailyTasks AD Team Report</a:t>
            </a:r>
          </a:p>
          <a:p>
            <a:pPr lvl="2"/>
            <a:endParaRPr lang="en-US" dirty="0"/>
          </a:p>
          <a:p>
            <a:pPr marL="0" marR="0" indent="0">
              <a:spcBef>
                <a:spcPts val="0"/>
              </a:spcBef>
              <a:spcAft>
                <a:spcPts val="0"/>
              </a:spcAft>
              <a:buNone/>
            </a:pPr>
            <a:endParaRPr lang="en-US" sz="29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pPr>
            <a:r>
              <a:rPr lang="en-US" sz="4900" dirty="0">
                <a:effectLst/>
                <a:latin typeface="Calibri" panose="020F0502020204030204" pitchFamily="34" charset="0"/>
                <a:ea typeface="Times New Roman" panose="02020603050405020304" pitchFamily="18" charset="0"/>
              </a:rPr>
              <a:t>Alert: Proactive DailyTasks AD Team Report Script Alert Rule</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Source: All Management Servers Resource Pool</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Path: Not Present</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Last modified by: System</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Last modified time: 2/16/2022 10:03:50 AM</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Alert description: AD Team Daily report for (2022-02-16)</a:t>
            </a:r>
            <a:br>
              <a:rPr lang="en-US" sz="4900" dirty="0">
                <a:effectLst/>
                <a:latin typeface="Calibri" panose="020F0502020204030204" pitchFamily="34" charset="0"/>
                <a:ea typeface="Times New Roman" panose="02020603050405020304" pitchFamily="18" charset="0"/>
              </a:rPr>
            </a:b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AD Team Daily report for (2022-02-16)</a:t>
            </a:r>
            <a:br>
              <a:rPr lang="en-US" sz="4900" dirty="0">
                <a:effectLst/>
                <a:latin typeface="Calibri" panose="020F0502020204030204" pitchFamily="34" charset="0"/>
                <a:ea typeface="Times New Roman" panose="02020603050405020304" pitchFamily="18" charset="0"/>
              </a:rPr>
            </a:b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ADDS Team Daily report for 2022-02-16</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Alerts since last run = 644</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Total OPEN alerts</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AD Team alerts = 215</a:t>
            </a:r>
            <a:br>
              <a:rPr lang="en-US" sz="4900" dirty="0">
                <a:effectLst/>
                <a:latin typeface="Calibri" panose="020F0502020204030204" pitchFamily="34" charset="0"/>
                <a:ea typeface="Times New Roman" panose="02020603050405020304" pitchFamily="18" charset="0"/>
              </a:rPr>
            </a:b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Server performance alerts = 0</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Logical Disk full alerts = 1</a:t>
            </a:r>
            <a:br>
              <a:rPr lang="en-US" sz="4900" dirty="0">
                <a:effectLst/>
                <a:latin typeface="Calibri" panose="020F0502020204030204" pitchFamily="34" charset="0"/>
                <a:ea typeface="Times New Roman" panose="02020603050405020304" pitchFamily="18" charset="0"/>
              </a:rPr>
            </a:b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PKI expired certificate alerts = 0</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PKI Intermediate certificate alerts = 0</a:t>
            </a:r>
            <a:br>
              <a:rPr lang="en-US" sz="4900" dirty="0">
                <a:effectLst/>
                <a:latin typeface="Calibri" panose="020F0502020204030204" pitchFamily="34" charset="0"/>
                <a:ea typeface="Times New Roman" panose="02020603050405020304" pitchFamily="18" charset="0"/>
              </a:rPr>
            </a:br>
            <a:r>
              <a:rPr lang="en-US" sz="4900" dirty="0">
                <a:effectLst/>
                <a:latin typeface="Calibri" panose="020F0502020204030204" pitchFamily="34" charset="0"/>
                <a:ea typeface="Times New Roman" panose="02020603050405020304" pitchFamily="18" charset="0"/>
              </a:rPr>
              <a:t># PKI Root certificate alerts = 0</a:t>
            </a:r>
            <a:endParaRPr lang="en-US" sz="2500" dirty="0"/>
          </a:p>
        </p:txBody>
      </p:sp>
      <p:sp>
        <p:nvSpPr>
          <p:cNvPr id="5" name="TextBox 4">
            <a:extLst>
              <a:ext uri="{FF2B5EF4-FFF2-40B4-BE49-F238E27FC236}">
                <a16:creationId xmlns:a16="http://schemas.microsoft.com/office/drawing/2014/main" id="{130BA98B-097A-4574-8B35-11EF5533C3F4}"/>
              </a:ext>
            </a:extLst>
          </p:cNvPr>
          <p:cNvSpPr txBox="1"/>
          <p:nvPr/>
        </p:nvSpPr>
        <p:spPr>
          <a:xfrm>
            <a:off x="6095999" y="575575"/>
            <a:ext cx="5507737" cy="5755422"/>
          </a:xfrm>
          <a:prstGeom prst="rect">
            <a:avLst/>
          </a:prstGeom>
          <a:noFill/>
        </p:spPr>
        <p:txBody>
          <a:bodyPr wrap="square">
            <a:spAutoFit/>
          </a:bodyPr>
          <a:lstStyle/>
          <a:p>
            <a:r>
              <a:rPr lang="en-US" sz="1600" dirty="0">
                <a:effectLst/>
                <a:latin typeface="Calibri" panose="020F0502020204030204" pitchFamily="34" charset="0"/>
                <a:ea typeface="Times New Roman" panose="02020603050405020304" pitchFamily="18" charset="0"/>
              </a:rPr>
              <a:t># Failed to install MECM application packages = 0</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Tangible </a:t>
            </a:r>
            <a:r>
              <a:rPr lang="en-US" sz="1600" dirty="0" err="1">
                <a:effectLst/>
                <a:latin typeface="Calibri" panose="020F0502020204030204" pitchFamily="34" charset="0"/>
                <a:ea typeface="Times New Roman" panose="02020603050405020304" pitchFamily="18" charset="0"/>
              </a:rPr>
              <a:t>ProV</a:t>
            </a:r>
            <a:r>
              <a:rPr lang="en-US" sz="1600" dirty="0">
                <a:effectLst/>
                <a:latin typeface="Calibri" panose="020F0502020204030204" pitchFamily="34" charset="0"/>
                <a:ea typeface="Times New Roman" panose="02020603050405020304" pitchFamily="18" charset="0"/>
              </a:rPr>
              <a:t> alerts = 0</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DFS-R alerts = 1</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DNS alerts = 209</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DHCP alerts = 0</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Group Policy alerts = 1</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Servers Pending Restart = 2</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Servers NOT rebooted= 0</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Servers NOT patched = 0</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Group Policy alerts = 1</a:t>
            </a:r>
            <a:br>
              <a:rPr lang="en-US" sz="1600" dirty="0">
                <a:effectLst/>
                <a:latin typeface="Calibri" panose="020F0502020204030204" pitchFamily="34" charset="0"/>
                <a:ea typeface="Times New Roman" panose="02020603050405020304" pitchFamily="18" charset="0"/>
              </a:rPr>
            </a:b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Total remaining alerts = </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a:t>
            </a:r>
            <a:br>
              <a:rPr lang="en-US" sz="1600" dirty="0">
                <a:effectLst/>
                <a:latin typeface="Calibri" panose="020F0502020204030204" pitchFamily="34" charset="0"/>
                <a:ea typeface="Times New Roman" panose="02020603050405020304" pitchFamily="18" charset="0"/>
              </a:rPr>
            </a:b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Monitoring Health</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Servers in Maintenance mode = 0</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Unhealthy Agents = 4</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Down agents = 0</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Repeatedly Down agents = 2</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 Other Agent failures since last report = 3</a:t>
            </a:r>
            <a:br>
              <a:rPr lang="en-US" sz="1600" dirty="0">
                <a:effectLst/>
                <a:latin typeface="Calibri" panose="020F0502020204030204" pitchFamily="34" charset="0"/>
                <a:ea typeface="Times New Roman" panose="02020603050405020304" pitchFamily="18" charset="0"/>
              </a:rPr>
            </a:br>
            <a:r>
              <a:rPr lang="en-US" sz="1600" dirty="0">
                <a:effectLst/>
                <a:latin typeface="Calibri" panose="020F0502020204030204" pitchFamily="34" charset="0"/>
                <a:ea typeface="Times New Roman" panose="02020603050405020304" pitchFamily="18" charset="0"/>
              </a:rPr>
              <a:t>#===================================================</a:t>
            </a:r>
            <a:endParaRPr lang="en-US" sz="1600" dirty="0"/>
          </a:p>
        </p:txBody>
      </p:sp>
    </p:spTree>
    <p:extLst>
      <p:ext uri="{BB962C8B-B14F-4D97-AF65-F5344CB8AC3E}">
        <p14:creationId xmlns:p14="http://schemas.microsoft.com/office/powerpoint/2010/main" val="34796622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cs typeface="Segoe UI"/>
              </a:rPr>
              <a:t>Leverage PowerShell framework to consolidate custom insights</a:t>
            </a:r>
            <a:endParaRPr lang="en-US" dirty="0"/>
          </a:p>
        </p:txBody>
      </p:sp>
    </p:spTree>
    <p:extLst>
      <p:ext uri="{BB962C8B-B14F-4D97-AF65-F5344CB8AC3E}">
        <p14:creationId xmlns:p14="http://schemas.microsoft.com/office/powerpoint/2010/main" val="339896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1616844"/>
            <a:ext cx="7097486" cy="1337769"/>
          </a:xfrm>
        </p:spPr>
        <p:txBody>
          <a:bodyPr/>
          <a:lstStyle/>
          <a:p>
            <a:r>
              <a:rPr lang="en-US">
                <a:cs typeface="Segoe UI"/>
              </a:rPr>
              <a:t>Recording Session is in Progress</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677108"/>
          </a:xfrm>
        </p:spPr>
        <p:txBody>
          <a:bodyPr vert="horz" wrap="square" lIns="0" tIns="0" rIns="0" bIns="0" rtlCol="0" anchor="t">
            <a:spAutoFit/>
          </a:bodyPr>
          <a:lstStyle/>
          <a:p>
            <a:r>
              <a:rPr lang="en-US">
                <a:cs typeface="Segoe UI"/>
              </a:rPr>
              <a:t>If you prefer us not to include you in the recording, please drop off now.</a:t>
            </a:r>
            <a:endParaRPr lang="en-US"/>
          </a:p>
        </p:txBody>
      </p:sp>
      <p:pic>
        <p:nvPicPr>
          <p:cNvPr id="2" name="Picture 2" descr="Recordings">
            <a:extLst>
              <a:ext uri="{FF2B5EF4-FFF2-40B4-BE49-F238E27FC236}">
                <a16:creationId xmlns:a16="http://schemas.microsoft.com/office/drawing/2014/main" id="{8254915F-ACC4-4E30-966F-717FC10B0069}"/>
              </a:ext>
            </a:extLst>
          </p:cNvPr>
          <p:cNvPicPr>
            <a:picLocks noChangeAspect="1"/>
          </p:cNvPicPr>
          <p:nvPr/>
        </p:nvPicPr>
        <p:blipFill>
          <a:blip r:embed="rId2"/>
          <a:stretch>
            <a:fillRect/>
          </a:stretch>
        </p:blipFill>
        <p:spPr>
          <a:xfrm>
            <a:off x="6966857" y="1989506"/>
            <a:ext cx="5018313" cy="2356473"/>
          </a:xfrm>
          <a:prstGeom prst="rect">
            <a:avLst/>
          </a:prstGeom>
        </p:spPr>
      </p:pic>
    </p:spTree>
    <p:extLst>
      <p:ext uri="{BB962C8B-B14F-4D97-AF65-F5344CB8AC3E}">
        <p14:creationId xmlns:p14="http://schemas.microsoft.com/office/powerpoint/2010/main" val="131754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0"/>
            <a:ext cx="4695713" cy="5388769"/>
          </a:xfrm>
        </p:spPr>
        <p:txBody>
          <a:bodyPr>
            <a:normAutofit/>
          </a:bodyPr>
          <a:lstStyle/>
          <a:p>
            <a:r>
              <a:rPr lang="en-US" dirty="0"/>
              <a:t>The solution</a:t>
            </a:r>
          </a:p>
          <a:p>
            <a:pPr lvl="1"/>
            <a:r>
              <a:rPr lang="en-US" dirty="0"/>
              <a:t>Build scripts to summarize IT insights</a:t>
            </a:r>
          </a:p>
          <a:p>
            <a:pPr lvl="2"/>
            <a:r>
              <a:rPr lang="en-US" dirty="0"/>
              <a:t>Leverage Time to help owners determine what happened in the past 24-72 hours that require action or awareness</a:t>
            </a:r>
          </a:p>
          <a:p>
            <a:pPr lvl="2"/>
            <a:endParaRPr lang="en-US" dirty="0"/>
          </a:p>
          <a:p>
            <a:pPr lvl="2"/>
            <a:r>
              <a:rPr lang="en-US" b="1" dirty="0"/>
              <a:t>ADDS example </a:t>
            </a:r>
            <a:r>
              <a:rPr lang="en-US" dirty="0"/>
              <a:t>of time check built into the </a:t>
            </a:r>
            <a:r>
              <a:rPr lang="en-US" dirty="0" err="1"/>
              <a:t>DataSource</a:t>
            </a:r>
            <a:r>
              <a:rPr lang="en-US" dirty="0"/>
              <a:t> (DS)/</a:t>
            </a:r>
            <a:r>
              <a:rPr lang="en-US" dirty="0" err="1"/>
              <a:t>WriteAction</a:t>
            </a:r>
            <a:r>
              <a:rPr lang="en-US" dirty="0"/>
              <a:t> (WA)</a:t>
            </a:r>
            <a:endParaRPr lang="en-US" sz="1600" dirty="0"/>
          </a:p>
        </p:txBody>
      </p:sp>
      <p:pic>
        <p:nvPicPr>
          <p:cNvPr id="7" name="Picture 6" descr="Sample PowerShell script Main section setting up the time variable to determine whether to use the 24hr or 72 hour date to run on which day.  ">
            <a:extLst>
              <a:ext uri="{FF2B5EF4-FFF2-40B4-BE49-F238E27FC236}">
                <a16:creationId xmlns:a16="http://schemas.microsoft.com/office/drawing/2014/main" id="{5E9A84F4-E1E6-4934-9BBA-3E1C6D4BEF38}"/>
              </a:ext>
            </a:extLst>
          </p:cNvPr>
          <p:cNvPicPr>
            <a:picLocks noChangeAspect="1"/>
          </p:cNvPicPr>
          <p:nvPr/>
        </p:nvPicPr>
        <p:blipFill>
          <a:blip r:embed="rId3"/>
          <a:stretch>
            <a:fillRect/>
          </a:stretch>
        </p:blipFill>
        <p:spPr>
          <a:xfrm>
            <a:off x="5283976" y="1011198"/>
            <a:ext cx="6319760" cy="4335599"/>
          </a:xfrm>
          <a:prstGeom prst="rect">
            <a:avLst/>
          </a:prstGeom>
        </p:spPr>
      </p:pic>
    </p:spTree>
    <p:extLst>
      <p:ext uri="{BB962C8B-B14F-4D97-AF65-F5344CB8AC3E}">
        <p14:creationId xmlns:p14="http://schemas.microsoft.com/office/powerpoint/2010/main" val="40708110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0"/>
            <a:ext cx="4695713" cy="5388769"/>
          </a:xfrm>
        </p:spPr>
        <p:txBody>
          <a:bodyPr>
            <a:normAutofit/>
          </a:bodyPr>
          <a:lstStyle/>
          <a:p>
            <a:r>
              <a:rPr lang="en-US" dirty="0"/>
              <a:t>The solution</a:t>
            </a:r>
          </a:p>
          <a:p>
            <a:pPr lvl="1"/>
            <a:r>
              <a:rPr lang="en-US" dirty="0"/>
              <a:t>Build scripts to summarize IT insights</a:t>
            </a:r>
            <a:endParaRPr lang="en-US" b="1" dirty="0"/>
          </a:p>
          <a:p>
            <a:pPr marL="457200" lvl="2" indent="0">
              <a:buNone/>
            </a:pPr>
            <a:endParaRPr lang="en-US" b="1" dirty="0"/>
          </a:p>
          <a:p>
            <a:pPr lvl="2"/>
            <a:r>
              <a:rPr lang="en-US" b="1" dirty="0"/>
              <a:t>ADDS example </a:t>
            </a:r>
            <a:r>
              <a:rPr lang="en-US" dirty="0"/>
              <a:t>with built in service recoveries, manual report tasks, and repeated events MonitorType</a:t>
            </a:r>
            <a:endParaRPr lang="en-US" sz="1600" dirty="0"/>
          </a:p>
          <a:p>
            <a:pPr lvl="2"/>
            <a:endParaRPr lang="en-US" dirty="0"/>
          </a:p>
          <a:p>
            <a:pPr lvl="2"/>
            <a:r>
              <a:rPr lang="en-US" dirty="0" err="1"/>
              <a:t>DataSource</a:t>
            </a:r>
            <a:r>
              <a:rPr lang="en-US" dirty="0"/>
              <a:t> (DS)/</a:t>
            </a:r>
            <a:r>
              <a:rPr lang="en-US" dirty="0" err="1"/>
              <a:t>WriteAction</a:t>
            </a:r>
            <a:r>
              <a:rPr lang="en-US" dirty="0"/>
              <a:t> (WA) rules and tasks to schedule report delivery</a:t>
            </a:r>
          </a:p>
          <a:p>
            <a:pPr lvl="2"/>
            <a:endParaRPr lang="en-US" dirty="0"/>
          </a:p>
          <a:p>
            <a:pPr lvl="2"/>
            <a:r>
              <a:rPr lang="en-US" dirty="0"/>
              <a:t>Automate various manual work efforts &gt; help IT teams take action via service recoveries</a:t>
            </a:r>
          </a:p>
          <a:p>
            <a:pPr lvl="2"/>
            <a:endParaRPr lang="en-US" dirty="0"/>
          </a:p>
          <a:p>
            <a:pPr lvl="2"/>
            <a:r>
              <a:rPr lang="en-US" dirty="0"/>
              <a:t>Improve 'how' workflows behave before alerting</a:t>
            </a:r>
          </a:p>
          <a:p>
            <a:pPr lvl="2"/>
            <a:endParaRPr lang="en-US" sz="1600" dirty="0"/>
          </a:p>
        </p:txBody>
      </p:sp>
      <p:pic>
        <p:nvPicPr>
          <p:cNvPr id="3" name="Picture 2" descr="Notepad++ view of AD Monitoring addendum breaking out the various logic incorporated to help reduce manual tasks/alerts, as well as set up daily report or on-demand report tasks">
            <a:extLst>
              <a:ext uri="{FF2B5EF4-FFF2-40B4-BE49-F238E27FC236}">
                <a16:creationId xmlns:a16="http://schemas.microsoft.com/office/drawing/2014/main" id="{5BF9A5BE-73A7-48F2-B123-10C880FB8247}"/>
              </a:ext>
            </a:extLst>
          </p:cNvPr>
          <p:cNvPicPr>
            <a:picLocks noChangeAspect="1"/>
          </p:cNvPicPr>
          <p:nvPr/>
        </p:nvPicPr>
        <p:blipFill>
          <a:blip r:embed="rId3"/>
          <a:stretch>
            <a:fillRect/>
          </a:stretch>
        </p:blipFill>
        <p:spPr>
          <a:xfrm>
            <a:off x="5598082" y="1011199"/>
            <a:ext cx="6005654" cy="5389602"/>
          </a:xfrm>
          <a:prstGeom prst="rect">
            <a:avLst/>
          </a:prstGeom>
        </p:spPr>
      </p:pic>
    </p:spTree>
    <p:extLst>
      <p:ext uri="{BB962C8B-B14F-4D97-AF65-F5344CB8AC3E}">
        <p14:creationId xmlns:p14="http://schemas.microsoft.com/office/powerpoint/2010/main" val="2058961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0"/>
            <a:ext cx="4695713" cy="5388769"/>
          </a:xfrm>
        </p:spPr>
        <p:txBody>
          <a:bodyPr>
            <a:normAutofit/>
          </a:bodyPr>
          <a:lstStyle/>
          <a:p>
            <a:r>
              <a:rPr lang="en-US" dirty="0"/>
              <a:t>The solution</a:t>
            </a:r>
          </a:p>
          <a:p>
            <a:pPr lvl="1"/>
            <a:r>
              <a:rPr lang="en-US" dirty="0"/>
              <a:t>Build scripts to summarize IT insights</a:t>
            </a:r>
          </a:p>
          <a:p>
            <a:pPr marL="457200" lvl="2" indent="0">
              <a:buNone/>
            </a:pPr>
            <a:endParaRPr lang="en-US" b="1" dirty="0"/>
          </a:p>
          <a:p>
            <a:pPr lvl="2"/>
            <a:r>
              <a:rPr lang="en-US" b="1" dirty="0"/>
              <a:t>Rev vBrick webcast example </a:t>
            </a:r>
            <a:r>
              <a:rPr lang="en-US" dirty="0"/>
              <a:t>contains service recoveries, manual report tasks, and repeated event ID 7031 </a:t>
            </a:r>
            <a:r>
              <a:rPr lang="en-US" dirty="0" err="1"/>
              <a:t>monitortype</a:t>
            </a:r>
            <a:endParaRPr lang="en-US" sz="1600" dirty="0"/>
          </a:p>
          <a:p>
            <a:pPr marL="457200" lvl="2" indent="0">
              <a:buNone/>
            </a:pPr>
            <a:endParaRPr lang="en-US" dirty="0"/>
          </a:p>
          <a:p>
            <a:pPr lvl="2"/>
            <a:r>
              <a:rPr lang="en-US" dirty="0"/>
              <a:t>Use automation to reduce manual work efforts</a:t>
            </a:r>
          </a:p>
          <a:p>
            <a:pPr lvl="2"/>
            <a:endParaRPr lang="en-US" dirty="0"/>
          </a:p>
          <a:p>
            <a:pPr lvl="2"/>
            <a:r>
              <a:rPr lang="en-US" dirty="0"/>
              <a:t>Service </a:t>
            </a:r>
            <a:r>
              <a:rPr lang="en-US" dirty="0" err="1"/>
              <a:t>monitortype</a:t>
            </a:r>
            <a:r>
              <a:rPr lang="en-US" dirty="0"/>
              <a:t> includes Samples, </a:t>
            </a:r>
            <a:r>
              <a:rPr lang="en-US" dirty="0" err="1"/>
              <a:t>IntervalSeconds</a:t>
            </a:r>
            <a:endParaRPr lang="en-US" dirty="0"/>
          </a:p>
          <a:p>
            <a:pPr lvl="2"/>
            <a:endParaRPr lang="en-US" dirty="0"/>
          </a:p>
          <a:p>
            <a:pPr lvl="2"/>
            <a:r>
              <a:rPr lang="en-US" dirty="0"/>
              <a:t>Recoveries include </a:t>
            </a:r>
            <a:r>
              <a:rPr lang="en-US" dirty="0" err="1"/>
              <a:t>taskkill</a:t>
            </a:r>
            <a:r>
              <a:rPr lang="en-US" dirty="0"/>
              <a:t> in service restart automation</a:t>
            </a:r>
            <a:endParaRPr lang="en-US" sz="1600" dirty="0">
              <a:cs typeface="+mn-cs"/>
            </a:endParaRPr>
          </a:p>
          <a:p>
            <a:pPr lvl="2"/>
            <a:endParaRPr lang="en-US" sz="1600" dirty="0"/>
          </a:p>
        </p:txBody>
      </p:sp>
      <p:pic>
        <p:nvPicPr>
          <p:cNvPr id="4" name="Picture 3" descr="Notepad++ view of Rev vBrick webcast tool management pack that leverages service recovery logic with taskkill, daily reports, System Event 7031 crash logic and more">
            <a:extLst>
              <a:ext uri="{FF2B5EF4-FFF2-40B4-BE49-F238E27FC236}">
                <a16:creationId xmlns:a16="http://schemas.microsoft.com/office/drawing/2014/main" id="{3529AB0B-B757-4254-8DBA-E8CFE84827ED}"/>
              </a:ext>
            </a:extLst>
          </p:cNvPr>
          <p:cNvPicPr>
            <a:picLocks noChangeAspect="1"/>
          </p:cNvPicPr>
          <p:nvPr/>
        </p:nvPicPr>
        <p:blipFill>
          <a:blip r:embed="rId3"/>
          <a:stretch>
            <a:fillRect/>
          </a:stretch>
        </p:blipFill>
        <p:spPr>
          <a:xfrm>
            <a:off x="5283976" y="1011198"/>
            <a:ext cx="6319761" cy="5388769"/>
          </a:xfrm>
          <a:prstGeom prst="rect">
            <a:avLst/>
          </a:prstGeom>
        </p:spPr>
      </p:pic>
    </p:spTree>
    <p:extLst>
      <p:ext uri="{BB962C8B-B14F-4D97-AF65-F5344CB8AC3E}">
        <p14:creationId xmlns:p14="http://schemas.microsoft.com/office/powerpoint/2010/main" val="19778067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4689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3" y="1012030"/>
            <a:ext cx="11021125" cy="5388769"/>
          </a:xfrm>
        </p:spPr>
        <p:txBody>
          <a:bodyPr>
            <a:normAutofit fontScale="92500"/>
          </a:bodyPr>
          <a:lstStyle/>
          <a:p>
            <a:r>
              <a:rPr lang="en-US" sz="3600" dirty="0"/>
              <a:t>The solution</a:t>
            </a:r>
          </a:p>
          <a:p>
            <a:pPr lvl="1"/>
            <a:r>
              <a:rPr lang="en-US" sz="2600" dirty="0"/>
              <a:t>Moving forward</a:t>
            </a:r>
          </a:p>
          <a:p>
            <a:pPr lvl="2"/>
            <a:r>
              <a:rPr lang="en-US" sz="2100" dirty="0">
                <a:effectLst/>
                <a:latin typeface="Calibri" panose="020F0502020204030204" pitchFamily="34" charset="0"/>
              </a:rPr>
              <a:t>Build/test scripts with SCOM/Azure Automation workflows into </a:t>
            </a:r>
            <a:r>
              <a:rPr lang="en-US" sz="2100" dirty="0" err="1">
                <a:effectLst/>
                <a:latin typeface="Calibri" panose="020F0502020204030204" pitchFamily="34" charset="0"/>
              </a:rPr>
              <a:t>AzMon</a:t>
            </a:r>
            <a:endParaRPr lang="en-US" sz="2100" dirty="0">
              <a:effectLst/>
              <a:latin typeface="Calibri" panose="020F0502020204030204" pitchFamily="34" charset="0"/>
            </a:endParaRPr>
          </a:p>
          <a:p>
            <a:pPr lvl="2"/>
            <a:r>
              <a:rPr lang="en-US" sz="2100" dirty="0">
                <a:latin typeface="Calibri" panose="020F0502020204030204" pitchFamily="34" charset="0"/>
              </a:rPr>
              <a:t>I</a:t>
            </a:r>
            <a:r>
              <a:rPr lang="en-US" sz="2100" dirty="0">
                <a:effectLst/>
                <a:latin typeface="Calibri" panose="020F0502020204030204" pitchFamily="34" charset="0"/>
              </a:rPr>
              <a:t>nclude IIS alert report, scoping discoveries, summary alert/closure reports</a:t>
            </a:r>
          </a:p>
          <a:p>
            <a:pPr lvl="2"/>
            <a:r>
              <a:rPr lang="en-US" sz="2100" dirty="0">
                <a:effectLst/>
                <a:latin typeface="Calibri" panose="020F0502020204030204" pitchFamily="34" charset="0"/>
              </a:rPr>
              <a:t>Add additional get-process diagnostic workflows to identify offending process(s) taking CPU/Memory</a:t>
            </a:r>
          </a:p>
          <a:p>
            <a:pPr marL="0" marR="0" indent="0">
              <a:spcBef>
                <a:spcPts val="0"/>
              </a:spcBef>
              <a:spcAft>
                <a:spcPts val="0"/>
              </a:spcAft>
              <a:buNone/>
            </a:pPr>
            <a:r>
              <a:rPr lang="en-US" sz="1800" dirty="0">
                <a:effectLst/>
                <a:latin typeface="Calibri" panose="020F0502020204030204" pitchFamily="34" charset="0"/>
              </a:rPr>
              <a:t> </a:t>
            </a:r>
          </a:p>
          <a:p>
            <a:pPr marL="0" marR="0">
              <a:spcBef>
                <a:spcPts val="0"/>
              </a:spcBef>
              <a:spcAft>
                <a:spcPts val="0"/>
              </a:spcAft>
            </a:pPr>
            <a:r>
              <a:rPr lang="en-US" sz="2200" dirty="0" err="1">
                <a:effectLst/>
                <a:latin typeface="Calibri" panose="020F0502020204030204" pitchFamily="34" charset="0"/>
              </a:rPr>
              <a:t>Github</a:t>
            </a:r>
            <a:r>
              <a:rPr lang="en-US" sz="2200" dirty="0">
                <a:effectLst/>
                <a:latin typeface="Calibri" panose="020F0502020204030204" pitchFamily="34" charset="0"/>
              </a:rPr>
              <a:t> Repo:</a:t>
            </a:r>
          </a:p>
          <a:p>
            <a:pPr marL="0" marR="0">
              <a:spcBef>
                <a:spcPts val="0"/>
              </a:spcBef>
              <a:spcAft>
                <a:spcPts val="0"/>
              </a:spcAft>
            </a:pPr>
            <a:r>
              <a:rPr lang="en-US" sz="1800" dirty="0">
                <a:effectLst/>
                <a:latin typeface="Calibri" panose="020F0502020204030204" pitchFamily="34" charset="0"/>
                <a:hlinkClick r:id="rId3"/>
              </a:rPr>
              <a:t>https://github.com/theKevinJustin/ReThinkSCOMAlerts</a:t>
            </a:r>
            <a:endParaRPr lang="en-US" sz="1800" dirty="0">
              <a:effectLst/>
              <a:latin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ndParaRPr>
          </a:p>
          <a:p>
            <a:pPr marL="0" marR="0">
              <a:spcBef>
                <a:spcPts val="0"/>
              </a:spcBef>
              <a:spcAft>
                <a:spcPts val="0"/>
              </a:spcAft>
            </a:pPr>
            <a:r>
              <a:rPr lang="en-US" sz="2200" dirty="0">
                <a:effectLst/>
                <a:latin typeface="Calibri" panose="020F0502020204030204" pitchFamily="34" charset="0"/>
              </a:rPr>
              <a:t>Other internal efforts that compliment 'rethink' alerts:</a:t>
            </a:r>
          </a:p>
          <a:p>
            <a:pPr marL="0" marR="0">
              <a:spcBef>
                <a:spcPts val="0"/>
              </a:spcBef>
              <a:spcAft>
                <a:spcPts val="0"/>
              </a:spcAft>
            </a:pPr>
            <a:r>
              <a:rPr lang="en-US" sz="1800" dirty="0">
                <a:effectLst/>
                <a:latin typeface="Calibri" panose="020F0502020204030204" pitchFamily="34" charset="0"/>
              </a:rPr>
              <a:t>Tadd Dawson's Spark session 'Getting Comfortable with Custom Objects in PowerShell'</a:t>
            </a:r>
          </a:p>
          <a:p>
            <a:pPr marL="342900" marR="0">
              <a:spcBef>
                <a:spcPts val="0"/>
              </a:spcBef>
              <a:spcAft>
                <a:spcPts val="0"/>
              </a:spcAft>
            </a:pPr>
            <a:r>
              <a:rPr lang="en-US" sz="1800" dirty="0">
                <a:effectLst/>
                <a:latin typeface="Calibri" panose="020F0502020204030204" pitchFamily="34" charset="0"/>
                <a:hlinkClick r:id="rId4"/>
              </a:rPr>
              <a:t>https://github.com/TaddEDawson/ComfortableWithPSCustomObjects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Hugh Scott's Alert Management pack </a:t>
            </a:r>
            <a:r>
              <a:rPr lang="en-US" sz="1800" dirty="0">
                <a:effectLst/>
                <a:latin typeface="Calibri" panose="020F0502020204030204" pitchFamily="34" charset="0"/>
                <a:hlinkClick r:id="rId5"/>
              </a:rPr>
              <a:t>https://monitoringguys.com/2021/06/10/scom-alert-management-pack-overview/</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Kevin Holman's MP Authoring fragments </a:t>
            </a:r>
            <a:r>
              <a:rPr lang="en-US" sz="1800" dirty="0">
                <a:effectLst/>
                <a:latin typeface="Calibri" panose="020F0502020204030204" pitchFamily="34" charset="0"/>
                <a:hlinkClick r:id="rId6"/>
              </a:rPr>
              <a:t>https://kevinholman.com/2019/01/17/mp-authoring-with-fragments-introducing-combo-fragments/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Kevin Holman MP fragment GitHub </a:t>
            </a:r>
            <a:r>
              <a:rPr lang="en-US" sz="1800" dirty="0">
                <a:effectLst/>
                <a:latin typeface="Calibri" panose="020F0502020204030204" pitchFamily="34" charset="0"/>
                <a:hlinkClick r:id="rId7"/>
              </a:rPr>
              <a:t>https://github.com/thekevinholman/FragmentLibrary</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Kevin Holman blog </a:t>
            </a:r>
            <a:r>
              <a:rPr lang="en-US" sz="1800" dirty="0">
                <a:effectLst/>
                <a:latin typeface="Calibri" panose="020F0502020204030204" pitchFamily="34" charset="0"/>
                <a:hlinkClick r:id="rId8"/>
              </a:rPr>
              <a:t>https://kevinholman.com/2016/06/04/part-1-use-vsae-to-create-a-new-management-pack-project/</a:t>
            </a:r>
            <a:r>
              <a:rPr lang="en-US" sz="1800" dirty="0">
                <a:effectLst/>
                <a:latin typeface="Calibri" panose="020F0502020204030204" pitchFamily="34" charset="0"/>
              </a:rPr>
              <a:t> </a:t>
            </a:r>
          </a:p>
          <a:p>
            <a:pPr lvl="2"/>
            <a:endParaRPr lang="en-US" sz="1600" dirty="0"/>
          </a:p>
        </p:txBody>
      </p:sp>
    </p:spTree>
    <p:extLst>
      <p:ext uri="{BB962C8B-B14F-4D97-AF65-F5344CB8AC3E}">
        <p14:creationId xmlns:p14="http://schemas.microsoft.com/office/powerpoint/2010/main" val="9648986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cs typeface="Segoe UI"/>
              </a:rPr>
              <a:t>Questions ???</a:t>
            </a:r>
            <a:endParaRPr lang="en-US" dirty="0"/>
          </a:p>
        </p:txBody>
      </p:sp>
    </p:spTree>
    <p:extLst>
      <p:ext uri="{BB962C8B-B14F-4D97-AF65-F5344CB8AC3E}">
        <p14:creationId xmlns:p14="http://schemas.microsoft.com/office/powerpoint/2010/main" val="249617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0D5-A8E3-44A0-A220-04EB92B08BF8}"/>
              </a:ext>
            </a:extLst>
          </p:cNvPr>
          <p:cNvSpPr>
            <a:spLocks noGrp="1"/>
          </p:cNvSpPr>
          <p:nvPr>
            <p:ph type="title"/>
          </p:nvPr>
        </p:nvSpPr>
        <p:spPr/>
        <p:txBody>
          <a:bodyPr/>
          <a:lstStyle/>
          <a:p>
            <a:r>
              <a:rPr lang="en-US"/>
              <a:t>Thank you to the SPARK team</a:t>
            </a:r>
          </a:p>
        </p:txBody>
      </p:sp>
      <p:sp>
        <p:nvSpPr>
          <p:cNvPr id="5" name="TextBox 4">
            <a:extLst>
              <a:ext uri="{FF2B5EF4-FFF2-40B4-BE49-F238E27FC236}">
                <a16:creationId xmlns:a16="http://schemas.microsoft.com/office/drawing/2014/main" id="{1AB188ED-46A8-42D6-BEF4-705605158CC6}"/>
              </a:ext>
            </a:extLst>
          </p:cNvPr>
          <p:cNvSpPr txBox="1"/>
          <p:nvPr/>
        </p:nvSpPr>
        <p:spPr>
          <a:xfrm>
            <a:off x="454642" y="1172233"/>
            <a:ext cx="11244775"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This event could not happen without the army of volunteers who have dedicated their time over the months leading up to this week. The SPARK program would like to thank the following individuals for their support:</a:t>
            </a:r>
          </a:p>
        </p:txBody>
      </p:sp>
      <p:graphicFrame>
        <p:nvGraphicFramePr>
          <p:cNvPr id="4" name="Content Placeholder 3" descr="List of people on the SPARK team, separated into Core Team, Communications, Tools, VIP Speaker Series, and Operations.">
            <a:extLst>
              <a:ext uri="{FF2B5EF4-FFF2-40B4-BE49-F238E27FC236}">
                <a16:creationId xmlns:a16="http://schemas.microsoft.com/office/drawing/2014/main" id="{ABCC5185-4B48-4BFC-9945-DFEE929BC4AD}"/>
              </a:ext>
            </a:extLst>
          </p:cNvPr>
          <p:cNvGraphicFramePr>
            <a:graphicFrameLocks noGrp="1"/>
          </p:cNvGraphicFramePr>
          <p:nvPr>
            <p:ph sz="quarter" idx="10"/>
            <p:extLst>
              <p:ext uri="{D42A27DB-BD31-4B8C-83A1-F6EECF244321}">
                <p14:modId xmlns:p14="http://schemas.microsoft.com/office/powerpoint/2010/main" val="688958476"/>
              </p:ext>
            </p:extLst>
          </p:nvPr>
        </p:nvGraphicFramePr>
        <p:xfrm>
          <a:off x="567611" y="1887266"/>
          <a:ext cx="11012212" cy="288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descr="Graphic showing that SPARK has 40 track owners with over 400 sessions, more than 800 speakers, and tens of thousands of attendees.">
            <a:extLst>
              <a:ext uri="{FF2B5EF4-FFF2-40B4-BE49-F238E27FC236}">
                <a16:creationId xmlns:a16="http://schemas.microsoft.com/office/drawing/2014/main" id="{AD53174E-0CF6-49BC-8251-1DBA01A8095C}"/>
              </a:ext>
            </a:extLst>
          </p:cNvPr>
          <p:cNvGraphicFramePr/>
          <p:nvPr>
            <p:extLst>
              <p:ext uri="{D42A27DB-BD31-4B8C-83A1-F6EECF244321}">
                <p14:modId xmlns:p14="http://schemas.microsoft.com/office/powerpoint/2010/main" val="1615746424"/>
              </p:ext>
            </p:extLst>
          </p:nvPr>
        </p:nvGraphicFramePr>
        <p:xfrm>
          <a:off x="567611" y="4227267"/>
          <a:ext cx="8664312" cy="2173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66137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071-AF14-4503-8F61-280E763BF084}"/>
              </a:ext>
            </a:extLst>
          </p:cNvPr>
          <p:cNvSpPr>
            <a:spLocks noGrp="1"/>
          </p:cNvSpPr>
          <p:nvPr>
            <p:ph type="title"/>
          </p:nvPr>
        </p:nvSpPr>
        <p:spPr/>
        <p:txBody>
          <a:bodyPr/>
          <a:lstStyle/>
          <a:p>
            <a:r>
              <a:rPr lang="en-US"/>
              <a:t>Conference Feedback</a:t>
            </a:r>
          </a:p>
        </p:txBody>
      </p:sp>
      <p:sp>
        <p:nvSpPr>
          <p:cNvPr id="3" name="Content Placeholder 2">
            <a:extLst>
              <a:ext uri="{FF2B5EF4-FFF2-40B4-BE49-F238E27FC236}">
                <a16:creationId xmlns:a16="http://schemas.microsoft.com/office/drawing/2014/main" id="{3D4F7553-7C26-4629-AB36-83D913C2816A}"/>
              </a:ext>
            </a:extLst>
          </p:cNvPr>
          <p:cNvSpPr>
            <a:spLocks noGrp="1"/>
          </p:cNvSpPr>
          <p:nvPr>
            <p:ph sz="quarter" idx="10"/>
          </p:nvPr>
        </p:nvSpPr>
        <p:spPr/>
        <p:txBody>
          <a:bodyPr/>
          <a:lstStyle/>
          <a:p>
            <a:r>
              <a:rPr lang="en-US"/>
              <a:t>Please take an opportunity to complete our survey</a:t>
            </a:r>
          </a:p>
          <a:p>
            <a:r>
              <a:rPr lang="en-US"/>
              <a:t>Helps get feedback on how to make the Event even better</a:t>
            </a:r>
          </a:p>
          <a:p>
            <a:r>
              <a:rPr lang="en-US"/>
              <a:t>Provide support for Microsoft SPARK so we can continue providing these types of events</a:t>
            </a:r>
          </a:p>
          <a:p>
            <a:r>
              <a:rPr lang="en-US"/>
              <a:t>Gives insights into the Microsoft SPARK stakeholders like the Product Group, Customer Experience teams, and others</a:t>
            </a:r>
          </a:p>
          <a:p>
            <a:endParaRPr lang="en-US"/>
          </a:p>
        </p:txBody>
      </p:sp>
    </p:spTree>
    <p:extLst>
      <p:ext uri="{BB962C8B-B14F-4D97-AF65-F5344CB8AC3E}">
        <p14:creationId xmlns:p14="http://schemas.microsoft.com/office/powerpoint/2010/main" val="228462064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F9DF-8A07-497F-BA63-711E206DEB7C}"/>
              </a:ext>
            </a:extLst>
          </p:cNvPr>
          <p:cNvSpPr>
            <a:spLocks noGrp="1"/>
          </p:cNvSpPr>
          <p:nvPr>
            <p:ph type="title" idx="4294967295"/>
          </p:nvPr>
        </p:nvSpPr>
        <p:spPr>
          <a:xfrm>
            <a:off x="0" y="6473825"/>
            <a:ext cx="11018838" cy="15875"/>
          </a:xfrm>
        </p:spPr>
        <p:txBody>
          <a:bodyPr/>
          <a:lstStyle/>
          <a:p>
            <a:r>
              <a:rPr lang="en-US" sz="100"/>
              <a:t>Thank</a:t>
            </a:r>
            <a:r>
              <a:rPr lang="en-US" sz="100" baseline="0"/>
              <a:t> You</a:t>
            </a:r>
            <a:endParaRPr lang="en-US" sz="100"/>
          </a:p>
        </p:txBody>
      </p:sp>
    </p:spTree>
    <p:extLst>
      <p:ext uri="{BB962C8B-B14F-4D97-AF65-F5344CB8AC3E}">
        <p14:creationId xmlns:p14="http://schemas.microsoft.com/office/powerpoint/2010/main" val="17510246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2400615"/>
            <a:ext cx="7097486" cy="553998"/>
          </a:xfrm>
        </p:spPr>
        <p:txBody>
          <a:bodyPr/>
          <a:lstStyle/>
          <a:p>
            <a:r>
              <a:rPr lang="en-US">
                <a:cs typeface="Segoe UI"/>
              </a:rPr>
              <a:t>Questions during the session</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1354217"/>
          </a:xfrm>
        </p:spPr>
        <p:txBody>
          <a:bodyPr vert="horz" wrap="square" lIns="0" tIns="0" rIns="0" bIns="0" rtlCol="0" anchor="t">
            <a:spAutoFit/>
          </a:bodyPr>
          <a:lstStyle/>
          <a:p>
            <a:r>
              <a:rPr lang="en-US">
                <a:cs typeface="Segoe UI"/>
              </a:rPr>
              <a:t>In a regular teams meeting, please use the “Raise Your Hand” feature if you want to ask a question versus posting it in the chat window</a:t>
            </a:r>
            <a:endParaRPr lang="en-US"/>
          </a:p>
        </p:txBody>
      </p:sp>
      <p:pic>
        <p:nvPicPr>
          <p:cNvPr id="3" name="Picture 2" descr="Raise your hand">
            <a:extLst>
              <a:ext uri="{FF2B5EF4-FFF2-40B4-BE49-F238E27FC236}">
                <a16:creationId xmlns:a16="http://schemas.microsoft.com/office/drawing/2014/main" id="{69542E31-E787-4236-A0AB-47A3AC150B5C}"/>
              </a:ext>
            </a:extLst>
          </p:cNvPr>
          <p:cNvPicPr>
            <a:picLocks noChangeAspect="1"/>
          </p:cNvPicPr>
          <p:nvPr/>
        </p:nvPicPr>
        <p:blipFill>
          <a:blip r:embed="rId3"/>
          <a:stretch>
            <a:fillRect/>
          </a:stretch>
        </p:blipFill>
        <p:spPr>
          <a:xfrm>
            <a:off x="7466094" y="4347576"/>
            <a:ext cx="1343644" cy="1185568"/>
          </a:xfrm>
          <a:prstGeom prst="rect">
            <a:avLst/>
          </a:prstGeom>
        </p:spPr>
      </p:pic>
      <p:pic>
        <p:nvPicPr>
          <p:cNvPr id="8" name="Picture 7" descr="Raise hand Icon">
            <a:extLst>
              <a:ext uri="{FF2B5EF4-FFF2-40B4-BE49-F238E27FC236}">
                <a16:creationId xmlns:a16="http://schemas.microsoft.com/office/drawing/2014/main" id="{6D919973-0F3C-46C7-8351-DA86ED459241}"/>
              </a:ext>
            </a:extLst>
          </p:cNvPr>
          <p:cNvPicPr>
            <a:picLocks noChangeAspect="1"/>
          </p:cNvPicPr>
          <p:nvPr/>
        </p:nvPicPr>
        <p:blipFill>
          <a:blip r:embed="rId4"/>
          <a:stretch>
            <a:fillRect/>
          </a:stretch>
        </p:blipFill>
        <p:spPr>
          <a:xfrm>
            <a:off x="7171943" y="1589293"/>
            <a:ext cx="2146410" cy="1365320"/>
          </a:xfrm>
          <a:prstGeom prst="rect">
            <a:avLst/>
          </a:prstGeom>
        </p:spPr>
      </p:pic>
      <p:cxnSp>
        <p:nvCxnSpPr>
          <p:cNvPr id="10" name="Straight Arrow Connector 9">
            <a:extLst>
              <a:ext uri="{FF2B5EF4-FFF2-40B4-BE49-F238E27FC236}">
                <a16:creationId xmlns:a16="http://schemas.microsoft.com/office/drawing/2014/main" id="{0870A390-2428-4D53-98C0-6ABE807CD305}"/>
              </a:ext>
              <a:ext uri="{C183D7F6-B498-43B3-948B-1728B52AA6E4}">
                <adec:decorative xmlns:adec="http://schemas.microsoft.com/office/drawing/2017/decorative" val="1"/>
              </a:ext>
            </a:extLst>
          </p:cNvPr>
          <p:cNvCxnSpPr>
            <a:cxnSpLocks/>
          </p:cNvCxnSpPr>
          <p:nvPr/>
        </p:nvCxnSpPr>
        <p:spPr>
          <a:xfrm>
            <a:off x="8137916" y="3157567"/>
            <a:ext cx="0" cy="1076960"/>
          </a:xfrm>
          <a:prstGeom prst="straightConnector1">
            <a:avLst/>
          </a:prstGeom>
          <a:ln w="5715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9A8884-06CD-4EFC-BA0B-37EAD64046DB}"/>
              </a:ext>
            </a:extLst>
          </p:cNvPr>
          <p:cNvSpPr txBox="1"/>
          <p:nvPr/>
        </p:nvSpPr>
        <p:spPr>
          <a:xfrm>
            <a:off x="6918419" y="499820"/>
            <a:ext cx="2653458" cy="1015663"/>
          </a:xfrm>
          <a:prstGeom prst="rect">
            <a:avLst/>
          </a:prstGeom>
          <a:noFill/>
        </p:spPr>
        <p:txBody>
          <a:bodyPr wrap="square">
            <a:spAutoFit/>
          </a:bodyPr>
          <a:lstStyle/>
          <a:p>
            <a:pPr lvl="0" algn="ctr"/>
            <a:r>
              <a:rPr lang="en-US" sz="2000" err="1">
                <a:effectLst>
                  <a:outerShdw blurRad="38100" dist="38100" dir="2700000" algn="tl">
                    <a:srgbClr val="000000">
                      <a:alpha val="43137"/>
                    </a:srgbClr>
                  </a:outerShdw>
                </a:effectLst>
              </a:rPr>
              <a:t>Ctrl+Shift+K</a:t>
            </a:r>
            <a:r>
              <a:rPr lang="en-US" sz="2000" b="1">
                <a:effectLst>
                  <a:outerShdw blurRad="38100" dist="38100" dir="2700000" algn="tl">
                    <a:srgbClr val="000000">
                      <a:alpha val="43137"/>
                    </a:srgbClr>
                  </a:outerShdw>
                </a:effectLst>
              </a:rPr>
              <a:t> </a:t>
            </a:r>
            <a:r>
              <a:rPr lang="en-US" sz="2000"/>
              <a:t>is a quick way to raise or lower your hand </a:t>
            </a:r>
          </a:p>
        </p:txBody>
      </p:sp>
    </p:spTree>
    <p:extLst>
      <p:ext uri="{BB962C8B-B14F-4D97-AF65-F5344CB8AC3E}">
        <p14:creationId xmlns:p14="http://schemas.microsoft.com/office/powerpoint/2010/main" val="248619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F469-77A4-477C-A965-A776A9EF6BFA}"/>
              </a:ext>
            </a:extLst>
          </p:cNvPr>
          <p:cNvSpPr>
            <a:spLocks noGrp="1"/>
          </p:cNvSpPr>
          <p:nvPr>
            <p:ph type="title" idx="4294967295"/>
          </p:nvPr>
        </p:nvSpPr>
        <p:spPr>
          <a:xfrm>
            <a:off x="323402" y="5659820"/>
            <a:ext cx="11018520" cy="15389"/>
          </a:xfrm>
        </p:spPr>
        <p:txBody>
          <a:bodyPr/>
          <a:lstStyle/>
          <a:p>
            <a:r>
              <a:rPr lang="en-US" sz="100"/>
              <a:t>Microsoft Confidential</a:t>
            </a:r>
          </a:p>
        </p:txBody>
      </p:sp>
    </p:spTree>
    <p:extLst>
      <p:ext uri="{BB962C8B-B14F-4D97-AF65-F5344CB8AC3E}">
        <p14:creationId xmlns:p14="http://schemas.microsoft.com/office/powerpoint/2010/main" val="3523361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171" y="927435"/>
            <a:ext cx="2400181" cy="345451"/>
          </a:xfrm>
        </p:spPr>
        <p:txBody>
          <a:bodyPr>
            <a:normAutofit fontScale="90000"/>
          </a:bodyPr>
          <a:lstStyle/>
          <a:p>
            <a:r>
              <a:rPr lang="en-US"/>
              <a:t>Welcome to</a:t>
            </a:r>
          </a:p>
        </p:txBody>
      </p:sp>
      <p:sp>
        <p:nvSpPr>
          <p:cNvPr id="19" name="Text Placeholder 5">
            <a:extLst>
              <a:ext uri="{FF2B5EF4-FFF2-40B4-BE49-F238E27FC236}">
                <a16:creationId xmlns:a16="http://schemas.microsoft.com/office/drawing/2014/main" id="{90DF381D-5611-40FA-A373-E4FAE38C6D53}"/>
              </a:ext>
            </a:extLst>
          </p:cNvPr>
          <p:cNvSpPr txBox="1">
            <a:spLocks/>
          </p:cNvSpPr>
          <p:nvPr/>
        </p:nvSpPr>
        <p:spPr>
          <a:xfrm>
            <a:off x="498493" y="1927274"/>
            <a:ext cx="11484431" cy="4346916"/>
          </a:xfrm>
          <a:prstGeom prst="rect">
            <a:avLst/>
          </a:prstGeom>
        </p:spPr>
        <p:txBody>
          <a:bodyPr lIns="91440" tIns="45720" rIns="91440" bIns="45720" anchor="t">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a:t>Microsoft SPARK FY22H2!</a:t>
            </a:r>
          </a:p>
          <a:p>
            <a:pPr marL="0" indent="0">
              <a:buFont typeface="Wingdings" panose="05000000000000000000" pitchFamily="2" charset="2"/>
              <a:buNone/>
            </a:pPr>
            <a:r>
              <a:rPr lang="en-US" sz="2000" i="1"/>
              <a:t>For the field, by the field</a:t>
            </a:r>
          </a:p>
          <a:p>
            <a:pPr marL="0" indent="0">
              <a:buFont typeface="Wingdings" panose="05000000000000000000" pitchFamily="2" charset="2"/>
              <a:buNone/>
            </a:pPr>
            <a:endParaRPr lang="en-US" sz="2400"/>
          </a:p>
          <a:p>
            <a:pPr>
              <a:buNone/>
            </a:pPr>
            <a:r>
              <a:rPr lang="en-GB" sz="2400">
                <a:ea typeface="+mn-lt"/>
                <a:cs typeface="+mn-lt"/>
              </a:rPr>
              <a:t>Microsoft SPARK is a virtual learning conference </a:t>
            </a:r>
            <a:r>
              <a:rPr lang="en-GB" sz="2400" b="0" i="0">
                <a:effectLst/>
                <a:ea typeface="+mn-lt"/>
                <a:cs typeface="+mn-lt"/>
              </a:rPr>
              <a:t>open to all Microsoft internal employees</a:t>
            </a:r>
            <a:r>
              <a:rPr lang="en-GB" sz="2400">
                <a:ea typeface="+mn-lt"/>
                <a:cs typeface="+mn-lt"/>
              </a:rPr>
              <a:t>, with a target audience of field individual contributors in Services, Sales and Support. Join us for your choice of 700+ peer led learning sessions across 7 solution areas</a:t>
            </a:r>
            <a:r>
              <a:rPr lang="en-GB" sz="2400" b="0" i="0">
                <a:effectLst/>
                <a:ea typeface="+mn-lt"/>
                <a:cs typeface="+mn-lt"/>
              </a:rPr>
              <a:t> and </a:t>
            </a:r>
            <a:r>
              <a:rPr lang="en-GB" sz="2400">
                <a:ea typeface="+mn-lt"/>
                <a:cs typeface="+mn-lt"/>
              </a:rPr>
              <a:t>66</a:t>
            </a:r>
            <a:r>
              <a:rPr lang="en-GB" sz="2400" b="0" i="0">
                <a:effectLst/>
                <a:ea typeface="+mn-lt"/>
                <a:cs typeface="+mn-lt"/>
              </a:rPr>
              <a:t>+ </a:t>
            </a:r>
            <a:r>
              <a:rPr lang="en-GB" sz="2400">
                <a:ea typeface="+mn-lt"/>
                <a:cs typeface="+mn-lt"/>
              </a:rPr>
              <a:t>tracks </a:t>
            </a:r>
            <a:r>
              <a:rPr lang="en-GB" sz="2400" b="0" i="0">
                <a:effectLst/>
                <a:ea typeface="+mn-lt"/>
                <a:cs typeface="+mn-lt"/>
              </a:rPr>
              <a:t>– </a:t>
            </a:r>
            <a:r>
              <a:rPr lang="en-GB" sz="2400">
                <a:ea typeface="+mn-lt"/>
                <a:cs typeface="+mn-lt"/>
              </a:rPr>
              <a:t>There is truly something for everyone!</a:t>
            </a:r>
            <a:r>
              <a:rPr lang="en-US" sz="2400">
                <a:ea typeface="+mn-lt"/>
                <a:cs typeface="+mn-lt"/>
              </a:rPr>
              <a:t> </a:t>
            </a:r>
            <a:endParaRPr lang="en-US"/>
          </a:p>
          <a:p>
            <a:pPr>
              <a:buNone/>
            </a:pPr>
            <a:endParaRPr lang="en-US" sz="2400"/>
          </a:p>
          <a:p>
            <a:pPr marL="0" indent="0">
              <a:buNone/>
            </a:pPr>
            <a:r>
              <a:rPr lang="en-GB" sz="2400">
                <a:ea typeface="+mn-lt"/>
                <a:cs typeface="+mn-lt"/>
              </a:rPr>
              <a:t>This is an opportunity </a:t>
            </a:r>
            <a:r>
              <a:rPr lang="en-GB" sz="2400" b="0" i="0">
                <a:effectLst/>
                <a:ea typeface="+mn-lt"/>
                <a:cs typeface="+mn-lt"/>
              </a:rPr>
              <a:t>to </a:t>
            </a:r>
            <a:r>
              <a:rPr lang="en-GB" sz="2400">
                <a:ea typeface="+mn-lt"/>
                <a:cs typeface="+mn-lt"/>
              </a:rPr>
              <a:t>exercise a growth mindset, learn with your peers</a:t>
            </a:r>
            <a:r>
              <a:rPr lang="en-GB" sz="2400" b="0" i="0">
                <a:effectLst/>
                <a:ea typeface="+mn-lt"/>
                <a:cs typeface="+mn-lt"/>
              </a:rPr>
              <a:t>, </a:t>
            </a:r>
            <a:r>
              <a:rPr lang="en-GB" sz="2400">
                <a:ea typeface="+mn-lt"/>
                <a:cs typeface="+mn-lt"/>
              </a:rPr>
              <a:t>build connections across time zones, and hear </a:t>
            </a:r>
            <a:r>
              <a:rPr lang="en-GB" sz="2400" b="0" i="0">
                <a:effectLst/>
                <a:ea typeface="+mn-lt"/>
                <a:cs typeface="+mn-lt"/>
              </a:rPr>
              <a:t>new perspectives and solutions</a:t>
            </a:r>
            <a:r>
              <a:rPr lang="en-GB" sz="2400">
                <a:ea typeface="+mn-lt"/>
                <a:cs typeface="+mn-lt"/>
              </a:rPr>
              <a:t>. Content will include delivery management, technical sessions (100-400+ level), diversity </a:t>
            </a:r>
            <a:r>
              <a:rPr lang="en-GB" sz="2400" b="0" i="0">
                <a:effectLst/>
                <a:ea typeface="+mn-lt"/>
                <a:cs typeface="+mn-lt"/>
              </a:rPr>
              <a:t>and </a:t>
            </a:r>
            <a:r>
              <a:rPr lang="en-GB" sz="2400">
                <a:ea typeface="+mn-lt"/>
                <a:cs typeface="+mn-lt"/>
              </a:rPr>
              <a:t>inclusion topics, </a:t>
            </a:r>
            <a:r>
              <a:rPr lang="en-GB" sz="2400" b="0" i="0">
                <a:effectLst/>
                <a:ea typeface="+mn-lt"/>
                <a:cs typeface="+mn-lt"/>
              </a:rPr>
              <a:t>engineering releases, </a:t>
            </a:r>
            <a:r>
              <a:rPr lang="en-GB" sz="2400">
                <a:ea typeface="+mn-lt"/>
                <a:cs typeface="+mn-lt"/>
              </a:rPr>
              <a:t>industry specific sessions, VIP speakers and much more.</a:t>
            </a:r>
            <a:r>
              <a:rPr lang="en-US" sz="2400">
                <a:ea typeface="+mn-lt"/>
                <a:cs typeface="+mn-lt"/>
              </a:rPr>
              <a:t> </a:t>
            </a:r>
            <a:endParaRPr lang="en-US"/>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a:p>
            <a:pPr marL="0" indent="0">
              <a:buFont typeface="Wingdings" panose="05000000000000000000" pitchFamily="2" charset="2"/>
              <a:buNone/>
            </a:pPr>
            <a:r>
              <a:rPr lang="en-US" sz="2400">
                <a:cs typeface="Segoe UI"/>
              </a:rPr>
              <a:t>For more information on additional sessions, content recordings, and slide decks, visit </a:t>
            </a:r>
            <a:r>
              <a:rPr lang="en-US" sz="2400">
                <a:cs typeface="Segoe UI"/>
                <a:hlinkClick r:id="rId3"/>
              </a:rPr>
              <a:t>http://aka.ms/MicrosoftSPARK</a:t>
            </a:r>
            <a:endParaRPr lang="en-US" sz="2400">
              <a:cs typeface="Segoe UI"/>
            </a:endParaRPr>
          </a:p>
        </p:txBody>
      </p:sp>
      <p:grpSp>
        <p:nvGrpSpPr>
          <p:cNvPr id="9" name="Group 8">
            <a:extLst>
              <a:ext uri="{FF2B5EF4-FFF2-40B4-BE49-F238E27FC236}">
                <a16:creationId xmlns:a16="http://schemas.microsoft.com/office/drawing/2014/main" id="{9499EF7F-BBBA-4A41-8395-53C3B9282CC2}"/>
              </a:ext>
              <a:ext uri="{C183D7F6-B498-43B3-948B-1728B52AA6E4}">
                <adec:decorative xmlns:adec="http://schemas.microsoft.com/office/drawing/2017/decorative" val="1"/>
              </a:ext>
            </a:extLst>
          </p:cNvPr>
          <p:cNvGrpSpPr/>
          <p:nvPr/>
        </p:nvGrpSpPr>
        <p:grpSpPr>
          <a:xfrm>
            <a:off x="2533770" y="-79075"/>
            <a:ext cx="3750070" cy="2647950"/>
            <a:chOff x="3081516" y="1111550"/>
            <a:chExt cx="3750070" cy="2647950"/>
          </a:xfrm>
        </p:grpSpPr>
        <p:pic>
          <p:nvPicPr>
            <p:cNvPr id="10" name="Picture 9">
              <a:extLst>
                <a:ext uri="{FF2B5EF4-FFF2-40B4-BE49-F238E27FC236}">
                  <a16:creationId xmlns:a16="http://schemas.microsoft.com/office/drawing/2014/main" id="{E586A0B6-F894-4ADF-AA57-878B4FADD5B7}"/>
                </a:ext>
              </a:extLst>
            </p:cNvPr>
            <p:cNvPicPr>
              <a:picLocks noChangeAspect="1"/>
            </p:cNvPicPr>
            <p:nvPr/>
          </p:nvPicPr>
          <p:blipFill>
            <a:blip r:embed="rId4"/>
            <a:stretch>
              <a:fillRect/>
            </a:stretch>
          </p:blipFill>
          <p:spPr>
            <a:xfrm>
              <a:off x="3081516" y="1566907"/>
              <a:ext cx="2052459" cy="511410"/>
            </a:xfrm>
            <a:prstGeom prst="rect">
              <a:avLst/>
            </a:prstGeom>
          </p:spPr>
        </p:pic>
        <p:pic>
          <p:nvPicPr>
            <p:cNvPr id="11" name="Picture 10" descr="A picture containing text, match, outdoor object&#10;&#10;Description automatically generated">
              <a:extLst>
                <a:ext uri="{FF2B5EF4-FFF2-40B4-BE49-F238E27FC236}">
                  <a16:creationId xmlns:a16="http://schemas.microsoft.com/office/drawing/2014/main" id="{6699376B-4FC2-49AE-9D05-A14DA345B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077" y="1111550"/>
              <a:ext cx="3518509" cy="2647950"/>
            </a:xfrm>
            <a:prstGeom prst="rect">
              <a:avLst/>
            </a:prstGeom>
          </p:spPr>
        </p:pic>
      </p:grpSp>
    </p:spTree>
    <p:extLst>
      <p:ext uri="{BB962C8B-B14F-4D97-AF65-F5344CB8AC3E}">
        <p14:creationId xmlns:p14="http://schemas.microsoft.com/office/powerpoint/2010/main" val="289221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learning objective</a:t>
            </a:r>
          </a:p>
        </p:txBody>
      </p:sp>
      <p:sp>
        <p:nvSpPr>
          <p:cNvPr id="5" name="Text Placeholder 4"/>
          <p:cNvSpPr>
            <a:spLocks noGrp="1"/>
          </p:cNvSpPr>
          <p:nvPr>
            <p:ph type="body" sz="quarter" idx="10"/>
          </p:nvPr>
        </p:nvSpPr>
        <p:spPr>
          <a:xfrm>
            <a:off x="584200" y="1435100"/>
            <a:ext cx="11018838" cy="3496342"/>
          </a:xfrm>
        </p:spPr>
        <p:txBody>
          <a:bodyPr vert="horz" wrap="square" lIns="0" tIns="0" rIns="0" bIns="0" rtlCol="0" anchor="t">
            <a:spAutoFit/>
          </a:bodyPr>
          <a:lstStyle/>
          <a:p>
            <a:pPr marL="0" indent="0">
              <a:buNone/>
            </a:pPr>
            <a:r>
              <a:rPr lang="en-US" sz="3200" dirty="0">
                <a:cs typeface="Segoe UI"/>
              </a:rPr>
              <a:t>At the end of this session, you should be better able to…</a:t>
            </a:r>
          </a:p>
          <a:p>
            <a:endParaRPr lang="en-US" dirty="0">
              <a:cs typeface="Segoe UI"/>
            </a:endParaRPr>
          </a:p>
          <a:p>
            <a:pPr marL="514350" marR="0" indent="-514350">
              <a:spcBef>
                <a:spcPts val="0"/>
              </a:spcBef>
              <a:spcAft>
                <a:spcPts val="0"/>
              </a:spcAft>
              <a:buAutoNum type="arabicParenR"/>
            </a:pPr>
            <a:r>
              <a:rPr lang="en-US" sz="3200" dirty="0">
                <a:cs typeface="Segoe UI"/>
              </a:rPr>
              <a:t>Utilize pre-built insights</a:t>
            </a:r>
          </a:p>
          <a:p>
            <a:pPr marL="0" marR="0" indent="0">
              <a:spcBef>
                <a:spcPts val="0"/>
              </a:spcBef>
              <a:spcAft>
                <a:spcPts val="0"/>
              </a:spcAft>
              <a:buNone/>
            </a:pPr>
            <a:endParaRPr lang="en-US" sz="3200" dirty="0">
              <a:cs typeface="Segoe UI"/>
            </a:endParaRPr>
          </a:p>
          <a:p>
            <a:pPr marL="0" marR="0" indent="0">
              <a:spcBef>
                <a:spcPts val="0"/>
              </a:spcBef>
              <a:spcAft>
                <a:spcPts val="0"/>
              </a:spcAft>
              <a:buNone/>
            </a:pPr>
            <a:r>
              <a:rPr lang="en-US" sz="3200" dirty="0">
                <a:cs typeface="Segoe UI"/>
              </a:rPr>
              <a:t>2)  Leverage PowerShell framework scripts to consolidate key insights</a:t>
            </a:r>
            <a:endParaRPr lang="en-US" sz="3200" dirty="0"/>
          </a:p>
          <a:p>
            <a:pPr marL="0" indent="0">
              <a:buNone/>
            </a:pPr>
            <a:endParaRPr lang="en-US" dirty="0"/>
          </a:p>
        </p:txBody>
      </p:sp>
    </p:spTree>
    <p:extLst>
      <p:ext uri="{BB962C8B-B14F-4D97-AF65-F5344CB8AC3E}">
        <p14:creationId xmlns:p14="http://schemas.microsoft.com/office/powerpoint/2010/main" val="769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monitoring challenge</a:t>
            </a:r>
          </a:p>
        </p:txBody>
      </p:sp>
    </p:spTree>
    <p:extLst>
      <p:ext uri="{BB962C8B-B14F-4D97-AF65-F5344CB8AC3E}">
        <p14:creationId xmlns:p14="http://schemas.microsoft.com/office/powerpoint/2010/main" val="272982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descr="'Monitoring challenge' text box&#10;Rethink alerts to help customers derive value from existing monitoring investments to transform customer operational issues"/>
          <p:cNvSpPr>
            <a:spLocks noGrp="1"/>
          </p:cNvSpPr>
          <p:nvPr>
            <p:ph sz="quarter" idx="10"/>
          </p:nvPr>
        </p:nvSpPr>
        <p:spPr>
          <a:xfrm>
            <a:off x="584200" y="1435100"/>
            <a:ext cx="10604985" cy="4833938"/>
          </a:xfrm>
        </p:spPr>
        <p:txBody>
          <a:bodyPr/>
          <a:lstStyle/>
          <a:p>
            <a:r>
              <a:rPr lang="en-US" dirty="0"/>
              <a:t>The monitoring challenge</a:t>
            </a:r>
          </a:p>
          <a:p>
            <a:pPr lvl="1"/>
            <a:r>
              <a:rPr lang="en-US" dirty="0"/>
              <a:t>Every customer (whether premise, hybrid, cloud) need key insights, and typically lack staff to execute timely alert resolution.</a:t>
            </a:r>
          </a:p>
          <a:p>
            <a:pPr marL="614363" lvl="3">
              <a:spcBef>
                <a:spcPts val="0"/>
              </a:spcBef>
            </a:pPr>
            <a:endParaRPr lang="en-US" sz="1600" dirty="0">
              <a:cs typeface="+mn-cs"/>
            </a:endParaRPr>
          </a:p>
          <a:p>
            <a:pPr marL="614363" lvl="3">
              <a:spcBef>
                <a:spcPts val="0"/>
              </a:spcBef>
            </a:pPr>
            <a:r>
              <a:rPr lang="en-US" sz="1600" dirty="0">
                <a:cs typeface="+mn-cs"/>
              </a:rPr>
              <a:t>‘Rethink’ alerts to help customers derive value on existing monitoring investments</a:t>
            </a:r>
          </a:p>
          <a:p>
            <a:pPr marL="795338" lvl="4">
              <a:spcBef>
                <a:spcPts val="0"/>
              </a:spcBef>
            </a:pPr>
            <a:r>
              <a:rPr lang="en-US" sz="1600" dirty="0"/>
              <a:t>Not just SCOM, but Azure tool suite &gt; into Log Analytics</a:t>
            </a:r>
            <a:endParaRPr lang="en-US" sz="1600" dirty="0">
              <a:cs typeface="+mn-cs"/>
            </a:endParaRPr>
          </a:p>
          <a:p>
            <a:pPr marL="614363" lvl="3">
              <a:spcBef>
                <a:spcPts val="0"/>
              </a:spcBef>
            </a:pPr>
            <a:endParaRPr lang="en-US" sz="1600" dirty="0"/>
          </a:p>
          <a:p>
            <a:pPr marL="614363" lvl="3">
              <a:spcBef>
                <a:spcPts val="0"/>
              </a:spcBef>
            </a:pPr>
            <a:r>
              <a:rPr lang="en-US" sz="1600" dirty="0"/>
              <a:t>Help customer </a:t>
            </a:r>
            <a:r>
              <a:rPr lang="en-US" sz="1600" dirty="0">
                <a:cs typeface="+mn-cs"/>
              </a:rPr>
              <a:t>transform action/resolution scenarios to resolve operational issues</a:t>
            </a:r>
          </a:p>
          <a:p>
            <a:pPr marL="795338" lvl="4">
              <a:spcBef>
                <a:spcPts val="0"/>
              </a:spcBef>
            </a:pPr>
            <a:r>
              <a:rPr lang="en-US" sz="1600" dirty="0">
                <a:cs typeface="+mn-cs"/>
              </a:rPr>
              <a:t>Use automated workflows to decrease IT labor</a:t>
            </a:r>
          </a:p>
          <a:p>
            <a:pPr marL="795338" lvl="4">
              <a:spcBef>
                <a:spcPts val="0"/>
              </a:spcBef>
            </a:pPr>
            <a:r>
              <a:rPr lang="en-US" sz="1600" dirty="0">
                <a:cs typeface="+mn-cs"/>
              </a:rPr>
              <a:t>Demo and test new monitoring workflows</a:t>
            </a:r>
          </a:p>
          <a:p>
            <a:pPr marL="795338" lvl="4">
              <a:spcBef>
                <a:spcPts val="0"/>
              </a:spcBef>
            </a:pPr>
            <a:r>
              <a:rPr lang="en-US" sz="1600" dirty="0">
                <a:cs typeface="+mn-cs"/>
              </a:rPr>
              <a:t>Reduce false positive alerts</a:t>
            </a:r>
          </a:p>
          <a:p>
            <a:pPr marL="795338" lvl="4">
              <a:spcBef>
                <a:spcPts val="0"/>
              </a:spcBef>
            </a:pPr>
            <a:r>
              <a:rPr lang="en-US" sz="1600" dirty="0"/>
              <a:t>U</a:t>
            </a:r>
            <a:r>
              <a:rPr lang="en-US" sz="1600" dirty="0">
                <a:cs typeface="+mn-cs"/>
              </a:rPr>
              <a:t>tilize daily reports for owners to quickly consume problems/insights/trends</a:t>
            </a:r>
          </a:p>
          <a:p>
            <a:pPr marL="795338" lvl="4">
              <a:spcBef>
                <a:spcPts val="0"/>
              </a:spcBef>
            </a:pPr>
            <a:r>
              <a:rPr lang="en-US" sz="1600" dirty="0">
                <a:cs typeface="+mn-cs"/>
              </a:rPr>
              <a:t>Automate common work efforts into reports, alert closures, and improved workflow diagnostic/recovery tasks</a:t>
            </a:r>
            <a:endParaRPr lang="en-US" dirty="0"/>
          </a:p>
        </p:txBody>
      </p:sp>
    </p:spTree>
    <p:extLst>
      <p:ext uri="{BB962C8B-B14F-4D97-AF65-F5344CB8AC3E}">
        <p14:creationId xmlns:p14="http://schemas.microsoft.com/office/powerpoint/2010/main" val="31889896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Rethink SCOM alerts</a:t>
            </a:r>
          </a:p>
        </p:txBody>
      </p:sp>
      <p:sp>
        <p:nvSpPr>
          <p:cNvPr id="6" name="Text Placeholder 5"/>
          <p:cNvSpPr>
            <a:spLocks noGrp="1"/>
          </p:cNvSpPr>
          <p:nvPr>
            <p:ph sz="quarter" idx="10"/>
          </p:nvPr>
        </p:nvSpPr>
        <p:spPr>
          <a:xfrm>
            <a:off x="588264" y="1012031"/>
            <a:ext cx="8032226" cy="3532048"/>
          </a:xfrm>
        </p:spPr>
        <p:txBody>
          <a:bodyPr>
            <a:normAutofit/>
          </a:bodyPr>
          <a:lstStyle/>
          <a:p>
            <a:r>
              <a:rPr lang="en-US" dirty="0"/>
              <a:t>The monitoring challenge</a:t>
            </a:r>
          </a:p>
          <a:p>
            <a:pPr lvl="1"/>
            <a:r>
              <a:rPr lang="en-US" dirty="0"/>
              <a:t>Every customer (whether premise, hybrid, cloud) need key insights</a:t>
            </a:r>
          </a:p>
          <a:p>
            <a:pPr marL="614363" lvl="3">
              <a:spcBef>
                <a:spcPts val="0"/>
              </a:spcBef>
            </a:pPr>
            <a:endParaRPr lang="en-US" sz="1600" dirty="0">
              <a:cs typeface="+mn-cs"/>
            </a:endParaRPr>
          </a:p>
          <a:p>
            <a:pPr marL="614363" lvl="3">
              <a:spcBef>
                <a:spcPts val="0"/>
              </a:spcBef>
            </a:pPr>
            <a:r>
              <a:rPr lang="en-US" sz="1600" b="1" dirty="0">
                <a:cs typeface="+mn-cs"/>
              </a:rPr>
              <a:t>Example </a:t>
            </a:r>
          </a:p>
          <a:p>
            <a:pPr marL="614363" lvl="3">
              <a:spcBef>
                <a:spcPts val="0"/>
              </a:spcBef>
            </a:pPr>
            <a:r>
              <a:rPr lang="en-US" sz="1600" b="1" dirty="0" err="1">
                <a:cs typeface="+mn-cs"/>
              </a:rPr>
              <a:t>SCOMAdmin</a:t>
            </a:r>
            <a:r>
              <a:rPr lang="en-US" sz="1600" b="1" dirty="0">
                <a:cs typeface="+mn-cs"/>
              </a:rPr>
              <a:t> </a:t>
            </a:r>
            <a:r>
              <a:rPr lang="en-US" sz="1600" b="1" dirty="0" err="1">
                <a:cs typeface="+mn-cs"/>
              </a:rPr>
              <a:t>ScriptErrors</a:t>
            </a:r>
            <a:r>
              <a:rPr lang="en-US" sz="1600" b="1" dirty="0">
                <a:cs typeface="+mn-cs"/>
              </a:rPr>
              <a:t> report</a:t>
            </a:r>
          </a:p>
          <a:p>
            <a:pPr marL="614363" lvl="3">
              <a:spcBef>
                <a:spcPts val="0"/>
              </a:spcBef>
            </a:pPr>
            <a:endParaRPr lang="en-US" sz="1600" dirty="0"/>
          </a:p>
          <a:p>
            <a:pPr marL="614363" lvl="3">
              <a:spcBef>
                <a:spcPts val="0"/>
              </a:spcBef>
            </a:pPr>
            <a:r>
              <a:rPr lang="en-US" sz="1600" dirty="0">
                <a:cs typeface="+mn-cs"/>
              </a:rPr>
              <a:t>Improve pre-built insights</a:t>
            </a:r>
          </a:p>
          <a:p>
            <a:pPr marL="795338" lvl="4">
              <a:spcBef>
                <a:spcPts val="0"/>
              </a:spcBef>
            </a:pPr>
            <a:r>
              <a:rPr lang="en-US" sz="1600" dirty="0">
                <a:cs typeface="+mn-cs"/>
              </a:rPr>
              <a:t>Tailor to customer </a:t>
            </a:r>
            <a:r>
              <a:rPr lang="en-US" sz="1600" dirty="0"/>
              <a:t>issues</a:t>
            </a:r>
          </a:p>
          <a:p>
            <a:pPr marL="627063" lvl="4" indent="0">
              <a:spcBef>
                <a:spcPts val="0"/>
              </a:spcBef>
              <a:buNone/>
            </a:pPr>
            <a:endParaRPr lang="en-US" sz="1600" dirty="0">
              <a:cs typeface="+mn-cs"/>
            </a:endParaRPr>
          </a:p>
          <a:p>
            <a:pPr marL="795338" lvl="4">
              <a:spcBef>
                <a:spcPts val="0"/>
              </a:spcBef>
            </a:pPr>
            <a:r>
              <a:rPr lang="en-US" sz="1600" dirty="0">
                <a:cs typeface="+mn-cs"/>
              </a:rPr>
              <a:t>Summary reports</a:t>
            </a:r>
          </a:p>
          <a:p>
            <a:pPr marL="795338" lvl="4">
              <a:spcBef>
                <a:spcPts val="0"/>
              </a:spcBef>
            </a:pPr>
            <a:r>
              <a:rPr lang="en-US" sz="1600" dirty="0">
                <a:cs typeface="+mn-cs"/>
              </a:rPr>
              <a:t>Automated closure</a:t>
            </a:r>
          </a:p>
          <a:p>
            <a:pPr marL="795338" lvl="4">
              <a:spcBef>
                <a:spcPts val="0"/>
              </a:spcBef>
            </a:pPr>
            <a:r>
              <a:rPr lang="en-US" sz="1600" dirty="0">
                <a:cs typeface="+mn-cs"/>
              </a:rPr>
              <a:t>Monitor/recovery tasks</a:t>
            </a:r>
          </a:p>
          <a:p>
            <a:pPr marL="614363" lvl="3">
              <a:spcBef>
                <a:spcPts val="0"/>
              </a:spcBef>
            </a:pPr>
            <a:endParaRPr lang="en-US" sz="1600" dirty="0"/>
          </a:p>
        </p:txBody>
      </p:sp>
      <p:pic>
        <p:nvPicPr>
          <p:cNvPr id="3" name="Picture 2" descr="Example of Proactive DailySummary SCOMAdmin scripterrors report listing multiple checks for monitoring admin to look at or address in the management group">
            <a:extLst>
              <a:ext uri="{FF2B5EF4-FFF2-40B4-BE49-F238E27FC236}">
                <a16:creationId xmlns:a16="http://schemas.microsoft.com/office/drawing/2014/main" id="{EA3D4DB2-4B69-4744-9DE7-0B7B12C1270B}"/>
              </a:ext>
            </a:extLst>
          </p:cNvPr>
          <p:cNvPicPr>
            <a:picLocks noChangeAspect="1"/>
          </p:cNvPicPr>
          <p:nvPr/>
        </p:nvPicPr>
        <p:blipFill>
          <a:blip r:embed="rId3"/>
          <a:stretch>
            <a:fillRect/>
          </a:stretch>
        </p:blipFill>
        <p:spPr>
          <a:xfrm>
            <a:off x="4624929" y="1890362"/>
            <a:ext cx="6521785" cy="4654789"/>
          </a:xfrm>
          <a:prstGeom prst="rect">
            <a:avLst/>
          </a:prstGeom>
        </p:spPr>
      </p:pic>
    </p:spTree>
    <p:extLst>
      <p:ext uri="{BB962C8B-B14F-4D97-AF65-F5344CB8AC3E}">
        <p14:creationId xmlns:p14="http://schemas.microsoft.com/office/powerpoint/2010/main" val="1697722650"/>
      </p:ext>
    </p:extLst>
  </p:cSld>
  <p:clrMapOvr>
    <a:masterClrMapping/>
  </p:clrMapOvr>
  <p:transition>
    <p:fade/>
  </p:transition>
</p:sld>
</file>

<file path=ppt/theme/theme1.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3AAC06A70AF14D986A0274BD14B888" ma:contentTypeVersion="14" ma:contentTypeDescription="Create a new document." ma:contentTypeScope="" ma:versionID="d70ee16ff52eca600d849588cf2fc680">
  <xsd:schema xmlns:xsd="http://www.w3.org/2001/XMLSchema" xmlns:xs="http://www.w3.org/2001/XMLSchema" xmlns:p="http://schemas.microsoft.com/office/2006/metadata/properties" xmlns:ns2="18773d89-e30d-4521-ba76-1d3ae791ec91" xmlns:ns3="61694794-9e80-4d8e-bf03-91e602622aff" xmlns:ns4="230e9df3-be65-4c73-a93b-d1236ebd677e" targetNamespace="http://schemas.microsoft.com/office/2006/metadata/properties" ma:root="true" ma:fieldsID="c881e2f2de271b407361faf102cfd02c" ns2:_="" ns3:_="" ns4:_="">
    <xsd:import namespace="18773d89-e30d-4521-ba76-1d3ae791ec91"/>
    <xsd:import namespace="61694794-9e80-4d8e-bf03-91e602622af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773d89-e30d-4521-ba76-1d3ae791e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94794-9e80-4d8e-bf03-91e602622a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54445f8-780e-40f3-b9d4-abe0601b0a1c}" ma:internalName="TaxCatchAll" ma:showField="CatchAllData" ma:web="61694794-9e80-4d8e-bf03-91e602622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61694794-9e80-4d8e-bf03-91e602622aff">
      <UserInfo>
        <DisplayName>Lynn Rouse</DisplayName>
        <AccountId>1579</AccountId>
        <AccountType/>
      </UserInfo>
      <UserInfo>
        <DisplayName>Adrian Lopazan</DisplayName>
        <AccountId>1521</AccountId>
        <AccountType/>
      </UserInfo>
      <UserInfo>
        <DisplayName>Margo Shatalina</DisplayName>
        <AccountId>903</AccountId>
        <AccountType/>
      </UserInfo>
      <UserInfo>
        <DisplayName>Mai Ali</DisplayName>
        <AccountId>98</AccountId>
        <AccountType/>
      </UserInfo>
      <UserInfo>
        <DisplayName>Martin Sieber</DisplayName>
        <AccountId>179</AccountId>
        <AccountType/>
      </UserInfo>
      <UserInfo>
        <DisplayName>Bill Baer</DisplayName>
        <AccountId>42655</AccountId>
        <AccountType/>
      </UserInfo>
      <UserInfo>
        <DisplayName>Scott Bounds</DisplayName>
        <AccountId>27433</AccountId>
        <AccountType/>
      </UserInfo>
    </SharedWithUsers>
    <lcf76f155ced4ddcb4097134ff3c332f xmlns="18773d89-e30d-4521-ba76-1d3ae791ec91">
      <Terms xmlns="http://schemas.microsoft.com/office/infopath/2007/PartnerControls"/>
    </lcf76f155ced4ddcb4097134ff3c332f>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8FA20D-8BA7-4E70-9488-8FF16DDF6A64}">
  <ds:schemaRefs>
    <ds:schemaRef ds:uri="18773d89-e30d-4521-ba76-1d3ae791ec91"/>
    <ds:schemaRef ds:uri="230e9df3-be65-4c73-a93b-d1236ebd677e"/>
    <ds:schemaRef ds:uri="61694794-9e80-4d8e-bf03-91e602622a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18773d89-e30d-4521-ba76-1d3ae791ec91"/>
    <ds:schemaRef ds:uri="230e9df3-be65-4c73-a93b-d1236ebd677e"/>
    <ds:schemaRef ds:uri="61694794-9e80-4d8e-bf03-91e602622a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Orange - April 2019</Template>
  <TotalTime>1856</TotalTime>
  <Words>2672</Words>
  <Application>Microsoft Office PowerPoint</Application>
  <PresentationFormat>Widescreen</PresentationFormat>
  <Paragraphs>361</Paragraphs>
  <Slides>28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Segoe UI</vt:lpstr>
      <vt:lpstr>Segoe UI Semibold</vt:lpstr>
      <vt:lpstr>Wingdings</vt:lpstr>
      <vt:lpstr>TCL-WC Template | White</vt:lpstr>
      <vt:lpstr>Rethink SCOM alerts</vt:lpstr>
      <vt:lpstr>Recording Session is in Progress</vt:lpstr>
      <vt:lpstr>Questions during the session</vt:lpstr>
      <vt:lpstr>Microsoft Confidential</vt:lpstr>
      <vt:lpstr>Welcome to</vt:lpstr>
      <vt:lpstr>Session learning objective</vt:lpstr>
      <vt:lpstr>The monitoring challenge</vt:lpstr>
      <vt:lpstr>Rethink SCOM alerts</vt:lpstr>
      <vt:lpstr>Rethink SCOM alerts</vt:lpstr>
      <vt:lpstr>Rethink SCOM alerts</vt:lpstr>
      <vt:lpstr>Rethink SCOM alerts</vt:lpstr>
      <vt:lpstr>Utilize pre-built insights</vt:lpstr>
      <vt:lpstr>Rethink SCOM alerts</vt:lpstr>
      <vt:lpstr>Rethink SCOM alerts</vt:lpstr>
      <vt:lpstr>Rethink SCOM alerts</vt:lpstr>
      <vt:lpstr>Rethink SCOM alerts</vt:lpstr>
      <vt:lpstr>Rethink SCOM alerts</vt:lpstr>
      <vt:lpstr>Rethink SCOM alerts</vt:lpstr>
      <vt:lpstr>Leverage PowerShell framework to consolidate custom insights</vt:lpstr>
      <vt:lpstr>Rethink SCOM alerts</vt:lpstr>
      <vt:lpstr>Rethink SCOM alerts</vt:lpstr>
      <vt:lpstr>Rethink SCOM alerts</vt:lpstr>
      <vt:lpstr>Conclusion</vt:lpstr>
      <vt:lpstr>Rethink SCOM alerts</vt:lpstr>
      <vt:lpstr>Questions ???</vt:lpstr>
      <vt:lpstr>Thank you to the SPARK team</vt:lpstr>
      <vt:lpstr>Conference Feedback</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-Worldwide Communities template</dc:title>
  <dc:subject>TCL -Worldwide Communities template</dc:subject>
  <dc:creator>Nick Fadziewicz</dc:creator>
  <cp:keywords>TCL -Worldwide Communities template</cp:keywords>
  <dc:description/>
  <cp:lastModifiedBy>Kevin Justin</cp:lastModifiedBy>
  <cp:revision>19</cp:revision>
  <dcterms:created xsi:type="dcterms:W3CDTF">2019-08-09T21:07:20Z</dcterms:created>
  <dcterms:modified xsi:type="dcterms:W3CDTF">2022-02-16T14:07:35Z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0x010100D43AAC06A70AF14D986A0274BD14B888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