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8" r:id="rId4"/>
    <p:sldId id="259" r:id="rId5"/>
    <p:sldId id="261" r:id="rId6"/>
    <p:sldId id="263" r:id="rId7"/>
    <p:sldId id="262" r:id="rId8"/>
    <p:sldId id="266" r:id="rId9"/>
    <p:sldId id="267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9;p2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Google Shape;10;p2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76217" y="2027084"/>
            <a:ext cx="8639600" cy="1902400"/>
          </a:xfrm>
          <a:prstGeom prst="rect">
            <a:avLst/>
          </a:prstGeom>
          <a:effectLst>
            <a:outerShdw blurRad="142875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400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76184" y="4321851"/>
            <a:ext cx="86396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551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24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3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2" name="Google Shape;112;p13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>
            <a:spLocks noGrp="1"/>
          </p:cNvSpPr>
          <p:nvPr>
            <p:ph type="title" hasCustomPrompt="1"/>
          </p:nvPr>
        </p:nvSpPr>
        <p:spPr>
          <a:xfrm>
            <a:off x="1414933" y="1732667"/>
            <a:ext cx="1044800" cy="7912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2680000" y="1950533"/>
            <a:ext cx="3433200" cy="4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 hasCustomPrompt="1"/>
          </p:nvPr>
        </p:nvSpPr>
        <p:spPr>
          <a:xfrm>
            <a:off x="1414933" y="3390667"/>
            <a:ext cx="1044800" cy="7912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4"/>
          </p:nvPr>
        </p:nvSpPr>
        <p:spPr>
          <a:xfrm>
            <a:off x="2680000" y="3608533"/>
            <a:ext cx="3433200" cy="4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5" hasCustomPrompt="1"/>
          </p:nvPr>
        </p:nvSpPr>
        <p:spPr>
          <a:xfrm>
            <a:off x="1414933" y="5048667"/>
            <a:ext cx="1044800" cy="7912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6"/>
          </p:nvPr>
        </p:nvSpPr>
        <p:spPr>
          <a:xfrm>
            <a:off x="2680000" y="5266533"/>
            <a:ext cx="3433200" cy="4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6333500" y="1750267"/>
            <a:ext cx="1044800" cy="7912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8" hasCustomPrompt="1"/>
          </p:nvPr>
        </p:nvSpPr>
        <p:spPr>
          <a:xfrm>
            <a:off x="6333500" y="3408267"/>
            <a:ext cx="1044800" cy="7912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9"/>
          </p:nvPr>
        </p:nvSpPr>
        <p:spPr>
          <a:xfrm>
            <a:off x="7598600" y="3626133"/>
            <a:ext cx="3433200" cy="4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6333500" y="5066267"/>
            <a:ext cx="1044800" cy="7912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7598600" y="5284133"/>
            <a:ext cx="3433200" cy="4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5"/>
          </p:nvPr>
        </p:nvSpPr>
        <p:spPr>
          <a:xfrm>
            <a:off x="7598600" y="1968133"/>
            <a:ext cx="3433200" cy="48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3">
            <a:alphaModFix/>
          </a:blip>
          <a:srcRect t="54749"/>
          <a:stretch/>
        </p:blipFill>
        <p:spPr>
          <a:xfrm rot="-5400000">
            <a:off x="10885867" y="1061850"/>
            <a:ext cx="706900" cy="41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4">
            <a:alphaModFix/>
          </a:blip>
          <a:srcRect t="54749"/>
          <a:stretch/>
        </p:blipFill>
        <p:spPr>
          <a:xfrm rot="5400000">
            <a:off x="598150" y="1060267"/>
            <a:ext cx="712233" cy="4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769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14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1" name="Google Shape;131;p14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454567" y="3438267"/>
            <a:ext cx="5287600" cy="2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454567" y="1279733"/>
            <a:ext cx="5287600" cy="1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35" name="Google Shape;135;p14"/>
          <p:cNvGrpSpPr/>
          <p:nvPr/>
        </p:nvGrpSpPr>
        <p:grpSpPr>
          <a:xfrm rot="10800000">
            <a:off x="632001" y="863767"/>
            <a:ext cx="10825017" cy="493200"/>
            <a:chOff x="474000" y="647825"/>
            <a:chExt cx="8118763" cy="369900"/>
          </a:xfrm>
        </p:grpSpPr>
        <p:pic>
          <p:nvPicPr>
            <p:cNvPr id="136" name="Google Shape;136;p14"/>
            <p:cNvPicPr preferRelativeResize="0"/>
            <p:nvPr/>
          </p:nvPicPr>
          <p:blipFill rotWithShape="1">
            <a:blip r:embed="rId3">
              <a:alphaModFix/>
            </a:blip>
            <a:srcRect r="65461"/>
            <a:stretch/>
          </p:blipFill>
          <p:spPr>
            <a:xfrm>
              <a:off x="8299788" y="683963"/>
              <a:ext cx="292975" cy="29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4"/>
            <p:cNvPicPr preferRelativeResize="0"/>
            <p:nvPr/>
          </p:nvPicPr>
          <p:blipFill rotWithShape="1">
            <a:blip r:embed="rId4">
              <a:alphaModFix/>
            </a:blip>
            <a:srcRect t="73158" r="74314"/>
            <a:stretch/>
          </p:blipFill>
          <p:spPr>
            <a:xfrm>
              <a:off x="474000" y="647825"/>
              <a:ext cx="370200" cy="369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45736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5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0" name="Google Shape;140;p15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3">
            <a:alphaModFix/>
          </a:blip>
          <a:srcRect l="-225" r="84999" b="-10"/>
          <a:stretch/>
        </p:blipFill>
        <p:spPr>
          <a:xfrm>
            <a:off x="713463" y="974860"/>
            <a:ext cx="300685" cy="3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l="42386" r="42387" b="-10"/>
          <a:stretch/>
        </p:blipFill>
        <p:spPr>
          <a:xfrm rot="10800000">
            <a:off x="11177852" y="975028"/>
            <a:ext cx="300685" cy="317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>
            <a:spLocks noGrp="1"/>
          </p:cNvSpPr>
          <p:nvPr>
            <p:ph type="subTitle" idx="1"/>
          </p:nvPr>
        </p:nvSpPr>
        <p:spPr>
          <a:xfrm>
            <a:off x="1125600" y="2579300"/>
            <a:ext cx="4983600" cy="7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125600" y="713333"/>
            <a:ext cx="4983600" cy="168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5248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16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48" name="Google Shape;148;p16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25600" y="1732667"/>
            <a:ext cx="99408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52" name="Google Shape;152;p16"/>
          <p:cNvGrpSpPr/>
          <p:nvPr/>
        </p:nvGrpSpPr>
        <p:grpSpPr>
          <a:xfrm>
            <a:off x="602000" y="877100"/>
            <a:ext cx="523600" cy="513200"/>
            <a:chOff x="451500" y="734025"/>
            <a:chExt cx="392700" cy="384900"/>
          </a:xfrm>
        </p:grpSpPr>
        <p:sp>
          <p:nvSpPr>
            <p:cNvPr id="153" name="Google Shape;153;p16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54" name="Google Shape;154;p16"/>
            <p:cNvPicPr preferRelativeResize="0"/>
            <p:nvPr/>
          </p:nvPicPr>
          <p:blipFill rotWithShape="1">
            <a:blip r:embed="rId3">
              <a:alphaModFix/>
            </a:blip>
            <a:srcRect l="-225" r="84999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 rot="10800000">
            <a:off x="11066400" y="877100"/>
            <a:ext cx="523600" cy="513200"/>
            <a:chOff x="451500" y="734025"/>
            <a:chExt cx="392700" cy="384900"/>
          </a:xfrm>
        </p:grpSpPr>
        <p:sp>
          <p:nvSpPr>
            <p:cNvPr id="156" name="Google Shape;156;p16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157" name="Google Shape;157;p16"/>
            <p:cNvPicPr preferRelativeResize="0"/>
            <p:nvPr/>
          </p:nvPicPr>
          <p:blipFill rotWithShape="1">
            <a:blip r:embed="rId3">
              <a:alphaModFix/>
            </a:blip>
            <a:srcRect l="42386" r="42387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85056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8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74" name="Google Shape;174;p18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8"/>
          <p:cNvGrpSpPr/>
          <p:nvPr/>
        </p:nvGrpSpPr>
        <p:grpSpPr>
          <a:xfrm>
            <a:off x="833010" y="947867"/>
            <a:ext cx="10525981" cy="641200"/>
            <a:chOff x="624757" y="710900"/>
            <a:chExt cx="7894486" cy="480900"/>
          </a:xfrm>
        </p:grpSpPr>
        <p:grpSp>
          <p:nvGrpSpPr>
            <p:cNvPr id="178" name="Google Shape;178;p18"/>
            <p:cNvGrpSpPr/>
            <p:nvPr/>
          </p:nvGrpSpPr>
          <p:grpSpPr>
            <a:xfrm rot="10800000">
              <a:off x="624757" y="710900"/>
              <a:ext cx="180686" cy="480900"/>
              <a:chOff x="669932" y="3969450"/>
              <a:chExt cx="180686" cy="480900"/>
            </a:xfrm>
          </p:grpSpPr>
          <p:pic>
            <p:nvPicPr>
              <p:cNvPr id="179" name="Google Shape;179;p1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1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18"/>
            <p:cNvGrpSpPr/>
            <p:nvPr/>
          </p:nvGrpSpPr>
          <p:grpSpPr>
            <a:xfrm rot="10800000">
              <a:off x="8338557" y="710900"/>
              <a:ext cx="180686" cy="480900"/>
              <a:chOff x="669932" y="3969450"/>
              <a:chExt cx="180686" cy="480900"/>
            </a:xfrm>
          </p:grpSpPr>
          <p:pic>
            <p:nvPicPr>
              <p:cNvPr id="182" name="Google Shape;182;p1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1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84" name="Google Shape;184;p18"/>
          <p:cNvSpPr txBox="1">
            <a:spLocks noGrp="1"/>
          </p:cNvSpPr>
          <p:nvPr>
            <p:ph type="subTitle" idx="1"/>
          </p:nvPr>
        </p:nvSpPr>
        <p:spPr>
          <a:xfrm>
            <a:off x="3055553" y="2435867"/>
            <a:ext cx="740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2"/>
          </p:nvPr>
        </p:nvSpPr>
        <p:spPr>
          <a:xfrm>
            <a:off x="3055549" y="1732667"/>
            <a:ext cx="740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3"/>
          </p:nvPr>
        </p:nvSpPr>
        <p:spPr>
          <a:xfrm>
            <a:off x="3055553" y="3895167"/>
            <a:ext cx="740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4"/>
          </p:nvPr>
        </p:nvSpPr>
        <p:spPr>
          <a:xfrm>
            <a:off x="3055549" y="3191967"/>
            <a:ext cx="740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5"/>
          </p:nvPr>
        </p:nvSpPr>
        <p:spPr>
          <a:xfrm>
            <a:off x="3055553" y="5354467"/>
            <a:ext cx="740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subTitle" idx="6"/>
          </p:nvPr>
        </p:nvSpPr>
        <p:spPr>
          <a:xfrm>
            <a:off x="3055549" y="4651267"/>
            <a:ext cx="7400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044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9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92" name="Google Shape;192;p19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>
            <a:spLocks noGrp="1"/>
          </p:cNvSpPr>
          <p:nvPr>
            <p:ph type="subTitle" idx="1"/>
          </p:nvPr>
        </p:nvSpPr>
        <p:spPr>
          <a:xfrm>
            <a:off x="1477968" y="1732667"/>
            <a:ext cx="42048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2"/>
          </p:nvPr>
        </p:nvSpPr>
        <p:spPr>
          <a:xfrm>
            <a:off x="1477967" y="2188067"/>
            <a:ext cx="4204800" cy="1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3"/>
          </p:nvPr>
        </p:nvSpPr>
        <p:spPr>
          <a:xfrm>
            <a:off x="6509224" y="1732667"/>
            <a:ext cx="42048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4"/>
          </p:nvPr>
        </p:nvSpPr>
        <p:spPr>
          <a:xfrm>
            <a:off x="6509232" y="2188067"/>
            <a:ext cx="4204800" cy="1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5"/>
          </p:nvPr>
        </p:nvSpPr>
        <p:spPr>
          <a:xfrm>
            <a:off x="1477968" y="4032833"/>
            <a:ext cx="42048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6"/>
          </p:nvPr>
        </p:nvSpPr>
        <p:spPr>
          <a:xfrm>
            <a:off x="1477967" y="4488233"/>
            <a:ext cx="4204800" cy="1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7"/>
          </p:nvPr>
        </p:nvSpPr>
        <p:spPr>
          <a:xfrm>
            <a:off x="6509224" y="4032833"/>
            <a:ext cx="42048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8"/>
          </p:nvPr>
        </p:nvSpPr>
        <p:spPr>
          <a:xfrm>
            <a:off x="6509228" y="4488233"/>
            <a:ext cx="4204800" cy="1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3" name="Google Shape;203;p19"/>
          <p:cNvGrpSpPr/>
          <p:nvPr/>
        </p:nvGrpSpPr>
        <p:grpSpPr>
          <a:xfrm>
            <a:off x="602000" y="877100"/>
            <a:ext cx="523600" cy="513200"/>
            <a:chOff x="451500" y="734025"/>
            <a:chExt cx="392700" cy="384900"/>
          </a:xfrm>
        </p:grpSpPr>
        <p:sp>
          <p:nvSpPr>
            <p:cNvPr id="204" name="Google Shape;204;p19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205" name="Google Shape;205;p19"/>
            <p:cNvPicPr preferRelativeResize="0"/>
            <p:nvPr/>
          </p:nvPicPr>
          <p:blipFill rotWithShape="1">
            <a:blip r:embed="rId3">
              <a:alphaModFix/>
            </a:blip>
            <a:srcRect l="-225" r="84999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19"/>
          <p:cNvGrpSpPr/>
          <p:nvPr/>
        </p:nvGrpSpPr>
        <p:grpSpPr>
          <a:xfrm rot="10800000">
            <a:off x="11066400" y="877100"/>
            <a:ext cx="523600" cy="513200"/>
            <a:chOff x="451500" y="734025"/>
            <a:chExt cx="392700" cy="384900"/>
          </a:xfrm>
        </p:grpSpPr>
        <p:sp>
          <p:nvSpPr>
            <p:cNvPr id="207" name="Google Shape;207;p19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208" name="Google Shape;208;p19"/>
            <p:cNvPicPr preferRelativeResize="0"/>
            <p:nvPr/>
          </p:nvPicPr>
          <p:blipFill rotWithShape="1">
            <a:blip r:embed="rId3">
              <a:alphaModFix/>
            </a:blip>
            <a:srcRect l="42386" r="42387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38050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20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11" name="Google Shape;211;p20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1"/>
          </p:nvPr>
        </p:nvSpPr>
        <p:spPr>
          <a:xfrm>
            <a:off x="1205401" y="1732667"/>
            <a:ext cx="326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2"/>
          </p:nvPr>
        </p:nvSpPr>
        <p:spPr>
          <a:xfrm>
            <a:off x="1205400" y="2188067"/>
            <a:ext cx="3260400" cy="13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3"/>
          </p:nvPr>
        </p:nvSpPr>
        <p:spPr>
          <a:xfrm>
            <a:off x="4465801" y="1732667"/>
            <a:ext cx="326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4"/>
          </p:nvPr>
        </p:nvSpPr>
        <p:spPr>
          <a:xfrm>
            <a:off x="4465800" y="2188067"/>
            <a:ext cx="3260400" cy="13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subTitle" idx="5"/>
          </p:nvPr>
        </p:nvSpPr>
        <p:spPr>
          <a:xfrm>
            <a:off x="7726201" y="1732667"/>
            <a:ext cx="326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9" name="Google Shape;219;p20"/>
          <p:cNvSpPr txBox="1">
            <a:spLocks noGrp="1"/>
          </p:cNvSpPr>
          <p:nvPr>
            <p:ph type="subTitle" idx="6"/>
          </p:nvPr>
        </p:nvSpPr>
        <p:spPr>
          <a:xfrm>
            <a:off x="7726200" y="2188067"/>
            <a:ext cx="3260400" cy="13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subTitle" idx="7"/>
          </p:nvPr>
        </p:nvSpPr>
        <p:spPr>
          <a:xfrm>
            <a:off x="1205401" y="4330367"/>
            <a:ext cx="326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8"/>
          </p:nvPr>
        </p:nvSpPr>
        <p:spPr>
          <a:xfrm>
            <a:off x="1205400" y="4785767"/>
            <a:ext cx="3260400" cy="13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ubTitle" idx="9"/>
          </p:nvPr>
        </p:nvSpPr>
        <p:spPr>
          <a:xfrm>
            <a:off x="4465801" y="4330367"/>
            <a:ext cx="326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13"/>
          </p:nvPr>
        </p:nvSpPr>
        <p:spPr>
          <a:xfrm>
            <a:off x="4465800" y="4785767"/>
            <a:ext cx="3260400" cy="13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subTitle" idx="14"/>
          </p:nvPr>
        </p:nvSpPr>
        <p:spPr>
          <a:xfrm>
            <a:off x="7726201" y="4330367"/>
            <a:ext cx="3260400" cy="50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15"/>
          </p:nvPr>
        </p:nvSpPr>
        <p:spPr>
          <a:xfrm>
            <a:off x="7726200" y="4785767"/>
            <a:ext cx="3260400" cy="13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t="54749"/>
          <a:stretch/>
        </p:blipFill>
        <p:spPr>
          <a:xfrm rot="5400000">
            <a:off x="599234" y="1061850"/>
            <a:ext cx="706900" cy="41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 t="54749"/>
          <a:stretch/>
        </p:blipFill>
        <p:spPr>
          <a:xfrm rot="-5400000">
            <a:off x="10881617" y="1060267"/>
            <a:ext cx="712233" cy="4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346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21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30" name="Google Shape;230;p21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pic>
        <p:nvPicPr>
          <p:cNvPr id="233" name="Google Shape;233;p21"/>
          <p:cNvPicPr preferRelativeResize="0"/>
          <p:nvPr/>
        </p:nvPicPr>
        <p:blipFill rotWithShape="1">
          <a:blip r:embed="rId3">
            <a:alphaModFix/>
          </a:blip>
          <a:srcRect t="54749"/>
          <a:stretch/>
        </p:blipFill>
        <p:spPr>
          <a:xfrm rot="-5400000">
            <a:off x="10885867" y="1061850"/>
            <a:ext cx="706900" cy="41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 rotWithShape="1">
          <a:blip r:embed="rId4">
            <a:alphaModFix/>
          </a:blip>
          <a:srcRect t="54749"/>
          <a:stretch/>
        </p:blipFill>
        <p:spPr>
          <a:xfrm rot="5400000">
            <a:off x="598150" y="1060267"/>
            <a:ext cx="712233" cy="4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2778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p23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4" name="Google Shape;244;p23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t="54749"/>
          <a:stretch/>
        </p:blipFill>
        <p:spPr>
          <a:xfrm rot="-5400000">
            <a:off x="10885867" y="1061850"/>
            <a:ext cx="706900" cy="41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54749"/>
          <a:stretch/>
        </p:blipFill>
        <p:spPr>
          <a:xfrm rot="5400000">
            <a:off x="598150" y="1060267"/>
            <a:ext cx="712233" cy="41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458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oogle Shape;25;p4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" name="Google Shape;26;p4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833010" y="947867"/>
            <a:ext cx="10525981" cy="641200"/>
            <a:chOff x="624757" y="710900"/>
            <a:chExt cx="7894486" cy="480900"/>
          </a:xfrm>
        </p:grpSpPr>
        <p:grpSp>
          <p:nvGrpSpPr>
            <p:cNvPr id="30" name="Google Shape;30;p4"/>
            <p:cNvGrpSpPr/>
            <p:nvPr/>
          </p:nvGrpSpPr>
          <p:grpSpPr>
            <a:xfrm rot="10800000">
              <a:off x="624757" y="710900"/>
              <a:ext cx="180686" cy="480900"/>
              <a:chOff x="669932" y="3969450"/>
              <a:chExt cx="180686" cy="480900"/>
            </a:xfrm>
          </p:grpSpPr>
          <p:pic>
            <p:nvPicPr>
              <p:cNvPr id="31" name="Google Shape;31;p4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32;p4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4"/>
            <p:cNvGrpSpPr/>
            <p:nvPr/>
          </p:nvGrpSpPr>
          <p:grpSpPr>
            <a:xfrm rot="10800000">
              <a:off x="8338557" y="710900"/>
              <a:ext cx="180686" cy="480900"/>
              <a:chOff x="669932" y="3969450"/>
              <a:chExt cx="180686" cy="480900"/>
            </a:xfrm>
          </p:grpSpPr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125600" y="1732667"/>
            <a:ext cx="9940800" cy="43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515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4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50" name="Google Shape;250;p24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4"/>
          <p:cNvGrpSpPr/>
          <p:nvPr/>
        </p:nvGrpSpPr>
        <p:grpSpPr>
          <a:xfrm>
            <a:off x="602000" y="877100"/>
            <a:ext cx="523600" cy="513200"/>
            <a:chOff x="451500" y="734025"/>
            <a:chExt cx="392700" cy="384900"/>
          </a:xfrm>
        </p:grpSpPr>
        <p:sp>
          <p:nvSpPr>
            <p:cNvPr id="253" name="Google Shape;253;p24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254" name="Google Shape;254;p24"/>
            <p:cNvPicPr preferRelativeResize="0"/>
            <p:nvPr/>
          </p:nvPicPr>
          <p:blipFill rotWithShape="1">
            <a:blip r:embed="rId3">
              <a:alphaModFix/>
            </a:blip>
            <a:srcRect l="-225" r="84999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24"/>
          <p:cNvGrpSpPr/>
          <p:nvPr/>
        </p:nvGrpSpPr>
        <p:grpSpPr>
          <a:xfrm rot="10800000">
            <a:off x="11066400" y="877100"/>
            <a:ext cx="523600" cy="513200"/>
            <a:chOff x="451500" y="734025"/>
            <a:chExt cx="392700" cy="384900"/>
          </a:xfrm>
        </p:grpSpPr>
        <p:sp>
          <p:nvSpPr>
            <p:cNvPr id="256" name="Google Shape;256;p24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257" name="Google Shape;257;p24"/>
            <p:cNvPicPr preferRelativeResize="0"/>
            <p:nvPr/>
          </p:nvPicPr>
          <p:blipFill rotWithShape="1">
            <a:blip r:embed="rId3">
              <a:alphaModFix/>
            </a:blip>
            <a:srcRect l="42386" r="42387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5003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66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115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Google Shape;38;p5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9" name="Google Shape;39;p5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3134333" y="1732667"/>
            <a:ext cx="7225600" cy="5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3134333" y="2198800"/>
            <a:ext cx="7225600" cy="1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3134336" y="3956233"/>
            <a:ext cx="7225600" cy="5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667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3134333" y="4422433"/>
            <a:ext cx="7225600" cy="10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46" name="Google Shape;46;p5"/>
          <p:cNvGrpSpPr/>
          <p:nvPr/>
        </p:nvGrpSpPr>
        <p:grpSpPr>
          <a:xfrm>
            <a:off x="833010" y="947867"/>
            <a:ext cx="10525981" cy="641200"/>
            <a:chOff x="624757" y="710900"/>
            <a:chExt cx="7894486" cy="480900"/>
          </a:xfrm>
        </p:grpSpPr>
        <p:grpSp>
          <p:nvGrpSpPr>
            <p:cNvPr id="47" name="Google Shape;47;p5"/>
            <p:cNvGrpSpPr/>
            <p:nvPr/>
          </p:nvGrpSpPr>
          <p:grpSpPr>
            <a:xfrm rot="10800000">
              <a:off x="624757" y="710900"/>
              <a:ext cx="180686" cy="480900"/>
              <a:chOff x="669932" y="3969450"/>
              <a:chExt cx="180686" cy="480900"/>
            </a:xfrm>
          </p:grpSpPr>
          <p:pic>
            <p:nvPicPr>
              <p:cNvPr id="48" name="Google Shape;48;p5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" name="Google Shape;49;p5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" name="Google Shape;50;p5"/>
            <p:cNvGrpSpPr/>
            <p:nvPr/>
          </p:nvGrpSpPr>
          <p:grpSpPr>
            <a:xfrm rot="10800000">
              <a:off x="8338557" y="710900"/>
              <a:ext cx="180686" cy="480900"/>
              <a:chOff x="669932" y="3969450"/>
              <a:chExt cx="180686" cy="480900"/>
            </a:xfrm>
          </p:grpSpPr>
          <p:pic>
            <p:nvPicPr>
              <p:cNvPr id="51" name="Google Shape;51;p5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5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82671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6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5" name="Google Shape;55;p6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632001" y="863767"/>
            <a:ext cx="10825017" cy="493200"/>
            <a:chOff x="474000" y="647825"/>
            <a:chExt cx="8118763" cy="369900"/>
          </a:xfrm>
        </p:grpSpPr>
        <p:pic>
          <p:nvPicPr>
            <p:cNvPr id="59" name="Google Shape;59;p6"/>
            <p:cNvPicPr preferRelativeResize="0"/>
            <p:nvPr/>
          </p:nvPicPr>
          <p:blipFill rotWithShape="1">
            <a:blip r:embed="rId3">
              <a:alphaModFix/>
            </a:blip>
            <a:srcRect r="65461"/>
            <a:stretch/>
          </p:blipFill>
          <p:spPr>
            <a:xfrm>
              <a:off x="8299788" y="683963"/>
              <a:ext cx="292975" cy="29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6"/>
            <p:cNvPicPr preferRelativeResize="0"/>
            <p:nvPr/>
          </p:nvPicPr>
          <p:blipFill rotWithShape="1">
            <a:blip r:embed="rId4">
              <a:alphaModFix/>
            </a:blip>
            <a:srcRect t="73158" r="74314"/>
            <a:stretch/>
          </p:blipFill>
          <p:spPr>
            <a:xfrm>
              <a:off x="474000" y="647825"/>
              <a:ext cx="370200" cy="3699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9504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7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3" name="Google Shape;63;p7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366633" y="1732667"/>
            <a:ext cx="5486800" cy="44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1219170" lvl="1" indent="-406390" rtl="0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7112633" y="1932851"/>
            <a:ext cx="3683200" cy="40116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8" name="Google Shape;68;p7"/>
          <p:cNvGrpSpPr/>
          <p:nvPr/>
        </p:nvGrpSpPr>
        <p:grpSpPr>
          <a:xfrm>
            <a:off x="602000" y="877100"/>
            <a:ext cx="523600" cy="513200"/>
            <a:chOff x="451500" y="734025"/>
            <a:chExt cx="392700" cy="384900"/>
          </a:xfrm>
        </p:grpSpPr>
        <p:sp>
          <p:nvSpPr>
            <p:cNvPr id="69" name="Google Shape;69;p7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70" name="Google Shape;70;p7"/>
            <p:cNvPicPr preferRelativeResize="0"/>
            <p:nvPr/>
          </p:nvPicPr>
          <p:blipFill rotWithShape="1">
            <a:blip r:embed="rId3">
              <a:alphaModFix/>
            </a:blip>
            <a:srcRect l="-225" r="84999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7"/>
          <p:cNvGrpSpPr/>
          <p:nvPr/>
        </p:nvGrpSpPr>
        <p:grpSpPr>
          <a:xfrm rot="10800000">
            <a:off x="11066400" y="877100"/>
            <a:ext cx="523600" cy="513200"/>
            <a:chOff x="451500" y="734025"/>
            <a:chExt cx="392700" cy="384900"/>
          </a:xfrm>
        </p:grpSpPr>
        <p:sp>
          <p:nvSpPr>
            <p:cNvPr id="72" name="Google Shape;72;p7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73" name="Google Shape;73;p7"/>
            <p:cNvPicPr preferRelativeResize="0"/>
            <p:nvPr/>
          </p:nvPicPr>
          <p:blipFill rotWithShape="1">
            <a:blip r:embed="rId3">
              <a:alphaModFix/>
            </a:blip>
            <a:srcRect l="42386" r="42387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10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8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6" name="Google Shape;76;p8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833010" y="947867"/>
            <a:ext cx="10525981" cy="641200"/>
            <a:chOff x="624757" y="710900"/>
            <a:chExt cx="7894486" cy="480900"/>
          </a:xfrm>
        </p:grpSpPr>
        <p:grpSp>
          <p:nvGrpSpPr>
            <p:cNvPr id="80" name="Google Shape;80;p8"/>
            <p:cNvGrpSpPr/>
            <p:nvPr/>
          </p:nvGrpSpPr>
          <p:grpSpPr>
            <a:xfrm rot="10800000">
              <a:off x="624757" y="710900"/>
              <a:ext cx="180686" cy="480900"/>
              <a:chOff x="669932" y="3969450"/>
              <a:chExt cx="180686" cy="480900"/>
            </a:xfrm>
          </p:grpSpPr>
          <p:pic>
            <p:nvPicPr>
              <p:cNvPr id="81" name="Google Shape;81;p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8"/>
            <p:cNvGrpSpPr/>
            <p:nvPr/>
          </p:nvGrpSpPr>
          <p:grpSpPr>
            <a:xfrm rot="10800000">
              <a:off x="8338557" y="710900"/>
              <a:ext cx="180686" cy="480900"/>
              <a:chOff x="669932" y="3969450"/>
              <a:chExt cx="180686" cy="480900"/>
            </a:xfrm>
          </p:grpSpPr>
          <p:pic>
            <p:nvPicPr>
              <p:cNvPr id="84" name="Google Shape;84;p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61115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9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8" name="Google Shape;88;p9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602000" y="877100"/>
            <a:ext cx="523600" cy="513200"/>
            <a:chOff x="451500" y="734025"/>
            <a:chExt cx="392700" cy="384900"/>
          </a:xfrm>
        </p:grpSpPr>
        <p:sp>
          <p:nvSpPr>
            <p:cNvPr id="93" name="Google Shape;93;p9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94" name="Google Shape;94;p9"/>
            <p:cNvPicPr preferRelativeResize="0"/>
            <p:nvPr/>
          </p:nvPicPr>
          <p:blipFill rotWithShape="1">
            <a:blip r:embed="rId3">
              <a:alphaModFix/>
            </a:blip>
            <a:srcRect l="-225" r="84999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9"/>
          <p:cNvGrpSpPr/>
          <p:nvPr/>
        </p:nvGrpSpPr>
        <p:grpSpPr>
          <a:xfrm rot="10800000">
            <a:off x="11066400" y="877100"/>
            <a:ext cx="523600" cy="513200"/>
            <a:chOff x="451500" y="734025"/>
            <a:chExt cx="392700" cy="384900"/>
          </a:xfrm>
        </p:grpSpPr>
        <p:sp>
          <p:nvSpPr>
            <p:cNvPr id="96" name="Google Shape;96;p9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97" name="Google Shape;97;p9"/>
            <p:cNvPicPr preferRelativeResize="0"/>
            <p:nvPr/>
          </p:nvPicPr>
          <p:blipFill rotWithShape="1">
            <a:blip r:embed="rId3">
              <a:alphaModFix/>
            </a:blip>
            <a:srcRect l="42386" r="42387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2604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0"/>
          <p:cNvGraphicFramePr/>
          <p:nvPr/>
        </p:nvGraphicFramePr>
        <p:xfrm>
          <a:off x="200" y="-100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0" name="Google Shape;100;p10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" name="Google Shape;101;p10"/>
          <p:cNvSpPr>
            <a:spLocks noGrp="1"/>
          </p:cNvSpPr>
          <p:nvPr>
            <p:ph type="pic" idx="2"/>
          </p:nvPr>
        </p:nvSpPr>
        <p:spPr>
          <a:xfrm>
            <a:off x="430400" y="696100"/>
            <a:ext cx="11331200" cy="5489200"/>
          </a:xfrm>
          <a:prstGeom prst="roundRect">
            <a:avLst>
              <a:gd name="adj" fmla="val 1836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7454867" y="1339333"/>
            <a:ext cx="3408400" cy="10876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54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1"/>
          <p:cNvGraphicFramePr/>
          <p:nvPr/>
        </p:nvGraphicFramePr>
        <p:xfrm>
          <a:off x="200" y="-100"/>
          <a:ext cx="12191541" cy="874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530067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1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/>
                    </a:p>
                  </a:txBody>
                  <a:tcPr marL="121900" marR="121900" marT="121900" marB="12190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5" name="Google Shape;105;p11"/>
          <p:cNvSpPr/>
          <p:nvPr/>
        </p:nvSpPr>
        <p:spPr>
          <a:xfrm>
            <a:off x="151800" y="179200"/>
            <a:ext cx="11888400" cy="64996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>
            <a:off x="0" y="522134"/>
            <a:ext cx="12192000" cy="581373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3215800" y="2016300"/>
            <a:ext cx="57604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3215800" y="4276933"/>
            <a:ext cx="5760400" cy="5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32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  <a:effectLst>
            <a:outerShdw blurRad="271463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urret Road"/>
              <a:buNone/>
              <a:defRPr sz="3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04264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  <p:sldLayoutId id="2147483680" r:id="rId18"/>
    <p:sldLayoutId id="2147483682" r:id="rId19"/>
    <p:sldLayoutId id="2147483683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4310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E07CC-6428-CEF4-ADD6-9F98F75F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Trabajo en equipo de programación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A739CE-BC74-8A46-8815-482B10017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Presentado por:</a:t>
            </a:r>
            <a:br>
              <a:rPr lang="es-MX" dirty="0"/>
            </a:br>
            <a:r>
              <a:rPr lang="es-MX" dirty="0"/>
              <a:t>Luis José Lemus Pacheco//192239</a:t>
            </a:r>
          </a:p>
          <a:p>
            <a:r>
              <a:rPr lang="es-MX" dirty="0"/>
              <a:t>Sergio Andrés Diaz//192357</a:t>
            </a:r>
          </a:p>
          <a:p>
            <a:r>
              <a:rPr lang="es-MX" dirty="0" err="1"/>
              <a:t>Androw</a:t>
            </a:r>
            <a:r>
              <a:rPr lang="es-MX" dirty="0"/>
              <a:t> Pérez//192370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751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2C3D-445B-FB94-DB0D-AEF7768F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Explicación del proyecto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DAB5B-4364-594F-1F22-F12FEC16E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este PowerPoint se expondrá el proceso de creación del siguiente código el cual tiene el siguiente objetivo:</a:t>
            </a:r>
            <a:br>
              <a:rPr lang="es-MX" dirty="0"/>
            </a:br>
            <a:br>
              <a:rPr lang="es-MX" dirty="0"/>
            </a:br>
            <a:r>
              <a:rPr lang="es-MX" b="1" dirty="0">
                <a:effectLst/>
              </a:rPr>
              <a:t>Objetivo:</a:t>
            </a:r>
            <a:r>
              <a:rPr lang="es-MX" dirty="0"/>
              <a:t> Desarrollar una aplicación en Java que permita gestionar las notas de un grupo de estudiantes, utilizando estructuras de control, </a:t>
            </a:r>
            <a:r>
              <a:rPr lang="es-MX" dirty="0" err="1"/>
              <a:t>arrays</a:t>
            </a:r>
            <a:r>
              <a:rPr lang="es-MX" dirty="0"/>
              <a:t> y matrices. El objetivo del taller es aplicar los conocimientos adquiridos en las semanas anteriores, trabajando colaborativamente en la resolución de un problema práctico.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5790C6-3CE0-C0C4-63F8-D7CB3CE4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78" y="5256824"/>
            <a:ext cx="591481" cy="7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16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FD0F9-F433-D727-1D66-A69FD7CB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90616B-EC59-9114-DC44-41A4544BC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primera tenemos las variables que se usaran en este proyecto las cuales son: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NOTA_APROBATORI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NUM_ESTUDIANTES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CANTIDAD_NOTAS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estudiantesAprobados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estudiantesReprobados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nombreEstudiantes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IdEstudiantes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NotaEstudiantes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idValida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notaValida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SumaNotas</a:t>
            </a:r>
            <a:endParaRPr lang="es-MX" dirty="0"/>
          </a:p>
          <a:p>
            <a:pPr>
              <a:buFont typeface="Wingdings" panose="05000000000000000000" pitchFamily="2" charset="2"/>
              <a:buChar char="q"/>
            </a:pPr>
            <a:r>
              <a:rPr lang="es-MX" dirty="0" err="1"/>
              <a:t>promedioEstudiantes</a:t>
            </a:r>
            <a:r>
              <a:rPr lang="es-MX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MX" dirty="0"/>
              <a:t>nota</a:t>
            </a: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CCC19527-A544-1D60-8BA1-6F894FDADC6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" r="50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74560516"/>
      </p:ext>
    </p:extLst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925CB0EF-BA36-A707-E9FF-EE6D71664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u="sng" dirty="0"/>
              <a:t>Nombre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B3F0A-013C-EE25-8EA9-7292F007CD7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Donde se añadirá el nombre de los alumnos y se guardara en un </a:t>
            </a:r>
            <a:r>
              <a:rPr lang="es-MX" b="1" dirty="0" err="1"/>
              <a:t>for</a:t>
            </a:r>
            <a:r>
              <a:rPr lang="es-MX" dirty="0"/>
              <a:t> donde se recorrerá a cada estudiante.</a:t>
            </a:r>
            <a:endParaRPr lang="es-CO" dirty="0"/>
          </a:p>
          <a:p>
            <a:endParaRPr lang="es-CO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5849264-53B6-59AC-A455-33E42D3A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código se divide en 4 partes principales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AED8017-FD2B-942B-33C2-F27A75B5303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MX" u="sng" dirty="0"/>
          </a:p>
          <a:p>
            <a:r>
              <a:rPr lang="es-MX" u="sng" dirty="0"/>
              <a:t>ID</a:t>
            </a:r>
            <a:endParaRPr lang="es-CO" u="sng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7CD9EF6-241C-E989-BF97-FBB851F863B0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En el siguiente se pedirá el ID del estudiante donde se pedirá que se añada un máximo de 6 números, además de validar de que no se puedan poner ya sea puntos “.” o símbolos.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Además se mete en un </a:t>
            </a:r>
            <a:r>
              <a:rPr lang="es-CO" b="1" dirty="0" err="1"/>
              <a:t>while</a:t>
            </a:r>
            <a:r>
              <a:rPr lang="es-CO" dirty="0"/>
              <a:t> </a:t>
            </a:r>
            <a:r>
              <a:rPr lang="es-MX" dirty="0"/>
              <a:t>para seguir solicitando el código hasta que sea válido. Si el código no cumple con los requisitos, se notifica al usuario y se vuelve a pedir.</a:t>
            </a:r>
            <a:endParaRPr lang="es-CO" dirty="0"/>
          </a:p>
          <a:p>
            <a:endParaRPr lang="es-CO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8EC65F2E-4B07-F87F-0840-069B0FEF0477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s-MX" u="sng" dirty="0"/>
              <a:t>Notas</a:t>
            </a:r>
            <a:endParaRPr lang="es-CO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CA2BBC40-4055-6E95-C9FF-BFBDEBA67EB3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Luego se validara el añadido de las 3 notas de cada estudiante por separado.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Se añadió también una validación para así que la nota máxima sea 5 mientras que verifica que se haya añadido un valor valido.</a:t>
            </a:r>
            <a:endParaRPr lang="es-MX" dirty="0"/>
          </a:p>
          <a:p>
            <a:endParaRPr lang="es-CO" dirty="0"/>
          </a:p>
        </p:txBody>
      </p:sp>
      <p:sp>
        <p:nvSpPr>
          <p:cNvPr id="9" name="Subtítulo 8">
            <a:extLst>
              <a:ext uri="{FF2B5EF4-FFF2-40B4-BE49-F238E27FC236}">
                <a16:creationId xmlns:a16="http://schemas.microsoft.com/office/drawing/2014/main" id="{7DE2AC06-999A-6BF8-9BE4-7189A79B989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s-MX" u="sng" dirty="0"/>
              <a:t>Suma de notas</a:t>
            </a:r>
            <a:endParaRPr lang="es-CO" u="sng" dirty="0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D9F10317-A1E9-7E5E-960B-1E6DCDC4A980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calcula el promedio dividiendo la suma de las notas entre el número de notas.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Si el promedio es mayor o igual a la nota aprobatoria </a:t>
            </a:r>
            <a:r>
              <a:rPr lang="es-MX" b="1" dirty="0"/>
              <a:t>(3.0</a:t>
            </a:r>
            <a:r>
              <a:rPr lang="es-MX" dirty="0"/>
              <a:t>), el contador de estudiantes aprobados se incrementa, de lo contrario, se incrementa el contador de reprobados.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73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BB1440-5B58-4DA0-3E59-9E29EE82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Ciclos usados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975FD19-8AF1-BC54-7EB8-A600B45C5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u="sng" dirty="0"/>
              <a:t>Ciclo </a:t>
            </a:r>
            <a:r>
              <a:rPr lang="es-MX" u="sng" dirty="0" err="1"/>
              <a:t>for</a:t>
            </a:r>
            <a:r>
              <a:rPr lang="es-MX" u="sng" dirty="0"/>
              <a:t>:</a:t>
            </a:r>
            <a:endParaRPr lang="es-CO" u="sng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994EB96-FB83-50AD-CEA5-B01B6BE76AEB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Primer </a:t>
            </a:r>
            <a:r>
              <a:rPr lang="es-MX" dirty="0" err="1"/>
              <a:t>for</a:t>
            </a:r>
            <a:r>
              <a:rPr lang="es-MX" dirty="0"/>
              <a:t>: Itera sobre cada estudiante y realiza el proceso de entrada de datos y cálculo de promedio.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Segundo </a:t>
            </a:r>
            <a:r>
              <a:rPr lang="es-MX" dirty="0" err="1"/>
              <a:t>for</a:t>
            </a:r>
            <a:r>
              <a:rPr lang="es-MX" dirty="0"/>
              <a:t>: Itera sobre las notas de cada estudiante, asegurándose de que se ingresen todas.</a:t>
            </a:r>
          </a:p>
          <a:p>
            <a:endParaRPr lang="es-CO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32B64DD-08B8-084D-7014-440CCB43B45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134333" y="3320816"/>
            <a:ext cx="7225600" cy="511600"/>
          </a:xfrm>
        </p:spPr>
        <p:txBody>
          <a:bodyPr/>
          <a:lstStyle/>
          <a:p>
            <a:r>
              <a:rPr lang="es-MX" u="sng" dirty="0"/>
              <a:t>Ciclo </a:t>
            </a:r>
            <a:r>
              <a:rPr lang="es-MX" u="sng" dirty="0" err="1"/>
              <a:t>while</a:t>
            </a:r>
            <a:r>
              <a:rPr lang="es-MX" u="sng" dirty="0"/>
              <a:t>:</a:t>
            </a:r>
            <a:endParaRPr lang="es-CO" u="sng" dirty="0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B75E8126-5DB3-E45D-AA65-4F9B84D066B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134333" y="3910832"/>
            <a:ext cx="7225600" cy="104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Primer </a:t>
            </a:r>
            <a:r>
              <a:rPr lang="es-MX" dirty="0" err="1"/>
              <a:t>while</a:t>
            </a:r>
            <a:r>
              <a:rPr lang="es-MX" dirty="0"/>
              <a:t>: Valida el ID del estudiante hasta que sea correcto.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Segundo </a:t>
            </a:r>
            <a:r>
              <a:rPr lang="es-MX" dirty="0" err="1"/>
              <a:t>while</a:t>
            </a:r>
            <a:r>
              <a:rPr lang="es-MX" dirty="0"/>
              <a:t>: Valida que cada nota ingresada sea un número válido dentro del rango adecuado.</a:t>
            </a:r>
          </a:p>
          <a:p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39AF0E-F7FF-4186-9CB9-90682E879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68" y="2347726"/>
            <a:ext cx="1867765" cy="18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1659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38E6B55-C526-18AA-6C1D-AFA13E53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 finales</a:t>
            </a:r>
            <a:endParaRPr lang="es-CO" dirty="0"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7E8EDF88-A2A0-F162-8CC0-CFDC33A58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MX" dirty="0"/>
              <a:t>Al final del programa, se cierra el scanner y se imprimen los resultados indicando cuántos estudiantes aprobaron y cuántos reprobaron.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D09AB2-1BFE-8DDA-6EA7-8A10867A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64" y="3583469"/>
            <a:ext cx="5506218" cy="4572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BD082D-419E-9487-6BAE-BC35787E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64" y="4102926"/>
            <a:ext cx="5038970" cy="2548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77BF57-BBC7-3657-FA55-7BB164CB0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24" y="4473146"/>
            <a:ext cx="2011003" cy="17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2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15C41-3581-E78A-480C-766568CD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0B0BC1-B95F-8D46-7D78-901728071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F5B5BB-E6B6-2586-1B6D-FA6B1AFE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5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5B3799E-6138-EE7B-91C6-07F8F898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995" y="729329"/>
            <a:ext cx="8578197" cy="53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8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5686-7174-3918-8FBD-F4BA4A0A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5400" dirty="0"/>
              <a:t>Gracias por su atención</a:t>
            </a:r>
            <a:endParaRPr lang="es-CO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8823E9-239B-809C-3F7E-F292B5111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745D83-EF22-C702-820D-2043987DF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98" y="3886663"/>
            <a:ext cx="3395803" cy="191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Game Designer Social Media Strategy by Slidesgo">
  <a:themeElements>
    <a:clrScheme name="Simple Light">
      <a:dk1>
        <a:srgbClr val="FFFFFF"/>
      </a:dk1>
      <a:lt1>
        <a:srgbClr val="090827"/>
      </a:lt1>
      <a:dk2>
        <a:srgbClr val="090A67"/>
      </a:dk2>
      <a:lt2>
        <a:srgbClr val="214FC0"/>
      </a:lt2>
      <a:accent1>
        <a:srgbClr val="73B3E3"/>
      </a:accent1>
      <a:accent2>
        <a:srgbClr val="E4D0F5"/>
      </a:accent2>
      <a:accent3>
        <a:srgbClr val="8C4BC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 Designer Social Media Strategy by Slidesgo</Template>
  <TotalTime>67</TotalTime>
  <Words>435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Anaheim</vt:lpstr>
      <vt:lpstr>Arial</vt:lpstr>
      <vt:lpstr>Bebas Neue</vt:lpstr>
      <vt:lpstr>Proxima Nova</vt:lpstr>
      <vt:lpstr>Roboto</vt:lpstr>
      <vt:lpstr>Turret Road</vt:lpstr>
      <vt:lpstr>Wingdings</vt:lpstr>
      <vt:lpstr>Game Designer Social Media Strategy by Slidesgo</vt:lpstr>
      <vt:lpstr>Slidesgo Final Pages</vt:lpstr>
      <vt:lpstr>Trabajo en equipo de programación</vt:lpstr>
      <vt:lpstr>Explicación del proyecto</vt:lpstr>
      <vt:lpstr>Presentación de PowerPoint</vt:lpstr>
      <vt:lpstr>El código se divide en 4 partes principales</vt:lpstr>
      <vt:lpstr>Ciclos usados</vt:lpstr>
      <vt:lpstr>Resultados finales</vt:lpstr>
      <vt:lpstr>Presentación de PowerPoint</vt:lpstr>
      <vt:lpstr>Presentación de PowerPoint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jose lemus pacheco</dc:creator>
  <cp:lastModifiedBy>luis jose lemus pacheco</cp:lastModifiedBy>
  <cp:revision>5</cp:revision>
  <dcterms:created xsi:type="dcterms:W3CDTF">2024-09-22T21:48:06Z</dcterms:created>
  <dcterms:modified xsi:type="dcterms:W3CDTF">2024-09-24T11:05:49Z</dcterms:modified>
</cp:coreProperties>
</file>