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2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4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6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37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33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69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06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1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3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9B4C-2C50-4045-9122-EDCBD66C6BBE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0EFA-BE89-4C22-B193-889C6E3DA7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7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naldo\Desktop\sesion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ACTUADORES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:\documentos\The_Makers-2019\Sesion-V\actuado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2199"/>
            <a:ext cx="3695700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62241" y="1844824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componente de hardware que manipula el entorno físico. Los actuadores reciben comandos de su dispositivo conectado y traducen  estas señales eléctricas en algún tipo de acción física.</a:t>
            </a:r>
            <a:endParaRPr lang="es-B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SERVOMOTOR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:\documentos\The_Makers-2019\Sesion-V\ser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0250"/>
            <a:ext cx="3114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11960" y="1556792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tipo especial de motor que permite controlar la posición del eje en un momento dado. Esta diseñado para moverse determinada cantidad de grados y luego mantenerse fijo en una posición.  </a:t>
            </a:r>
            <a:endParaRPr lang="es-B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rnaldo\Desktop\ESQUEMAsER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772816"/>
            <a:ext cx="7743825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 r="73810" b="26857"/>
          <a:stretch/>
        </p:blipFill>
        <p:spPr bwMode="auto">
          <a:xfrm>
            <a:off x="2576285" y="1412776"/>
            <a:ext cx="3991429" cy="519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07704" y="1844824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el sensor </a:t>
            </a:r>
            <a:r>
              <a:rPr lang="es-BO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ultrasonico</a:t>
            </a: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detecte un objeto cerca de los 5cm, que el servomotor realice un giro de 180 grados.</a:t>
            </a: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87624" y="62068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TEMAS DE AVANCE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1844824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</a:t>
            </a:r>
            <a:r>
              <a:rPr lang="es-BO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</a:t>
            </a: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  <a:p>
            <a:pPr marL="457200" indent="-45720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Actuadores</a:t>
            </a:r>
          </a:p>
          <a:p>
            <a:pPr marL="457200" indent="-457200">
              <a:buFontTx/>
              <a:buChar char="-"/>
            </a:pP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RELE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427984" y="2342200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dispositivo que se usa por lo general para el control o </a:t>
            </a:r>
            <a:r>
              <a:rPr lang="es-BO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switcheo</a:t>
            </a: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cargas de potencia. </a:t>
            </a:r>
            <a:endParaRPr lang="es-B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:\documentos\The_Makers-2019\Sesion-V\re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11036" r="4237" b="9220"/>
          <a:stretch/>
        </p:blipFill>
        <p:spPr bwMode="auto">
          <a:xfrm>
            <a:off x="467544" y="2200274"/>
            <a:ext cx="2857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 descr="C:\Users\Muñoz\Desktop\circuito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8"/>
          <a:stretch/>
        </p:blipFill>
        <p:spPr bwMode="auto">
          <a:xfrm>
            <a:off x="1763688" y="1556792"/>
            <a:ext cx="5305586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1" r="73238" b="35662"/>
          <a:stretch/>
        </p:blipFill>
        <p:spPr bwMode="auto">
          <a:xfrm>
            <a:off x="2339752" y="1628800"/>
            <a:ext cx="4078514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28911" r="53524" b="26857"/>
          <a:stretch/>
        </p:blipFill>
        <p:spPr bwMode="auto">
          <a:xfrm>
            <a:off x="203200" y="1785099"/>
            <a:ext cx="4368800" cy="379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88024" y="2342199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componente de hardware que captura información del entorno al responder a un estimulo físico. </a:t>
            </a:r>
            <a:endParaRPr lang="es-B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ULTRASÓNICO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E:\documentos\The_Makers-2019\Sesion-V\sensorUltraSonic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t="31286" r="14191" b="25286"/>
          <a:stretch/>
        </p:blipFill>
        <p:spPr bwMode="auto">
          <a:xfrm>
            <a:off x="323528" y="2142149"/>
            <a:ext cx="3389374" cy="20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95936" y="1772816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sensor que ayuda a medir la distancia mediante el uso de ondas ultrasónicas.</a:t>
            </a:r>
          </a:p>
          <a:p>
            <a:pPr algn="just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sensor emite un sonido y mide el tiempo que la señal tarda </a:t>
            </a:r>
            <a:r>
              <a:rPr lang="es-E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regresar. </a:t>
            </a:r>
            <a:endParaRPr lang="es-E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uñoz\Desktop\sens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8"/>
          <a:stretch/>
        </p:blipFill>
        <p:spPr bwMode="auto">
          <a:xfrm>
            <a:off x="1385455" y="1483342"/>
            <a:ext cx="6373090" cy="43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uñoz\Desktop\s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lang="es-BO" sz="3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530" r="74951" b="27027"/>
          <a:stretch/>
        </p:blipFill>
        <p:spPr bwMode="auto">
          <a:xfrm>
            <a:off x="251520" y="1484784"/>
            <a:ext cx="3817257" cy="51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5" r="69905" b="20921"/>
          <a:stretch/>
        </p:blipFill>
        <p:spPr bwMode="auto">
          <a:xfrm>
            <a:off x="4283968" y="2564904"/>
            <a:ext cx="4586514" cy="265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177</Words>
  <Application>Microsoft Office PowerPoint</Application>
  <PresentationFormat>Presentación en pantalla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Arnaldo</dc:creator>
  <cp:lastModifiedBy>Muñoz</cp:lastModifiedBy>
  <cp:revision>19</cp:revision>
  <dcterms:created xsi:type="dcterms:W3CDTF">2019-05-15T15:47:24Z</dcterms:created>
  <dcterms:modified xsi:type="dcterms:W3CDTF">2019-05-18T15:07:23Z</dcterms:modified>
</cp:coreProperties>
</file>