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26"/>
  </p:notesMasterIdLst>
  <p:sldIdLst>
    <p:sldId id="256" r:id="rId2"/>
    <p:sldId id="280" r:id="rId3"/>
    <p:sldId id="283" r:id="rId4"/>
    <p:sldId id="267" r:id="rId5"/>
    <p:sldId id="331" r:id="rId6"/>
    <p:sldId id="279" r:id="rId7"/>
    <p:sldId id="285" r:id="rId8"/>
    <p:sldId id="292" r:id="rId9"/>
    <p:sldId id="284" r:id="rId10"/>
    <p:sldId id="309" r:id="rId11"/>
    <p:sldId id="308" r:id="rId12"/>
    <p:sldId id="311" r:id="rId13"/>
    <p:sldId id="316" r:id="rId14"/>
    <p:sldId id="300" r:id="rId15"/>
    <p:sldId id="298" r:id="rId16"/>
    <p:sldId id="290" r:id="rId17"/>
    <p:sldId id="319" r:id="rId18"/>
    <p:sldId id="320" r:id="rId19"/>
    <p:sldId id="321" r:id="rId20"/>
    <p:sldId id="315" r:id="rId21"/>
    <p:sldId id="325" r:id="rId22"/>
    <p:sldId id="326" r:id="rId23"/>
    <p:sldId id="332" r:id="rId24"/>
    <p:sldId id="33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AD664-9B0D-4402-9BC1-6FF3A8946113}" v="22" dt="2020-02-02T09:02:28.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2" d="100"/>
          <a:sy n="72" d="100"/>
        </p:scale>
        <p:origin x="1068" y="56"/>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Shaw" userId="42926741f8374836" providerId="LiveId" clId="{1F76F470-512F-4D10-AA1C-032FA2CB069D}"/>
    <pc:docChg chg="undo custSel mod addSld delSld modSld sldOrd">
      <pc:chgData name="Mark Shaw" userId="42926741f8374836" providerId="LiveId" clId="{1F76F470-512F-4D10-AA1C-032FA2CB069D}" dt="2020-02-02T08:18:42.332" v="148" actId="26606"/>
      <pc:docMkLst>
        <pc:docMk/>
      </pc:docMkLst>
      <pc:sldChg chg="add">
        <pc:chgData name="Mark Shaw" userId="42926741f8374836" providerId="LiveId" clId="{1F76F470-512F-4D10-AA1C-032FA2CB069D}" dt="2020-02-02T08:13:04.114" v="25"/>
        <pc:sldMkLst>
          <pc:docMk/>
          <pc:sldMk cId="849118612" sldId="267"/>
        </pc:sldMkLst>
      </pc:sldChg>
      <pc:sldChg chg="add">
        <pc:chgData name="Mark Shaw" userId="42926741f8374836" providerId="LiveId" clId="{1F76F470-512F-4D10-AA1C-032FA2CB069D}" dt="2020-02-02T08:13:15.789" v="26"/>
        <pc:sldMkLst>
          <pc:docMk/>
          <pc:sldMk cId="1437981525" sldId="279"/>
        </pc:sldMkLst>
      </pc:sldChg>
      <pc:sldChg chg="add">
        <pc:chgData name="Mark Shaw" userId="42926741f8374836" providerId="LiveId" clId="{1F76F470-512F-4D10-AA1C-032FA2CB069D}" dt="2020-02-02T08:11:22.139" v="15"/>
        <pc:sldMkLst>
          <pc:docMk/>
          <pc:sldMk cId="1524362998" sldId="280"/>
        </pc:sldMkLst>
      </pc:sldChg>
      <pc:sldChg chg="addSp delSp modSp add mod setBg delDesignElem">
        <pc:chgData name="Mark Shaw" userId="42926741f8374836" providerId="LiveId" clId="{1F76F470-512F-4D10-AA1C-032FA2CB069D}" dt="2020-02-02T08:12:08.760" v="22" actId="26606"/>
        <pc:sldMkLst>
          <pc:docMk/>
          <pc:sldMk cId="3986611734" sldId="283"/>
        </pc:sldMkLst>
        <pc:spChg chg="mod">
          <ac:chgData name="Mark Shaw" userId="42926741f8374836" providerId="LiveId" clId="{1F76F470-512F-4D10-AA1C-032FA2CB069D}" dt="2020-02-02T08:12:08.760" v="22" actId="26606"/>
          <ac:spMkLst>
            <pc:docMk/>
            <pc:sldMk cId="3986611734" sldId="283"/>
            <ac:spMk id="4" creationId="{0EBD4D95-39F1-4A23-AD1D-5F48CA681703}"/>
          </ac:spMkLst>
        </pc:spChg>
        <pc:spChg chg="mod">
          <ac:chgData name="Mark Shaw" userId="42926741f8374836" providerId="LiveId" clId="{1F76F470-512F-4D10-AA1C-032FA2CB069D}" dt="2020-02-02T08:12:08.760" v="22" actId="26606"/>
          <ac:spMkLst>
            <pc:docMk/>
            <pc:sldMk cId="3986611734" sldId="283"/>
            <ac:spMk id="6" creationId="{366B1AE8-BC75-48D1-8E7C-4FBE45E35F7D}"/>
          </ac:spMkLst>
        </pc:spChg>
        <pc:spChg chg="del">
          <ac:chgData name="Mark Shaw" userId="42926741f8374836" providerId="LiveId" clId="{1F76F470-512F-4D10-AA1C-032FA2CB069D}" dt="2020-02-02T08:11:31.673" v="17"/>
          <ac:spMkLst>
            <pc:docMk/>
            <pc:sldMk cId="3986611734" sldId="283"/>
            <ac:spMk id="10" creationId="{B2A773CA-28F4-49C2-BFA3-49A5867C7AFB}"/>
          </ac:spMkLst>
        </pc:spChg>
        <pc:spChg chg="add del">
          <ac:chgData name="Mark Shaw" userId="42926741f8374836" providerId="LiveId" clId="{1F76F470-512F-4D10-AA1C-032FA2CB069D}" dt="2020-02-02T08:11:56.368" v="19" actId="26606"/>
          <ac:spMkLst>
            <pc:docMk/>
            <pc:sldMk cId="3986611734" sldId="283"/>
            <ac:spMk id="11" creationId="{B2A773CA-28F4-49C2-BFA3-49A5867C7AFB}"/>
          </ac:spMkLst>
        </pc:spChg>
        <pc:spChg chg="del">
          <ac:chgData name="Mark Shaw" userId="42926741f8374836" providerId="LiveId" clId="{1F76F470-512F-4D10-AA1C-032FA2CB069D}" dt="2020-02-02T08:11:31.673" v="17"/>
          <ac:spMkLst>
            <pc:docMk/>
            <pc:sldMk cId="3986611734" sldId="283"/>
            <ac:spMk id="14" creationId="{3009A16D-868B-4145-BBC6-555098537EC2}"/>
          </ac:spMkLst>
        </pc:spChg>
        <pc:spChg chg="add del">
          <ac:chgData name="Mark Shaw" userId="42926741f8374836" providerId="LiveId" clId="{1F76F470-512F-4D10-AA1C-032FA2CB069D}" dt="2020-02-02T08:11:56.368" v="19" actId="26606"/>
          <ac:spMkLst>
            <pc:docMk/>
            <pc:sldMk cId="3986611734" sldId="283"/>
            <ac:spMk id="15" creationId="{3009A16D-868B-4145-BBC6-555098537EC2}"/>
          </ac:spMkLst>
        </pc:spChg>
        <pc:spChg chg="del">
          <ac:chgData name="Mark Shaw" userId="42926741f8374836" providerId="LiveId" clId="{1F76F470-512F-4D10-AA1C-032FA2CB069D}" dt="2020-02-02T08:11:31.673" v="17"/>
          <ac:spMkLst>
            <pc:docMk/>
            <pc:sldMk cId="3986611734" sldId="283"/>
            <ac:spMk id="18" creationId="{2DCAE5CF-5D29-4779-83E1-BDB64E4F30E5}"/>
          </ac:spMkLst>
        </pc:spChg>
        <pc:spChg chg="add del">
          <ac:chgData name="Mark Shaw" userId="42926741f8374836" providerId="LiveId" clId="{1F76F470-512F-4D10-AA1C-032FA2CB069D}" dt="2020-02-02T08:11:56.368" v="19" actId="26606"/>
          <ac:spMkLst>
            <pc:docMk/>
            <pc:sldMk cId="3986611734" sldId="283"/>
            <ac:spMk id="19" creationId="{2DCAE5CF-5D29-4779-83E1-BDB64E4F30E5}"/>
          </ac:spMkLst>
        </pc:spChg>
        <pc:spChg chg="add del">
          <ac:chgData name="Mark Shaw" userId="42926741f8374836" providerId="LiveId" clId="{1F76F470-512F-4D10-AA1C-032FA2CB069D}" dt="2020-02-02T08:12:08.597" v="21" actId="26606"/>
          <ac:spMkLst>
            <pc:docMk/>
            <pc:sldMk cId="3986611734" sldId="283"/>
            <ac:spMk id="21" creationId="{B2A773CA-28F4-49C2-BFA3-49A5867C7AFB}"/>
          </ac:spMkLst>
        </pc:spChg>
        <pc:spChg chg="add del">
          <ac:chgData name="Mark Shaw" userId="42926741f8374836" providerId="LiveId" clId="{1F76F470-512F-4D10-AA1C-032FA2CB069D}" dt="2020-02-02T08:12:08.597" v="21" actId="26606"/>
          <ac:spMkLst>
            <pc:docMk/>
            <pc:sldMk cId="3986611734" sldId="283"/>
            <ac:spMk id="23" creationId="{3009A16D-868B-4145-BBC6-555098537EC2}"/>
          </ac:spMkLst>
        </pc:spChg>
        <pc:spChg chg="add del">
          <ac:chgData name="Mark Shaw" userId="42926741f8374836" providerId="LiveId" clId="{1F76F470-512F-4D10-AA1C-032FA2CB069D}" dt="2020-02-02T08:12:08.597" v="21" actId="26606"/>
          <ac:spMkLst>
            <pc:docMk/>
            <pc:sldMk cId="3986611734" sldId="283"/>
            <ac:spMk id="25" creationId="{2DCAE5CF-5D29-4779-83E1-BDB64E4F30E5}"/>
          </ac:spMkLst>
        </pc:spChg>
        <pc:spChg chg="add">
          <ac:chgData name="Mark Shaw" userId="42926741f8374836" providerId="LiveId" clId="{1F76F470-512F-4D10-AA1C-032FA2CB069D}" dt="2020-02-02T08:12:08.760" v="22" actId="26606"/>
          <ac:spMkLst>
            <pc:docMk/>
            <pc:sldMk cId="3986611734" sldId="283"/>
            <ac:spMk id="27" creationId="{B2A773CA-28F4-49C2-BFA3-49A5867C7AFB}"/>
          </ac:spMkLst>
        </pc:spChg>
        <pc:spChg chg="add">
          <ac:chgData name="Mark Shaw" userId="42926741f8374836" providerId="LiveId" clId="{1F76F470-512F-4D10-AA1C-032FA2CB069D}" dt="2020-02-02T08:12:08.760" v="22" actId="26606"/>
          <ac:spMkLst>
            <pc:docMk/>
            <pc:sldMk cId="3986611734" sldId="283"/>
            <ac:spMk id="29" creationId="{3009A16D-868B-4145-BBC6-555098537EC2}"/>
          </ac:spMkLst>
        </pc:spChg>
        <pc:spChg chg="add">
          <ac:chgData name="Mark Shaw" userId="42926741f8374836" providerId="LiveId" clId="{1F76F470-512F-4D10-AA1C-032FA2CB069D}" dt="2020-02-02T08:12:08.760" v="22" actId="26606"/>
          <ac:spMkLst>
            <pc:docMk/>
            <pc:sldMk cId="3986611734" sldId="283"/>
            <ac:spMk id="31" creationId="{2DCAE5CF-5D29-4779-83E1-BDB64E4F30E5}"/>
          </ac:spMkLst>
        </pc:spChg>
        <pc:graphicFrameChg chg="mod ord modGraphic">
          <ac:chgData name="Mark Shaw" userId="42926741f8374836" providerId="LiveId" clId="{1F76F470-512F-4D10-AA1C-032FA2CB069D}" dt="2020-02-02T08:12:08.760" v="22" actId="26606"/>
          <ac:graphicFrameMkLst>
            <pc:docMk/>
            <pc:sldMk cId="3986611734" sldId="283"/>
            <ac:graphicFrameMk id="5" creationId="{58934E2C-7AE2-45EF-96E1-10D88A56FE36}"/>
          </ac:graphicFrameMkLst>
        </pc:graphicFrameChg>
        <pc:picChg chg="del">
          <ac:chgData name="Mark Shaw" userId="42926741f8374836" providerId="LiveId" clId="{1F76F470-512F-4D10-AA1C-032FA2CB069D}" dt="2020-02-02T08:11:31.673" v="17"/>
          <ac:picMkLst>
            <pc:docMk/>
            <pc:sldMk cId="3986611734" sldId="283"/>
            <ac:picMk id="12" creationId="{5D7C72BA-4476-4E4B-BC37-9A75FD0C5951}"/>
          </ac:picMkLst>
        </pc:picChg>
        <pc:picChg chg="add del">
          <ac:chgData name="Mark Shaw" userId="42926741f8374836" providerId="LiveId" clId="{1F76F470-512F-4D10-AA1C-032FA2CB069D}" dt="2020-02-02T08:11:56.368" v="19" actId="26606"/>
          <ac:picMkLst>
            <pc:docMk/>
            <pc:sldMk cId="3986611734" sldId="283"/>
            <ac:picMk id="13" creationId="{5D7C72BA-4476-4E4B-BC37-9A75FD0C5951}"/>
          </ac:picMkLst>
        </pc:picChg>
        <pc:picChg chg="del">
          <ac:chgData name="Mark Shaw" userId="42926741f8374836" providerId="LiveId" clId="{1F76F470-512F-4D10-AA1C-032FA2CB069D}" dt="2020-02-02T08:11:31.673" v="17"/>
          <ac:picMkLst>
            <pc:docMk/>
            <pc:sldMk cId="3986611734" sldId="283"/>
            <ac:picMk id="16" creationId="{3992EB33-38E1-4175-8EE2-9BB8CC159C7B}"/>
          </ac:picMkLst>
        </pc:picChg>
        <pc:picChg chg="add del">
          <ac:chgData name="Mark Shaw" userId="42926741f8374836" providerId="LiveId" clId="{1F76F470-512F-4D10-AA1C-032FA2CB069D}" dt="2020-02-02T08:11:56.368" v="19" actId="26606"/>
          <ac:picMkLst>
            <pc:docMk/>
            <pc:sldMk cId="3986611734" sldId="283"/>
            <ac:picMk id="17" creationId="{3992EB33-38E1-4175-8EE2-9BB8CC159C7B}"/>
          </ac:picMkLst>
        </pc:picChg>
        <pc:picChg chg="add del">
          <ac:chgData name="Mark Shaw" userId="42926741f8374836" providerId="LiveId" clId="{1F76F470-512F-4D10-AA1C-032FA2CB069D}" dt="2020-02-02T08:12:08.597" v="21" actId="26606"/>
          <ac:picMkLst>
            <pc:docMk/>
            <pc:sldMk cId="3986611734" sldId="283"/>
            <ac:picMk id="22" creationId="{5D7C72BA-4476-4E4B-BC37-9A75FD0C5951}"/>
          </ac:picMkLst>
        </pc:picChg>
        <pc:picChg chg="add del">
          <ac:chgData name="Mark Shaw" userId="42926741f8374836" providerId="LiveId" clId="{1F76F470-512F-4D10-AA1C-032FA2CB069D}" dt="2020-02-02T08:12:08.597" v="21" actId="26606"/>
          <ac:picMkLst>
            <pc:docMk/>
            <pc:sldMk cId="3986611734" sldId="283"/>
            <ac:picMk id="24" creationId="{3992EB33-38E1-4175-8EE2-9BB8CC159C7B}"/>
          </ac:picMkLst>
        </pc:picChg>
        <pc:picChg chg="add">
          <ac:chgData name="Mark Shaw" userId="42926741f8374836" providerId="LiveId" clId="{1F76F470-512F-4D10-AA1C-032FA2CB069D}" dt="2020-02-02T08:12:08.760" v="22" actId="26606"/>
          <ac:picMkLst>
            <pc:docMk/>
            <pc:sldMk cId="3986611734" sldId="283"/>
            <ac:picMk id="28" creationId="{5D7C72BA-4476-4E4B-BC37-9A75FD0C5951}"/>
          </ac:picMkLst>
        </pc:picChg>
        <pc:picChg chg="add">
          <ac:chgData name="Mark Shaw" userId="42926741f8374836" providerId="LiveId" clId="{1F76F470-512F-4D10-AA1C-032FA2CB069D}" dt="2020-02-02T08:12:08.760" v="22" actId="26606"/>
          <ac:picMkLst>
            <pc:docMk/>
            <pc:sldMk cId="3986611734" sldId="283"/>
            <ac:picMk id="30" creationId="{3992EB33-38E1-4175-8EE2-9BB8CC159C7B}"/>
          </ac:picMkLst>
        </pc:picChg>
      </pc:sldChg>
      <pc:sldChg chg="add">
        <pc:chgData name="Mark Shaw" userId="42926741f8374836" providerId="LiveId" clId="{1F76F470-512F-4D10-AA1C-032FA2CB069D}" dt="2020-02-02T08:14:11.722" v="31"/>
        <pc:sldMkLst>
          <pc:docMk/>
          <pc:sldMk cId="1222044511" sldId="285"/>
        </pc:sldMkLst>
      </pc:sldChg>
      <pc:sldChg chg="del">
        <pc:chgData name="Mark Shaw" userId="42926741f8374836" providerId="LiveId" clId="{1F76F470-512F-4D10-AA1C-032FA2CB069D}" dt="2020-02-02T08:03:33.036" v="0" actId="47"/>
        <pc:sldMkLst>
          <pc:docMk/>
          <pc:sldMk cId="1978888170" sldId="289"/>
        </pc:sldMkLst>
      </pc:sldChg>
      <pc:sldChg chg="ord">
        <pc:chgData name="Mark Shaw" userId="42926741f8374836" providerId="LiveId" clId="{1F76F470-512F-4D10-AA1C-032FA2CB069D}" dt="2020-02-02T08:12:51.210" v="24"/>
        <pc:sldMkLst>
          <pc:docMk/>
          <pc:sldMk cId="3218921376" sldId="292"/>
        </pc:sldMkLst>
      </pc:sldChg>
      <pc:sldChg chg="del">
        <pc:chgData name="Mark Shaw" userId="42926741f8374836" providerId="LiveId" clId="{1F76F470-512F-4D10-AA1C-032FA2CB069D}" dt="2020-02-02T08:03:37.189" v="2" actId="47"/>
        <pc:sldMkLst>
          <pc:docMk/>
          <pc:sldMk cId="2633829090" sldId="294"/>
        </pc:sldMkLst>
      </pc:sldChg>
      <pc:sldChg chg="del">
        <pc:chgData name="Mark Shaw" userId="42926741f8374836" providerId="LiveId" clId="{1F76F470-512F-4D10-AA1C-032FA2CB069D}" dt="2020-02-02T08:03:39.694" v="3" actId="47"/>
        <pc:sldMkLst>
          <pc:docMk/>
          <pc:sldMk cId="915428709" sldId="302"/>
        </pc:sldMkLst>
      </pc:sldChg>
      <pc:sldChg chg="del">
        <pc:chgData name="Mark Shaw" userId="42926741f8374836" providerId="LiveId" clId="{1F76F470-512F-4D10-AA1C-032FA2CB069D}" dt="2020-02-02T08:03:35.160" v="1" actId="47"/>
        <pc:sldMkLst>
          <pc:docMk/>
          <pc:sldMk cId="1497890228" sldId="303"/>
        </pc:sldMkLst>
      </pc:sldChg>
      <pc:sldChg chg="del">
        <pc:chgData name="Mark Shaw" userId="42926741f8374836" providerId="LiveId" clId="{1F76F470-512F-4D10-AA1C-032FA2CB069D}" dt="2020-02-02T08:05:13.978" v="9" actId="47"/>
        <pc:sldMkLst>
          <pc:docMk/>
          <pc:sldMk cId="10702935" sldId="304"/>
        </pc:sldMkLst>
      </pc:sldChg>
      <pc:sldChg chg="del">
        <pc:chgData name="Mark Shaw" userId="42926741f8374836" providerId="LiveId" clId="{1F76F470-512F-4D10-AA1C-032FA2CB069D}" dt="2020-02-02T08:05:11.423" v="8" actId="47"/>
        <pc:sldMkLst>
          <pc:docMk/>
          <pc:sldMk cId="3371701295" sldId="305"/>
        </pc:sldMkLst>
      </pc:sldChg>
      <pc:sldChg chg="modSp">
        <pc:chgData name="Mark Shaw" userId="42926741f8374836" providerId="LiveId" clId="{1F76F470-512F-4D10-AA1C-032FA2CB069D}" dt="2020-02-02T08:15:37.172" v="60" actId="20577"/>
        <pc:sldMkLst>
          <pc:docMk/>
          <pc:sldMk cId="2085538206" sldId="308"/>
        </pc:sldMkLst>
        <pc:spChg chg="mod">
          <ac:chgData name="Mark Shaw" userId="42926741f8374836" providerId="LiveId" clId="{1F76F470-512F-4D10-AA1C-032FA2CB069D}" dt="2020-02-02T08:15:37.172" v="60" actId="20577"/>
          <ac:spMkLst>
            <pc:docMk/>
            <pc:sldMk cId="2085538206" sldId="308"/>
            <ac:spMk id="3" creationId="{00000000-0000-0000-0000-000000000000}"/>
          </ac:spMkLst>
        </pc:spChg>
      </pc:sldChg>
      <pc:sldChg chg="del">
        <pc:chgData name="Mark Shaw" userId="42926741f8374836" providerId="LiveId" clId="{1F76F470-512F-4D10-AA1C-032FA2CB069D}" dt="2020-02-02T08:05:23.025" v="10" actId="47"/>
        <pc:sldMkLst>
          <pc:docMk/>
          <pc:sldMk cId="2202602677" sldId="310"/>
        </pc:sldMkLst>
      </pc:sldChg>
      <pc:sldChg chg="addSp delSp modSp add mod setBg delDesignElem">
        <pc:chgData name="Mark Shaw" userId="42926741f8374836" providerId="LiveId" clId="{1F76F470-512F-4D10-AA1C-032FA2CB069D}" dt="2020-02-02T08:17:14.575" v="113" actId="26606"/>
        <pc:sldMkLst>
          <pc:docMk/>
          <pc:sldMk cId="1651664757" sldId="311"/>
        </pc:sldMkLst>
        <pc:spChg chg="mod">
          <ac:chgData name="Mark Shaw" userId="42926741f8374836" providerId="LiveId" clId="{1F76F470-512F-4D10-AA1C-032FA2CB069D}" dt="2020-02-02T08:17:14.575" v="113" actId="26606"/>
          <ac:spMkLst>
            <pc:docMk/>
            <pc:sldMk cId="1651664757" sldId="311"/>
            <ac:spMk id="2" creationId="{00000000-0000-0000-0000-000000000000}"/>
          </ac:spMkLst>
        </pc:spChg>
        <pc:spChg chg="mod">
          <ac:chgData name="Mark Shaw" userId="42926741f8374836" providerId="LiveId" clId="{1F76F470-512F-4D10-AA1C-032FA2CB069D}" dt="2020-02-02T08:17:14.575" v="113" actId="26606"/>
          <ac:spMkLst>
            <pc:docMk/>
            <pc:sldMk cId="1651664757" sldId="311"/>
            <ac:spMk id="3" creationId="{00000000-0000-0000-0000-000000000000}"/>
          </ac:spMkLst>
        </pc:spChg>
        <pc:spChg chg="mod">
          <ac:chgData name="Mark Shaw" userId="42926741f8374836" providerId="LiveId" clId="{1F76F470-512F-4D10-AA1C-032FA2CB069D}" dt="2020-02-02T08:17:14.575" v="113" actId="26606"/>
          <ac:spMkLst>
            <pc:docMk/>
            <pc:sldMk cId="1651664757" sldId="311"/>
            <ac:spMk id="4" creationId="{57BE7DE1-061E-456E-ADBD-C93E3000BB6F}"/>
          </ac:spMkLst>
        </pc:spChg>
        <pc:spChg chg="mod">
          <ac:chgData name="Mark Shaw" userId="42926741f8374836" providerId="LiveId" clId="{1F76F470-512F-4D10-AA1C-032FA2CB069D}" dt="2020-02-02T08:17:14.575" v="113" actId="26606"/>
          <ac:spMkLst>
            <pc:docMk/>
            <pc:sldMk cId="1651664757" sldId="311"/>
            <ac:spMk id="5" creationId="{66D073C3-4677-4D23-8316-16658E871773}"/>
          </ac:spMkLst>
        </pc:spChg>
        <pc:spChg chg="add del">
          <ac:chgData name="Mark Shaw" userId="42926741f8374836" providerId="LiveId" clId="{1F76F470-512F-4D10-AA1C-032FA2CB069D}" dt="2020-02-02T08:17:14.575" v="113" actId="26606"/>
          <ac:spMkLst>
            <pc:docMk/>
            <pc:sldMk cId="1651664757" sldId="311"/>
            <ac:spMk id="10" creationId="{4B0FA309-807F-4C17-98EF-A3BA7388E213}"/>
          </ac:spMkLst>
        </pc:spChg>
        <pc:spChg chg="add del">
          <ac:chgData name="Mark Shaw" userId="42926741f8374836" providerId="LiveId" clId="{1F76F470-512F-4D10-AA1C-032FA2CB069D}" dt="2020-02-02T08:17:14.575" v="113" actId="26606"/>
          <ac:spMkLst>
            <pc:docMk/>
            <pc:sldMk cId="1651664757" sldId="311"/>
            <ac:spMk id="14" creationId="{C8FA1749-B91A-40E7-AD01-0B9C9C6AF74E}"/>
          </ac:spMkLst>
        </pc:spChg>
        <pc:spChg chg="add del">
          <ac:chgData name="Mark Shaw" userId="42926741f8374836" providerId="LiveId" clId="{1F76F470-512F-4D10-AA1C-032FA2CB069D}" dt="2020-02-02T08:17:14.575" v="113" actId="26606"/>
          <ac:spMkLst>
            <pc:docMk/>
            <pc:sldMk cId="1651664757" sldId="311"/>
            <ac:spMk id="18" creationId="{700676C8-6DE8-47DD-9A23-D42063A12E10}"/>
          </ac:spMkLst>
        </pc:spChg>
        <pc:spChg chg="add">
          <ac:chgData name="Mark Shaw" userId="42926741f8374836" providerId="LiveId" clId="{1F76F470-512F-4D10-AA1C-032FA2CB069D}" dt="2020-02-02T08:17:14.575" v="113" actId="26606"/>
          <ac:spMkLst>
            <pc:docMk/>
            <pc:sldMk cId="1651664757" sldId="311"/>
            <ac:spMk id="23" creationId="{273E8A9A-DA4B-4F12-9331-219EBE5235D0}"/>
          </ac:spMkLst>
        </pc:spChg>
        <pc:spChg chg="add">
          <ac:chgData name="Mark Shaw" userId="42926741f8374836" providerId="LiveId" clId="{1F76F470-512F-4D10-AA1C-032FA2CB069D}" dt="2020-02-02T08:17:14.575" v="113" actId="26606"/>
          <ac:spMkLst>
            <pc:docMk/>
            <pc:sldMk cId="1651664757" sldId="311"/>
            <ac:spMk id="27" creationId="{ADD673B7-F6B7-43EE-936B-D09F3A337A3E}"/>
          </ac:spMkLst>
        </pc:spChg>
        <pc:spChg chg="del">
          <ac:chgData name="Mark Shaw" userId="42926741f8374836" providerId="LiveId" clId="{1F76F470-512F-4D10-AA1C-032FA2CB069D}" dt="2020-02-02T08:15:05.473" v="33"/>
          <ac:spMkLst>
            <pc:docMk/>
            <pc:sldMk cId="1651664757" sldId="311"/>
            <ac:spMk id="36" creationId="{4B0FA309-807F-4C17-98EF-A3BA7388E213}"/>
          </ac:spMkLst>
        </pc:spChg>
        <pc:spChg chg="del">
          <ac:chgData name="Mark Shaw" userId="42926741f8374836" providerId="LiveId" clId="{1F76F470-512F-4D10-AA1C-032FA2CB069D}" dt="2020-02-02T08:15:05.473" v="33"/>
          <ac:spMkLst>
            <pc:docMk/>
            <pc:sldMk cId="1651664757" sldId="311"/>
            <ac:spMk id="40" creationId="{C8FA1749-B91A-40E7-AD01-0B9C9C6AF74E}"/>
          </ac:spMkLst>
        </pc:spChg>
        <pc:spChg chg="del">
          <ac:chgData name="Mark Shaw" userId="42926741f8374836" providerId="LiveId" clId="{1F76F470-512F-4D10-AA1C-032FA2CB069D}" dt="2020-02-02T08:15:05.473" v="33"/>
          <ac:spMkLst>
            <pc:docMk/>
            <pc:sldMk cId="1651664757" sldId="311"/>
            <ac:spMk id="44" creationId="{700676C8-6DE8-47DD-9A23-D42063A12E10}"/>
          </ac:spMkLst>
        </pc:spChg>
        <pc:picChg chg="add del">
          <ac:chgData name="Mark Shaw" userId="42926741f8374836" providerId="LiveId" clId="{1F76F470-512F-4D10-AA1C-032FA2CB069D}" dt="2020-02-02T08:17:14.575" v="113" actId="26606"/>
          <ac:picMkLst>
            <pc:docMk/>
            <pc:sldMk cId="1651664757" sldId="311"/>
            <ac:picMk id="12" creationId="{2642A87B-CAE9-4F8F-B293-28388E45D9EE}"/>
          </ac:picMkLst>
        </pc:picChg>
        <pc:picChg chg="add del">
          <ac:chgData name="Mark Shaw" userId="42926741f8374836" providerId="LiveId" clId="{1F76F470-512F-4D10-AA1C-032FA2CB069D}" dt="2020-02-02T08:17:14.575" v="113" actId="26606"/>
          <ac:picMkLst>
            <pc:docMk/>
            <pc:sldMk cId="1651664757" sldId="311"/>
            <ac:picMk id="16" creationId="{3B7A934F-FFF7-4353-83D3-4EF66E93EEF8}"/>
          </ac:picMkLst>
        </pc:picChg>
        <pc:picChg chg="add">
          <ac:chgData name="Mark Shaw" userId="42926741f8374836" providerId="LiveId" clId="{1F76F470-512F-4D10-AA1C-032FA2CB069D}" dt="2020-02-02T08:17:14.575" v="113" actId="26606"/>
          <ac:picMkLst>
            <pc:docMk/>
            <pc:sldMk cId="1651664757" sldId="311"/>
            <ac:picMk id="25" creationId="{1C4DCE7A-0E46-404B-9E0D-E93DC7B2A861}"/>
          </ac:picMkLst>
        </pc:picChg>
        <pc:picChg chg="del">
          <ac:chgData name="Mark Shaw" userId="42926741f8374836" providerId="LiveId" clId="{1F76F470-512F-4D10-AA1C-032FA2CB069D}" dt="2020-02-02T08:15:05.473" v="33"/>
          <ac:picMkLst>
            <pc:docMk/>
            <pc:sldMk cId="1651664757" sldId="311"/>
            <ac:picMk id="38" creationId="{2642A87B-CAE9-4F8F-B293-28388E45D9EE}"/>
          </ac:picMkLst>
        </pc:picChg>
        <pc:picChg chg="del">
          <ac:chgData name="Mark Shaw" userId="42926741f8374836" providerId="LiveId" clId="{1F76F470-512F-4D10-AA1C-032FA2CB069D}" dt="2020-02-02T08:15:05.473" v="33"/>
          <ac:picMkLst>
            <pc:docMk/>
            <pc:sldMk cId="1651664757" sldId="311"/>
            <ac:picMk id="42" creationId="{3B7A934F-FFF7-4353-83D3-4EF66E93EEF8}"/>
          </ac:picMkLst>
        </pc:picChg>
      </pc:sldChg>
      <pc:sldChg chg="del">
        <pc:chgData name="Mark Shaw" userId="42926741f8374836" providerId="LiveId" clId="{1F76F470-512F-4D10-AA1C-032FA2CB069D}" dt="2020-02-02T08:05:28.104" v="11" actId="47"/>
        <pc:sldMkLst>
          <pc:docMk/>
          <pc:sldMk cId="1559591777" sldId="316"/>
        </pc:sldMkLst>
      </pc:sldChg>
      <pc:sldChg chg="addSp delSp modSp add mod setBg delDesignElem">
        <pc:chgData name="Mark Shaw" userId="42926741f8374836" providerId="LiveId" clId="{1F76F470-512F-4D10-AA1C-032FA2CB069D}" dt="2020-02-02T08:18:42.332" v="148" actId="26606"/>
        <pc:sldMkLst>
          <pc:docMk/>
          <pc:sldMk cId="3974602687" sldId="316"/>
        </pc:sldMkLst>
        <pc:spChg chg="mod">
          <ac:chgData name="Mark Shaw" userId="42926741f8374836" providerId="LiveId" clId="{1F76F470-512F-4D10-AA1C-032FA2CB069D}" dt="2020-02-02T08:17:51.466" v="116" actId="26606"/>
          <ac:spMkLst>
            <pc:docMk/>
            <pc:sldMk cId="3974602687" sldId="316"/>
            <ac:spMk id="2" creationId="{00000000-0000-0000-0000-000000000000}"/>
          </ac:spMkLst>
        </pc:spChg>
        <pc:spChg chg="mod">
          <ac:chgData name="Mark Shaw" userId="42926741f8374836" providerId="LiveId" clId="{1F76F470-512F-4D10-AA1C-032FA2CB069D}" dt="2020-02-02T08:18:42.332" v="148" actId="26606"/>
          <ac:spMkLst>
            <pc:docMk/>
            <pc:sldMk cId="3974602687" sldId="316"/>
            <ac:spMk id="3" creationId="{00000000-0000-0000-0000-000000000000}"/>
          </ac:spMkLst>
        </pc:spChg>
        <pc:spChg chg="mod">
          <ac:chgData name="Mark Shaw" userId="42926741f8374836" providerId="LiveId" clId="{1F76F470-512F-4D10-AA1C-032FA2CB069D}" dt="2020-02-02T08:17:51.466" v="116" actId="26606"/>
          <ac:spMkLst>
            <pc:docMk/>
            <pc:sldMk cId="3974602687" sldId="316"/>
            <ac:spMk id="4" creationId="{872C6F89-CA92-4811-9D05-CB4E8AC93186}"/>
          </ac:spMkLst>
        </pc:spChg>
        <pc:spChg chg="mod">
          <ac:chgData name="Mark Shaw" userId="42926741f8374836" providerId="LiveId" clId="{1F76F470-512F-4D10-AA1C-032FA2CB069D}" dt="2020-02-02T08:17:51.466" v="116" actId="26606"/>
          <ac:spMkLst>
            <pc:docMk/>
            <pc:sldMk cId="3974602687" sldId="316"/>
            <ac:spMk id="5" creationId="{F3DF263D-FF1C-4462-B890-2EC89E5CF1AB}"/>
          </ac:spMkLst>
        </pc:spChg>
        <pc:spChg chg="add del">
          <ac:chgData name="Mark Shaw" userId="42926741f8374836" providerId="LiveId" clId="{1F76F470-512F-4D10-AA1C-032FA2CB069D}" dt="2020-02-02T08:18:42.332" v="148" actId="26606"/>
          <ac:spMkLst>
            <pc:docMk/>
            <pc:sldMk cId="3974602687" sldId="316"/>
            <ac:spMk id="7" creationId="{273E8A9A-DA4B-4F12-9331-219EBE5235D0}"/>
          </ac:spMkLst>
        </pc:spChg>
        <pc:spChg chg="add del">
          <ac:chgData name="Mark Shaw" userId="42926741f8374836" providerId="LiveId" clId="{1F76F470-512F-4D10-AA1C-032FA2CB069D}" dt="2020-02-02T08:18:42.332" v="148" actId="26606"/>
          <ac:spMkLst>
            <pc:docMk/>
            <pc:sldMk cId="3974602687" sldId="316"/>
            <ac:spMk id="9" creationId="{ADD673B7-F6B7-43EE-936B-D09F3A337A3E}"/>
          </ac:spMkLst>
        </pc:spChg>
        <pc:spChg chg="del">
          <ac:chgData name="Mark Shaw" userId="42926741f8374836" providerId="LiveId" clId="{1F76F470-512F-4D10-AA1C-032FA2CB069D}" dt="2020-02-02T08:17:39.224" v="115"/>
          <ac:spMkLst>
            <pc:docMk/>
            <pc:sldMk cId="3974602687" sldId="316"/>
            <ac:spMk id="10" creationId="{4B0FA309-807F-4C17-98EF-A3BA7388E213}"/>
          </ac:spMkLst>
        </pc:spChg>
        <pc:spChg chg="add">
          <ac:chgData name="Mark Shaw" userId="42926741f8374836" providerId="LiveId" clId="{1F76F470-512F-4D10-AA1C-032FA2CB069D}" dt="2020-02-02T08:18:42.332" v="148" actId="26606"/>
          <ac:spMkLst>
            <pc:docMk/>
            <pc:sldMk cId="3974602687" sldId="316"/>
            <ac:spMk id="11" creationId="{273E8A9A-DA4B-4F12-9331-219EBE5235D0}"/>
          </ac:spMkLst>
        </pc:spChg>
        <pc:spChg chg="del">
          <ac:chgData name="Mark Shaw" userId="42926741f8374836" providerId="LiveId" clId="{1F76F470-512F-4D10-AA1C-032FA2CB069D}" dt="2020-02-02T08:17:39.224" v="115"/>
          <ac:spMkLst>
            <pc:docMk/>
            <pc:sldMk cId="3974602687" sldId="316"/>
            <ac:spMk id="14" creationId="{C8FA1749-B91A-40E7-AD01-0B9C9C6AF74E}"/>
          </ac:spMkLst>
        </pc:spChg>
        <pc:spChg chg="add">
          <ac:chgData name="Mark Shaw" userId="42926741f8374836" providerId="LiveId" clId="{1F76F470-512F-4D10-AA1C-032FA2CB069D}" dt="2020-02-02T08:18:42.332" v="148" actId="26606"/>
          <ac:spMkLst>
            <pc:docMk/>
            <pc:sldMk cId="3974602687" sldId="316"/>
            <ac:spMk id="15" creationId="{ADD673B7-F6B7-43EE-936B-D09F3A337A3E}"/>
          </ac:spMkLst>
        </pc:spChg>
        <pc:spChg chg="del">
          <ac:chgData name="Mark Shaw" userId="42926741f8374836" providerId="LiveId" clId="{1F76F470-512F-4D10-AA1C-032FA2CB069D}" dt="2020-02-02T08:17:39.224" v="115"/>
          <ac:spMkLst>
            <pc:docMk/>
            <pc:sldMk cId="3974602687" sldId="316"/>
            <ac:spMk id="18" creationId="{700676C8-6DE8-47DD-9A23-D42063A12E10}"/>
          </ac:spMkLst>
        </pc:spChg>
        <pc:picChg chg="add del">
          <ac:chgData name="Mark Shaw" userId="42926741f8374836" providerId="LiveId" clId="{1F76F470-512F-4D10-AA1C-032FA2CB069D}" dt="2020-02-02T08:18:42.332" v="148" actId="26606"/>
          <ac:picMkLst>
            <pc:docMk/>
            <pc:sldMk cId="3974602687" sldId="316"/>
            <ac:picMk id="8" creationId="{1C4DCE7A-0E46-404B-9E0D-E93DC7B2A861}"/>
          </ac:picMkLst>
        </pc:picChg>
        <pc:picChg chg="del">
          <ac:chgData name="Mark Shaw" userId="42926741f8374836" providerId="LiveId" clId="{1F76F470-512F-4D10-AA1C-032FA2CB069D}" dt="2020-02-02T08:17:39.224" v="115"/>
          <ac:picMkLst>
            <pc:docMk/>
            <pc:sldMk cId="3974602687" sldId="316"/>
            <ac:picMk id="12" creationId="{2642A87B-CAE9-4F8F-B293-28388E45D9EE}"/>
          </ac:picMkLst>
        </pc:picChg>
        <pc:picChg chg="add">
          <ac:chgData name="Mark Shaw" userId="42926741f8374836" providerId="LiveId" clId="{1F76F470-512F-4D10-AA1C-032FA2CB069D}" dt="2020-02-02T08:18:42.332" v="148" actId="26606"/>
          <ac:picMkLst>
            <pc:docMk/>
            <pc:sldMk cId="3974602687" sldId="316"/>
            <ac:picMk id="13" creationId="{1C4DCE7A-0E46-404B-9E0D-E93DC7B2A861}"/>
          </ac:picMkLst>
        </pc:picChg>
        <pc:picChg chg="del">
          <ac:chgData name="Mark Shaw" userId="42926741f8374836" providerId="LiveId" clId="{1F76F470-512F-4D10-AA1C-032FA2CB069D}" dt="2020-02-02T08:17:39.224" v="115"/>
          <ac:picMkLst>
            <pc:docMk/>
            <pc:sldMk cId="3974602687" sldId="316"/>
            <ac:picMk id="16" creationId="{3B7A934F-FFF7-4353-83D3-4EF66E93EEF8}"/>
          </ac:picMkLst>
        </pc:picChg>
      </pc:sldChg>
      <pc:sldChg chg="modSp">
        <pc:chgData name="Mark Shaw" userId="42926741f8374836" providerId="LiveId" clId="{1F76F470-512F-4D10-AA1C-032FA2CB069D}" dt="2020-02-02T08:04:20.810" v="7" actId="20577"/>
        <pc:sldMkLst>
          <pc:docMk/>
          <pc:sldMk cId="1108307881" sldId="319"/>
        </pc:sldMkLst>
        <pc:graphicFrameChg chg="mod">
          <ac:chgData name="Mark Shaw" userId="42926741f8374836" providerId="LiveId" clId="{1F76F470-512F-4D10-AA1C-032FA2CB069D}" dt="2020-02-02T08:04:20.810" v="7" actId="20577"/>
          <ac:graphicFrameMkLst>
            <pc:docMk/>
            <pc:sldMk cId="1108307881" sldId="319"/>
            <ac:graphicFrameMk id="36" creationId="{98D3F1A2-F098-4EAA-9E0F-6BFD81F0002F}"/>
          </ac:graphicFrameMkLst>
        </pc:graphicFrameChg>
      </pc:sldChg>
      <pc:sldChg chg="add del">
        <pc:chgData name="Mark Shaw" userId="42926741f8374836" providerId="LiveId" clId="{1F76F470-512F-4D10-AA1C-032FA2CB069D}" dt="2020-02-02T08:03:46.014" v="5" actId="47"/>
        <pc:sldMkLst>
          <pc:docMk/>
          <pc:sldMk cId="711235880" sldId="321"/>
        </pc:sldMkLst>
      </pc:sldChg>
      <pc:sldChg chg="del">
        <pc:chgData name="Mark Shaw" userId="42926741f8374836" providerId="LiveId" clId="{1F76F470-512F-4D10-AA1C-032FA2CB069D}" dt="2020-02-02T08:04:02.215" v="6" actId="47"/>
        <pc:sldMkLst>
          <pc:docMk/>
          <pc:sldMk cId="2007874083" sldId="322"/>
        </pc:sldMkLst>
      </pc:sldChg>
      <pc:sldChg chg="del">
        <pc:chgData name="Mark Shaw" userId="42926741f8374836" providerId="LiveId" clId="{1F76F470-512F-4D10-AA1C-032FA2CB069D}" dt="2020-02-02T08:05:30.792" v="12" actId="47"/>
        <pc:sldMkLst>
          <pc:docMk/>
          <pc:sldMk cId="405079736" sldId="323"/>
        </pc:sldMkLst>
      </pc:sldChg>
      <pc:sldChg chg="del">
        <pc:chgData name="Mark Shaw" userId="42926741f8374836" providerId="LiveId" clId="{1F76F470-512F-4D10-AA1C-032FA2CB069D}" dt="2020-02-02T08:05:57.122" v="13" actId="47"/>
        <pc:sldMkLst>
          <pc:docMk/>
          <pc:sldMk cId="1030346648" sldId="324"/>
        </pc:sldMkLst>
      </pc:sldChg>
      <pc:sldChg chg="del">
        <pc:chgData name="Mark Shaw" userId="42926741f8374836" providerId="LiveId" clId="{1F76F470-512F-4D10-AA1C-032FA2CB069D}" dt="2020-02-02T08:10:25.978" v="14" actId="47"/>
        <pc:sldMkLst>
          <pc:docMk/>
          <pc:sldMk cId="4269745944" sldId="329"/>
        </pc:sldMkLst>
      </pc:sldChg>
      <pc:sldChg chg="delSp add ord setBg delDesignElem">
        <pc:chgData name="Mark Shaw" userId="42926741f8374836" providerId="LiveId" clId="{1F76F470-512F-4D10-AA1C-032FA2CB069D}" dt="2020-02-02T08:13:47.260" v="30"/>
        <pc:sldMkLst>
          <pc:docMk/>
          <pc:sldMk cId="1866282454" sldId="331"/>
        </pc:sldMkLst>
        <pc:spChg chg="del">
          <ac:chgData name="Mark Shaw" userId="42926741f8374836" providerId="LiveId" clId="{1F76F470-512F-4D10-AA1C-032FA2CB069D}" dt="2020-02-02T08:13:24.026" v="28"/>
          <ac:spMkLst>
            <pc:docMk/>
            <pc:sldMk cId="1866282454" sldId="331"/>
            <ac:spMk id="15" creationId="{17341052-73F2-435C-A1F0-70961D11B477}"/>
          </ac:spMkLst>
        </pc:spChg>
        <pc:spChg chg="del">
          <ac:chgData name="Mark Shaw" userId="42926741f8374836" providerId="LiveId" clId="{1F76F470-512F-4D10-AA1C-032FA2CB069D}" dt="2020-02-02T08:13:24.026" v="28"/>
          <ac:spMkLst>
            <pc:docMk/>
            <pc:sldMk cId="1866282454" sldId="331"/>
            <ac:spMk id="19" creationId="{A0BCEF11-98AA-4EF8-91CF-8146F647932B}"/>
          </ac:spMkLst>
        </pc:spChg>
        <pc:spChg chg="del">
          <ac:chgData name="Mark Shaw" userId="42926741f8374836" providerId="LiveId" clId="{1F76F470-512F-4D10-AA1C-032FA2CB069D}" dt="2020-02-02T08:13:24.026" v="28"/>
          <ac:spMkLst>
            <pc:docMk/>
            <pc:sldMk cId="1866282454" sldId="331"/>
            <ac:spMk id="23" creationId="{B2892C6A-FAAA-49A9-B836-6ECC4D48D7E8}"/>
          </ac:spMkLst>
        </pc:spChg>
        <pc:picChg chg="del">
          <ac:chgData name="Mark Shaw" userId="42926741f8374836" providerId="LiveId" clId="{1F76F470-512F-4D10-AA1C-032FA2CB069D}" dt="2020-02-02T08:13:24.026" v="28"/>
          <ac:picMkLst>
            <pc:docMk/>
            <pc:sldMk cId="1866282454" sldId="331"/>
            <ac:picMk id="17" creationId="{A4D2D0F6-68B7-4A2F-B80D-B3AAC1F4DC24}"/>
          </ac:picMkLst>
        </pc:picChg>
        <pc:picChg chg="del">
          <ac:chgData name="Mark Shaw" userId="42926741f8374836" providerId="LiveId" clId="{1F76F470-512F-4D10-AA1C-032FA2CB069D}" dt="2020-02-02T08:13:24.026" v="28"/>
          <ac:picMkLst>
            <pc:docMk/>
            <pc:sldMk cId="1866282454" sldId="331"/>
            <ac:picMk id="21" creationId="{DB816C00-E2A2-4A28-A8CB-2E9E10E9FDF7}"/>
          </ac:picMkLst>
        </pc:picChg>
      </pc:sldChg>
    </pc:docChg>
  </pc:docChgLst>
  <pc:docChgLst>
    <pc:chgData name="Mark Shaw" userId="42926741f8374836" providerId="LiveId" clId="{1DFAD664-9B0D-4402-9BC1-6FF3A8946113}"/>
    <pc:docChg chg="undo custSel mod addSld delSld modSld">
      <pc:chgData name="Mark Shaw" userId="42926741f8374836" providerId="LiveId" clId="{1DFAD664-9B0D-4402-9BC1-6FF3A8946113}" dt="2020-02-02T09:03:24.472" v="297" actId="20577"/>
      <pc:docMkLst>
        <pc:docMk/>
      </pc:docMkLst>
      <pc:sldChg chg="addSp delSp modSp">
        <pc:chgData name="Mark Shaw" userId="42926741f8374836" providerId="LiveId" clId="{1DFAD664-9B0D-4402-9BC1-6FF3A8946113}" dt="2020-02-02T08:57:08.030" v="33" actId="20577"/>
        <pc:sldMkLst>
          <pc:docMk/>
          <pc:sldMk cId="1651664757" sldId="311"/>
        </pc:sldMkLst>
        <pc:spChg chg="mod">
          <ac:chgData name="Mark Shaw" userId="42926741f8374836" providerId="LiveId" clId="{1DFAD664-9B0D-4402-9BC1-6FF3A8946113}" dt="2020-02-02T08:56:57.296" v="31" actId="26606"/>
          <ac:spMkLst>
            <pc:docMk/>
            <pc:sldMk cId="1651664757" sldId="311"/>
            <ac:spMk id="2" creationId="{00000000-0000-0000-0000-000000000000}"/>
          </ac:spMkLst>
        </pc:spChg>
        <pc:spChg chg="mod">
          <ac:chgData name="Mark Shaw" userId="42926741f8374836" providerId="LiveId" clId="{1DFAD664-9B0D-4402-9BC1-6FF3A8946113}" dt="2020-02-02T08:57:08.030" v="33" actId="20577"/>
          <ac:spMkLst>
            <pc:docMk/>
            <pc:sldMk cId="1651664757" sldId="311"/>
            <ac:spMk id="3" creationId="{00000000-0000-0000-0000-000000000000}"/>
          </ac:spMkLst>
        </pc:spChg>
        <pc:spChg chg="mod">
          <ac:chgData name="Mark Shaw" userId="42926741f8374836" providerId="LiveId" clId="{1DFAD664-9B0D-4402-9BC1-6FF3A8946113}" dt="2020-02-02T08:56:57.296" v="31" actId="26606"/>
          <ac:spMkLst>
            <pc:docMk/>
            <pc:sldMk cId="1651664757" sldId="311"/>
            <ac:spMk id="4" creationId="{57BE7DE1-061E-456E-ADBD-C93E3000BB6F}"/>
          </ac:spMkLst>
        </pc:spChg>
        <pc:spChg chg="mod">
          <ac:chgData name="Mark Shaw" userId="42926741f8374836" providerId="LiveId" clId="{1DFAD664-9B0D-4402-9BC1-6FF3A8946113}" dt="2020-02-02T08:56:57.296" v="31" actId="26606"/>
          <ac:spMkLst>
            <pc:docMk/>
            <pc:sldMk cId="1651664757" sldId="311"/>
            <ac:spMk id="5" creationId="{66D073C3-4677-4D23-8316-16658E871773}"/>
          </ac:spMkLst>
        </pc:spChg>
        <pc:spChg chg="del">
          <ac:chgData name="Mark Shaw" userId="42926741f8374836" providerId="LiveId" clId="{1DFAD664-9B0D-4402-9BC1-6FF3A8946113}" dt="2020-02-02T08:56:57.296" v="31" actId="26606"/>
          <ac:spMkLst>
            <pc:docMk/>
            <pc:sldMk cId="1651664757" sldId="311"/>
            <ac:spMk id="23" creationId="{273E8A9A-DA4B-4F12-9331-219EBE5235D0}"/>
          </ac:spMkLst>
        </pc:spChg>
        <pc:spChg chg="del">
          <ac:chgData name="Mark Shaw" userId="42926741f8374836" providerId="LiveId" clId="{1DFAD664-9B0D-4402-9BC1-6FF3A8946113}" dt="2020-02-02T08:56:57.296" v="31" actId="26606"/>
          <ac:spMkLst>
            <pc:docMk/>
            <pc:sldMk cId="1651664757" sldId="311"/>
            <ac:spMk id="27" creationId="{ADD673B7-F6B7-43EE-936B-D09F3A337A3E}"/>
          </ac:spMkLst>
        </pc:spChg>
        <pc:spChg chg="add">
          <ac:chgData name="Mark Shaw" userId="42926741f8374836" providerId="LiveId" clId="{1DFAD664-9B0D-4402-9BC1-6FF3A8946113}" dt="2020-02-02T08:56:57.296" v="31" actId="26606"/>
          <ac:spMkLst>
            <pc:docMk/>
            <pc:sldMk cId="1651664757" sldId="311"/>
            <ac:spMk id="29" creationId="{C8FA1749-B91A-40E7-AD01-0B9C9C6AF74E}"/>
          </ac:spMkLst>
        </pc:spChg>
        <pc:spChg chg="add">
          <ac:chgData name="Mark Shaw" userId="42926741f8374836" providerId="LiveId" clId="{1DFAD664-9B0D-4402-9BC1-6FF3A8946113}" dt="2020-02-02T08:56:57.296" v="31" actId="26606"/>
          <ac:spMkLst>
            <pc:docMk/>
            <pc:sldMk cId="1651664757" sldId="311"/>
            <ac:spMk id="31" creationId="{700676C8-6DE8-47DD-9A23-D42063A12E10}"/>
          </ac:spMkLst>
        </pc:spChg>
        <pc:spChg chg="add">
          <ac:chgData name="Mark Shaw" userId="42926741f8374836" providerId="LiveId" clId="{1DFAD664-9B0D-4402-9BC1-6FF3A8946113}" dt="2020-02-02T08:56:57.296" v="31" actId="26606"/>
          <ac:spMkLst>
            <pc:docMk/>
            <pc:sldMk cId="1651664757" sldId="311"/>
            <ac:spMk id="32" creationId="{4B0FA309-807F-4C17-98EF-A3BA7388E213}"/>
          </ac:spMkLst>
        </pc:spChg>
        <pc:picChg chg="del">
          <ac:chgData name="Mark Shaw" userId="42926741f8374836" providerId="LiveId" clId="{1DFAD664-9B0D-4402-9BC1-6FF3A8946113}" dt="2020-02-02T08:56:57.296" v="31" actId="26606"/>
          <ac:picMkLst>
            <pc:docMk/>
            <pc:sldMk cId="1651664757" sldId="311"/>
            <ac:picMk id="25" creationId="{1C4DCE7A-0E46-404B-9E0D-E93DC7B2A861}"/>
          </ac:picMkLst>
        </pc:picChg>
        <pc:picChg chg="add">
          <ac:chgData name="Mark Shaw" userId="42926741f8374836" providerId="LiveId" clId="{1DFAD664-9B0D-4402-9BC1-6FF3A8946113}" dt="2020-02-02T08:56:57.296" v="31" actId="26606"/>
          <ac:picMkLst>
            <pc:docMk/>
            <pc:sldMk cId="1651664757" sldId="311"/>
            <ac:picMk id="30" creationId="{3B7A934F-FFF7-4353-83D3-4EF66E93EEF8}"/>
          </ac:picMkLst>
        </pc:picChg>
        <pc:picChg chg="add">
          <ac:chgData name="Mark Shaw" userId="42926741f8374836" providerId="LiveId" clId="{1DFAD664-9B0D-4402-9BC1-6FF3A8946113}" dt="2020-02-02T08:56:57.296" v="31" actId="26606"/>
          <ac:picMkLst>
            <pc:docMk/>
            <pc:sldMk cId="1651664757" sldId="311"/>
            <ac:picMk id="34" creationId="{2642A87B-CAE9-4F8F-B293-28388E45D9EE}"/>
          </ac:picMkLst>
        </pc:picChg>
      </pc:sldChg>
      <pc:sldChg chg="addSp delSp modSp">
        <pc:chgData name="Mark Shaw" userId="42926741f8374836" providerId="LiveId" clId="{1DFAD664-9B0D-4402-9BC1-6FF3A8946113}" dt="2020-02-02T08:57:03.111" v="32" actId="26606"/>
        <pc:sldMkLst>
          <pc:docMk/>
          <pc:sldMk cId="3974602687" sldId="316"/>
        </pc:sldMkLst>
        <pc:spChg chg="mod">
          <ac:chgData name="Mark Shaw" userId="42926741f8374836" providerId="LiveId" clId="{1DFAD664-9B0D-4402-9BC1-6FF3A8946113}" dt="2020-02-02T08:57:03.111" v="32" actId="26606"/>
          <ac:spMkLst>
            <pc:docMk/>
            <pc:sldMk cId="3974602687" sldId="316"/>
            <ac:spMk id="2" creationId="{00000000-0000-0000-0000-000000000000}"/>
          </ac:spMkLst>
        </pc:spChg>
        <pc:spChg chg="mod">
          <ac:chgData name="Mark Shaw" userId="42926741f8374836" providerId="LiveId" clId="{1DFAD664-9B0D-4402-9BC1-6FF3A8946113}" dt="2020-02-02T08:57:03.111" v="32" actId="26606"/>
          <ac:spMkLst>
            <pc:docMk/>
            <pc:sldMk cId="3974602687" sldId="316"/>
            <ac:spMk id="3" creationId="{00000000-0000-0000-0000-000000000000}"/>
          </ac:spMkLst>
        </pc:spChg>
        <pc:spChg chg="mod">
          <ac:chgData name="Mark Shaw" userId="42926741f8374836" providerId="LiveId" clId="{1DFAD664-9B0D-4402-9BC1-6FF3A8946113}" dt="2020-02-02T08:57:03.111" v="32" actId="26606"/>
          <ac:spMkLst>
            <pc:docMk/>
            <pc:sldMk cId="3974602687" sldId="316"/>
            <ac:spMk id="4" creationId="{872C6F89-CA92-4811-9D05-CB4E8AC93186}"/>
          </ac:spMkLst>
        </pc:spChg>
        <pc:spChg chg="mod">
          <ac:chgData name="Mark Shaw" userId="42926741f8374836" providerId="LiveId" clId="{1DFAD664-9B0D-4402-9BC1-6FF3A8946113}" dt="2020-02-02T08:57:03.111" v="32" actId="26606"/>
          <ac:spMkLst>
            <pc:docMk/>
            <pc:sldMk cId="3974602687" sldId="316"/>
            <ac:spMk id="5" creationId="{F3DF263D-FF1C-4462-B890-2EC89E5CF1AB}"/>
          </ac:spMkLst>
        </pc:spChg>
        <pc:spChg chg="del">
          <ac:chgData name="Mark Shaw" userId="42926741f8374836" providerId="LiveId" clId="{1DFAD664-9B0D-4402-9BC1-6FF3A8946113}" dt="2020-02-02T08:57:03.111" v="32" actId="26606"/>
          <ac:spMkLst>
            <pc:docMk/>
            <pc:sldMk cId="3974602687" sldId="316"/>
            <ac:spMk id="11" creationId="{273E8A9A-DA4B-4F12-9331-219EBE5235D0}"/>
          </ac:spMkLst>
        </pc:spChg>
        <pc:spChg chg="del">
          <ac:chgData name="Mark Shaw" userId="42926741f8374836" providerId="LiveId" clId="{1DFAD664-9B0D-4402-9BC1-6FF3A8946113}" dt="2020-02-02T08:57:03.111" v="32" actId="26606"/>
          <ac:spMkLst>
            <pc:docMk/>
            <pc:sldMk cId="3974602687" sldId="316"/>
            <ac:spMk id="15" creationId="{ADD673B7-F6B7-43EE-936B-D09F3A337A3E}"/>
          </ac:spMkLst>
        </pc:spChg>
        <pc:spChg chg="add">
          <ac:chgData name="Mark Shaw" userId="42926741f8374836" providerId="LiveId" clId="{1DFAD664-9B0D-4402-9BC1-6FF3A8946113}" dt="2020-02-02T08:57:03.111" v="32" actId="26606"/>
          <ac:spMkLst>
            <pc:docMk/>
            <pc:sldMk cId="3974602687" sldId="316"/>
            <ac:spMk id="20" creationId="{4B0FA309-807F-4C17-98EF-A3BA7388E213}"/>
          </ac:spMkLst>
        </pc:spChg>
        <pc:spChg chg="add">
          <ac:chgData name="Mark Shaw" userId="42926741f8374836" providerId="LiveId" clId="{1DFAD664-9B0D-4402-9BC1-6FF3A8946113}" dt="2020-02-02T08:57:03.111" v="32" actId="26606"/>
          <ac:spMkLst>
            <pc:docMk/>
            <pc:sldMk cId="3974602687" sldId="316"/>
            <ac:spMk id="24" creationId="{C8FA1749-B91A-40E7-AD01-0B9C9C6AF74E}"/>
          </ac:spMkLst>
        </pc:spChg>
        <pc:spChg chg="add">
          <ac:chgData name="Mark Shaw" userId="42926741f8374836" providerId="LiveId" clId="{1DFAD664-9B0D-4402-9BC1-6FF3A8946113}" dt="2020-02-02T08:57:03.111" v="32" actId="26606"/>
          <ac:spMkLst>
            <pc:docMk/>
            <pc:sldMk cId="3974602687" sldId="316"/>
            <ac:spMk id="28" creationId="{700676C8-6DE8-47DD-9A23-D42063A12E10}"/>
          </ac:spMkLst>
        </pc:spChg>
        <pc:picChg chg="del">
          <ac:chgData name="Mark Shaw" userId="42926741f8374836" providerId="LiveId" clId="{1DFAD664-9B0D-4402-9BC1-6FF3A8946113}" dt="2020-02-02T08:57:03.111" v="32" actId="26606"/>
          <ac:picMkLst>
            <pc:docMk/>
            <pc:sldMk cId="3974602687" sldId="316"/>
            <ac:picMk id="13" creationId="{1C4DCE7A-0E46-404B-9E0D-E93DC7B2A861}"/>
          </ac:picMkLst>
        </pc:picChg>
        <pc:picChg chg="add">
          <ac:chgData name="Mark Shaw" userId="42926741f8374836" providerId="LiveId" clId="{1DFAD664-9B0D-4402-9BC1-6FF3A8946113}" dt="2020-02-02T08:57:03.111" v="32" actId="26606"/>
          <ac:picMkLst>
            <pc:docMk/>
            <pc:sldMk cId="3974602687" sldId="316"/>
            <ac:picMk id="22" creationId="{2642A87B-CAE9-4F8F-B293-28388E45D9EE}"/>
          </ac:picMkLst>
        </pc:picChg>
        <pc:picChg chg="add">
          <ac:chgData name="Mark Shaw" userId="42926741f8374836" providerId="LiveId" clId="{1DFAD664-9B0D-4402-9BC1-6FF3A8946113}" dt="2020-02-02T08:57:03.111" v="32" actId="26606"/>
          <ac:picMkLst>
            <pc:docMk/>
            <pc:sldMk cId="3974602687" sldId="316"/>
            <ac:picMk id="26" creationId="{3B7A934F-FFF7-4353-83D3-4EF66E93EEF8}"/>
          </ac:picMkLst>
        </pc:picChg>
      </pc:sldChg>
      <pc:sldChg chg="modSp">
        <pc:chgData name="Mark Shaw" userId="42926741f8374836" providerId="LiveId" clId="{1DFAD664-9B0D-4402-9BC1-6FF3A8946113}" dt="2020-02-02T09:02:53.277" v="239" actId="20577"/>
        <pc:sldMkLst>
          <pc:docMk/>
          <pc:sldMk cId="122338841" sldId="326"/>
        </pc:sldMkLst>
        <pc:spChg chg="mod">
          <ac:chgData name="Mark Shaw" userId="42926741f8374836" providerId="LiveId" clId="{1DFAD664-9B0D-4402-9BC1-6FF3A8946113}" dt="2020-02-02T08:59:01.517" v="69"/>
          <ac:spMkLst>
            <pc:docMk/>
            <pc:sldMk cId="122338841" sldId="326"/>
            <ac:spMk id="2" creationId="{00000000-0000-0000-0000-000000000000}"/>
          </ac:spMkLst>
        </pc:spChg>
        <pc:spChg chg="mod">
          <ac:chgData name="Mark Shaw" userId="42926741f8374836" providerId="LiveId" clId="{1DFAD664-9B0D-4402-9BC1-6FF3A8946113}" dt="2020-02-02T09:02:53.277" v="239" actId="20577"/>
          <ac:spMkLst>
            <pc:docMk/>
            <pc:sldMk cId="122338841" sldId="326"/>
            <ac:spMk id="3" creationId="{00000000-0000-0000-0000-000000000000}"/>
          </ac:spMkLst>
        </pc:spChg>
      </pc:sldChg>
      <pc:sldChg chg="del">
        <pc:chgData name="Mark Shaw" userId="42926741f8374836" providerId="LiveId" clId="{1DFAD664-9B0D-4402-9BC1-6FF3A8946113}" dt="2020-02-02T08:57:47.380" v="34" actId="47"/>
        <pc:sldMkLst>
          <pc:docMk/>
          <pc:sldMk cId="246062303" sldId="327"/>
        </pc:sldMkLst>
      </pc:sldChg>
      <pc:sldChg chg="del">
        <pc:chgData name="Mark Shaw" userId="42926741f8374836" providerId="LiveId" clId="{1DFAD664-9B0D-4402-9BC1-6FF3A8946113}" dt="2020-02-02T08:57:52.102" v="35" actId="47"/>
        <pc:sldMkLst>
          <pc:docMk/>
          <pc:sldMk cId="10216402" sldId="328"/>
        </pc:sldMkLst>
      </pc:sldChg>
      <pc:sldChg chg="modSp">
        <pc:chgData name="Mark Shaw" userId="42926741f8374836" providerId="LiveId" clId="{1DFAD664-9B0D-4402-9BC1-6FF3A8946113}" dt="2020-02-02T09:03:24.472" v="297" actId="20577"/>
        <pc:sldMkLst>
          <pc:docMk/>
          <pc:sldMk cId="950720778" sldId="330"/>
        </pc:sldMkLst>
        <pc:spChg chg="mod">
          <ac:chgData name="Mark Shaw" userId="42926741f8374836" providerId="LiveId" clId="{1DFAD664-9B0D-4402-9BC1-6FF3A8946113}" dt="2020-02-02T08:58:08.695" v="48" actId="20577"/>
          <ac:spMkLst>
            <pc:docMk/>
            <pc:sldMk cId="950720778" sldId="330"/>
            <ac:spMk id="2" creationId="{00000000-0000-0000-0000-000000000000}"/>
          </ac:spMkLst>
        </pc:spChg>
        <pc:spChg chg="mod">
          <ac:chgData name="Mark Shaw" userId="42926741f8374836" providerId="LiveId" clId="{1DFAD664-9B0D-4402-9BC1-6FF3A8946113}" dt="2020-02-02T09:03:24.315" v="295" actId="27636"/>
          <ac:spMkLst>
            <pc:docMk/>
            <pc:sldMk cId="950720778" sldId="330"/>
            <ac:spMk id="3" creationId="{00000000-0000-0000-0000-000000000000}"/>
          </ac:spMkLst>
        </pc:spChg>
        <pc:spChg chg="mod">
          <ac:chgData name="Mark Shaw" userId="42926741f8374836" providerId="LiveId" clId="{1DFAD664-9B0D-4402-9BC1-6FF3A8946113}" dt="2020-02-02T09:03:24.472" v="297" actId="20577"/>
          <ac:spMkLst>
            <pc:docMk/>
            <pc:sldMk cId="950720778" sldId="330"/>
            <ac:spMk id="5" creationId="{00000000-0000-0000-0000-000000000000}"/>
          </ac:spMkLst>
        </pc:spChg>
        <pc:spChg chg="mod">
          <ac:chgData name="Mark Shaw" userId="42926741f8374836" providerId="LiveId" clId="{1DFAD664-9B0D-4402-9BC1-6FF3A8946113}" dt="2020-02-02T08:28:18.726" v="30" actId="20577"/>
          <ac:spMkLst>
            <pc:docMk/>
            <pc:sldMk cId="950720778" sldId="330"/>
            <ac:spMk id="6" creationId="{00000000-0000-0000-0000-000000000000}"/>
          </ac:spMkLst>
        </pc:spChg>
      </pc:sldChg>
      <pc:sldChg chg="modSp add">
        <pc:chgData name="Mark Shaw" userId="42926741f8374836" providerId="LiveId" clId="{1DFAD664-9B0D-4402-9BC1-6FF3A8946113}" dt="2020-02-02T09:03:06.845" v="271" actId="20577"/>
        <pc:sldMkLst>
          <pc:docMk/>
          <pc:sldMk cId="1015264134" sldId="332"/>
        </pc:sldMkLst>
        <pc:spChg chg="mod">
          <ac:chgData name="Mark Shaw" userId="42926741f8374836" providerId="LiveId" clId="{1DFAD664-9B0D-4402-9BC1-6FF3A8946113}" dt="2020-02-02T09:02:29.935" v="215" actId="20577"/>
          <ac:spMkLst>
            <pc:docMk/>
            <pc:sldMk cId="1015264134" sldId="332"/>
            <ac:spMk id="2" creationId="{00000000-0000-0000-0000-000000000000}"/>
          </ac:spMkLst>
        </pc:spChg>
        <pc:spChg chg="mod">
          <ac:chgData name="Mark Shaw" userId="42926741f8374836" providerId="LiveId" clId="{1DFAD664-9B0D-4402-9BC1-6FF3A8946113}" dt="2020-02-02T09:03:06.845" v="271" actId="20577"/>
          <ac:spMkLst>
            <pc:docMk/>
            <pc:sldMk cId="1015264134" sldId="332"/>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D38B7-DD3D-463C-8CC5-6AF5C6F0EB3D}" type="doc">
      <dgm:prSet loTypeId="urn:microsoft.com/office/officeart/2016/7/layout/VerticalDownArrowProcess" loCatId="process" qsTypeId="urn:microsoft.com/office/officeart/2005/8/quickstyle/simple5" qsCatId="simple" csTypeId="urn:microsoft.com/office/officeart/2005/8/colors/colorful2" csCatId="colorful"/>
      <dgm:spPr/>
      <dgm:t>
        <a:bodyPr/>
        <a:lstStyle/>
        <a:p>
          <a:endParaRPr lang="en-US"/>
        </a:p>
      </dgm:t>
    </dgm:pt>
    <dgm:pt modelId="{EBCAA33D-48F2-4426-98FE-C2BA6A90F7E9}">
      <dgm:prSet/>
      <dgm:spPr/>
      <dgm:t>
        <a:bodyPr/>
        <a:lstStyle/>
        <a:p>
          <a:r>
            <a:rPr lang="en-GB"/>
            <a:t>Produce data</a:t>
          </a:r>
          <a:endParaRPr lang="en-US"/>
        </a:p>
      </dgm:t>
    </dgm:pt>
    <dgm:pt modelId="{1C8D1B08-2CBE-41D6-B7DC-EF74F3658AA5}" type="parTrans" cxnId="{38D000FA-0F74-4FF8-A784-77976CAD777E}">
      <dgm:prSet/>
      <dgm:spPr/>
      <dgm:t>
        <a:bodyPr/>
        <a:lstStyle/>
        <a:p>
          <a:endParaRPr lang="en-US"/>
        </a:p>
      </dgm:t>
    </dgm:pt>
    <dgm:pt modelId="{611E1EBC-5FB4-40E9-84D2-0EE62D6D24BA}" type="sibTrans" cxnId="{38D000FA-0F74-4FF8-A784-77976CAD777E}">
      <dgm:prSet/>
      <dgm:spPr/>
      <dgm:t>
        <a:bodyPr/>
        <a:lstStyle/>
        <a:p>
          <a:endParaRPr lang="en-US"/>
        </a:p>
      </dgm:t>
    </dgm:pt>
    <dgm:pt modelId="{12200583-DD89-446A-9BFF-337837B7ED27}">
      <dgm:prSet/>
      <dgm:spPr/>
      <dgm:t>
        <a:bodyPr/>
        <a:lstStyle/>
        <a:p>
          <a:r>
            <a:rPr lang="en-GB"/>
            <a:t>Read in raw data from one or more files</a:t>
          </a:r>
          <a:endParaRPr lang="en-US"/>
        </a:p>
      </dgm:t>
    </dgm:pt>
    <dgm:pt modelId="{81012D24-2B30-426B-AF1D-0C4204ADFFAE}" type="parTrans" cxnId="{2A0D9570-B5CF-48C8-AF06-AC4B489908A8}">
      <dgm:prSet/>
      <dgm:spPr/>
      <dgm:t>
        <a:bodyPr/>
        <a:lstStyle/>
        <a:p>
          <a:endParaRPr lang="en-US"/>
        </a:p>
      </dgm:t>
    </dgm:pt>
    <dgm:pt modelId="{9A21E944-131E-4ED0-9397-269666E057E5}" type="sibTrans" cxnId="{2A0D9570-B5CF-48C8-AF06-AC4B489908A8}">
      <dgm:prSet/>
      <dgm:spPr/>
      <dgm:t>
        <a:bodyPr/>
        <a:lstStyle/>
        <a:p>
          <a:endParaRPr lang="en-US"/>
        </a:p>
      </dgm:t>
    </dgm:pt>
    <dgm:pt modelId="{5FCEAE07-F3BB-4A1A-93FB-77D97BE5E712}">
      <dgm:prSet/>
      <dgm:spPr/>
      <dgm:t>
        <a:bodyPr/>
        <a:lstStyle/>
        <a:p>
          <a:r>
            <a:rPr lang="en-GB"/>
            <a:t>Use informats and data step programming to create SAS variables</a:t>
          </a:r>
          <a:endParaRPr lang="en-US"/>
        </a:p>
      </dgm:t>
    </dgm:pt>
    <dgm:pt modelId="{F65D82A9-FB71-46F1-89E2-C2C28A876E14}" type="parTrans" cxnId="{D832B81D-A5CE-4FAB-9408-9B721EFC9CCA}">
      <dgm:prSet/>
      <dgm:spPr/>
      <dgm:t>
        <a:bodyPr/>
        <a:lstStyle/>
        <a:p>
          <a:endParaRPr lang="en-US"/>
        </a:p>
      </dgm:t>
    </dgm:pt>
    <dgm:pt modelId="{AF6C8196-40D1-4186-9B78-7248B595159A}" type="sibTrans" cxnId="{D832B81D-A5CE-4FAB-9408-9B721EFC9CCA}">
      <dgm:prSet/>
      <dgm:spPr/>
      <dgm:t>
        <a:bodyPr/>
        <a:lstStyle/>
        <a:p>
          <a:endParaRPr lang="en-US"/>
        </a:p>
      </dgm:t>
    </dgm:pt>
    <dgm:pt modelId="{5E09AEF6-5CC2-4644-AE1F-A97CD6603937}">
      <dgm:prSet/>
      <dgm:spPr/>
      <dgm:t>
        <a:bodyPr/>
        <a:lstStyle/>
        <a:p>
          <a:r>
            <a:rPr lang="en-GB"/>
            <a:t>Explore data</a:t>
          </a:r>
          <a:endParaRPr lang="en-US"/>
        </a:p>
      </dgm:t>
    </dgm:pt>
    <dgm:pt modelId="{712A31B8-8F72-4D3D-AA55-76994C3EB100}" type="parTrans" cxnId="{5FA62131-CE15-4ADC-AE80-05A670177166}">
      <dgm:prSet/>
      <dgm:spPr/>
      <dgm:t>
        <a:bodyPr/>
        <a:lstStyle/>
        <a:p>
          <a:endParaRPr lang="en-US"/>
        </a:p>
      </dgm:t>
    </dgm:pt>
    <dgm:pt modelId="{09B9F479-7211-440F-93DB-86E7330C9C13}" type="sibTrans" cxnId="{5FA62131-CE15-4ADC-AE80-05A670177166}">
      <dgm:prSet/>
      <dgm:spPr/>
      <dgm:t>
        <a:bodyPr/>
        <a:lstStyle/>
        <a:p>
          <a:endParaRPr lang="en-US"/>
        </a:p>
      </dgm:t>
    </dgm:pt>
    <dgm:pt modelId="{DF6E84EC-5EEE-4943-A617-3A1BF0343D11}">
      <dgm:prSet/>
      <dgm:spPr/>
      <dgm:t>
        <a:bodyPr/>
        <a:lstStyle/>
        <a:p>
          <a:r>
            <a:rPr lang="en-GB"/>
            <a:t>Examine data using summary tables and graphs based on the research question</a:t>
          </a:r>
          <a:endParaRPr lang="en-US"/>
        </a:p>
      </dgm:t>
    </dgm:pt>
    <dgm:pt modelId="{87E216D0-5EFF-4D84-89D2-0B49381183B9}" type="parTrans" cxnId="{740F0962-F341-437F-8C14-62574AE2A599}">
      <dgm:prSet/>
      <dgm:spPr/>
      <dgm:t>
        <a:bodyPr/>
        <a:lstStyle/>
        <a:p>
          <a:endParaRPr lang="en-US"/>
        </a:p>
      </dgm:t>
    </dgm:pt>
    <dgm:pt modelId="{66D84173-CC37-492D-A03D-E7E8D80CD79B}" type="sibTrans" cxnId="{740F0962-F341-437F-8C14-62574AE2A599}">
      <dgm:prSet/>
      <dgm:spPr/>
      <dgm:t>
        <a:bodyPr/>
        <a:lstStyle/>
        <a:p>
          <a:endParaRPr lang="en-US"/>
        </a:p>
      </dgm:t>
    </dgm:pt>
    <dgm:pt modelId="{BC8EF23C-8FE9-4705-AF35-4FBA88D8BB4F}">
      <dgm:prSet/>
      <dgm:spPr/>
      <dgm:t>
        <a:bodyPr/>
        <a:lstStyle/>
        <a:p>
          <a:r>
            <a:rPr lang="en-GB"/>
            <a:t>Use data step programming to “clean up” data</a:t>
          </a:r>
          <a:endParaRPr lang="en-US"/>
        </a:p>
      </dgm:t>
    </dgm:pt>
    <dgm:pt modelId="{E26CC3FC-FA07-4068-8FD2-13312AA767AB}" type="parTrans" cxnId="{CEBA670A-0A9E-4607-8837-55A42156132B}">
      <dgm:prSet/>
      <dgm:spPr/>
      <dgm:t>
        <a:bodyPr/>
        <a:lstStyle/>
        <a:p>
          <a:endParaRPr lang="en-US"/>
        </a:p>
      </dgm:t>
    </dgm:pt>
    <dgm:pt modelId="{88E5B56B-A30E-43DB-8276-72F97B395747}" type="sibTrans" cxnId="{CEBA670A-0A9E-4607-8837-55A42156132B}">
      <dgm:prSet/>
      <dgm:spPr/>
      <dgm:t>
        <a:bodyPr/>
        <a:lstStyle/>
        <a:p>
          <a:endParaRPr lang="en-US"/>
        </a:p>
      </dgm:t>
    </dgm:pt>
    <dgm:pt modelId="{0401599D-2D6B-4C6A-985C-441B3A6E2F18}">
      <dgm:prSet/>
      <dgm:spPr/>
      <dgm:t>
        <a:bodyPr/>
        <a:lstStyle/>
        <a:p>
          <a:r>
            <a:rPr lang="en-GB"/>
            <a:t>Probability</a:t>
          </a:r>
          <a:endParaRPr lang="en-US"/>
        </a:p>
      </dgm:t>
    </dgm:pt>
    <dgm:pt modelId="{B2B2EA27-FD0D-480C-9FDD-EDC410E9CE3A}" type="parTrans" cxnId="{B2B34B88-0084-42C9-B85A-4F3558F190B2}">
      <dgm:prSet/>
      <dgm:spPr/>
      <dgm:t>
        <a:bodyPr/>
        <a:lstStyle/>
        <a:p>
          <a:endParaRPr lang="en-US"/>
        </a:p>
      </dgm:t>
    </dgm:pt>
    <dgm:pt modelId="{28C17A76-76AB-4EA8-9652-661EF6D2D189}" type="sibTrans" cxnId="{B2B34B88-0084-42C9-B85A-4F3558F190B2}">
      <dgm:prSet/>
      <dgm:spPr/>
      <dgm:t>
        <a:bodyPr/>
        <a:lstStyle/>
        <a:p>
          <a:endParaRPr lang="en-US"/>
        </a:p>
      </dgm:t>
    </dgm:pt>
    <dgm:pt modelId="{16643B2D-4219-4923-9162-3BABD4D0F2C3}">
      <dgm:prSet/>
      <dgm:spPr/>
      <dgm:t>
        <a:bodyPr/>
        <a:lstStyle/>
        <a:p>
          <a:r>
            <a:rPr lang="en-GB"/>
            <a:t>Implement various statistical models and assesses their validity by examining assumptions</a:t>
          </a:r>
          <a:endParaRPr lang="en-US"/>
        </a:p>
      </dgm:t>
    </dgm:pt>
    <dgm:pt modelId="{CFDCA9FE-2E57-43E3-BAB7-2D1AD389E009}" type="parTrans" cxnId="{E0417152-6449-4BEF-8410-5E9E248A9EA1}">
      <dgm:prSet/>
      <dgm:spPr/>
      <dgm:t>
        <a:bodyPr/>
        <a:lstStyle/>
        <a:p>
          <a:endParaRPr lang="en-US"/>
        </a:p>
      </dgm:t>
    </dgm:pt>
    <dgm:pt modelId="{91C29561-8096-410F-ABF7-1F2EC4A92A70}" type="sibTrans" cxnId="{E0417152-6449-4BEF-8410-5E9E248A9EA1}">
      <dgm:prSet/>
      <dgm:spPr/>
      <dgm:t>
        <a:bodyPr/>
        <a:lstStyle/>
        <a:p>
          <a:endParaRPr lang="en-US"/>
        </a:p>
      </dgm:t>
    </dgm:pt>
    <dgm:pt modelId="{8065B2FB-41C0-4CD4-9C03-294051C9B6C0}">
      <dgm:prSet/>
      <dgm:spPr/>
      <dgm:t>
        <a:bodyPr/>
        <a:lstStyle/>
        <a:p>
          <a:r>
            <a:rPr lang="en-GB"/>
            <a:t>Use data step programming to create new variables based on the results of models</a:t>
          </a:r>
          <a:endParaRPr lang="en-US"/>
        </a:p>
      </dgm:t>
    </dgm:pt>
    <dgm:pt modelId="{B9953F4F-EC2D-46D0-A8D6-F0366F28B77E}" type="parTrans" cxnId="{4DD55CD6-9CC8-4468-A8B7-14FAF600CD1B}">
      <dgm:prSet/>
      <dgm:spPr/>
      <dgm:t>
        <a:bodyPr/>
        <a:lstStyle/>
        <a:p>
          <a:endParaRPr lang="en-US"/>
        </a:p>
      </dgm:t>
    </dgm:pt>
    <dgm:pt modelId="{A6140D6A-F825-46E7-A4D2-761D247BCD06}" type="sibTrans" cxnId="{4DD55CD6-9CC8-4468-A8B7-14FAF600CD1B}">
      <dgm:prSet/>
      <dgm:spPr/>
      <dgm:t>
        <a:bodyPr/>
        <a:lstStyle/>
        <a:p>
          <a:endParaRPr lang="en-US"/>
        </a:p>
      </dgm:t>
    </dgm:pt>
    <dgm:pt modelId="{4922455B-33E8-47DD-85B7-07616B54DB62}" type="pres">
      <dgm:prSet presAssocID="{A12D38B7-DD3D-463C-8CC5-6AF5C6F0EB3D}" presName="Name0" presStyleCnt="0">
        <dgm:presLayoutVars>
          <dgm:dir/>
          <dgm:animLvl val="lvl"/>
          <dgm:resizeHandles val="exact"/>
        </dgm:presLayoutVars>
      </dgm:prSet>
      <dgm:spPr/>
    </dgm:pt>
    <dgm:pt modelId="{699B219B-C9C6-4A23-9997-892B29DDACD7}" type="pres">
      <dgm:prSet presAssocID="{0401599D-2D6B-4C6A-985C-441B3A6E2F18}" presName="boxAndChildren" presStyleCnt="0"/>
      <dgm:spPr/>
    </dgm:pt>
    <dgm:pt modelId="{B434BE03-C46D-4336-9175-45C49A978F39}" type="pres">
      <dgm:prSet presAssocID="{0401599D-2D6B-4C6A-985C-441B3A6E2F18}" presName="parentTextBox" presStyleLbl="alignNode1" presStyleIdx="0" presStyleCnt="3"/>
      <dgm:spPr/>
    </dgm:pt>
    <dgm:pt modelId="{24ADBB96-F64D-43DB-8F15-9C46095E4E49}" type="pres">
      <dgm:prSet presAssocID="{0401599D-2D6B-4C6A-985C-441B3A6E2F18}" presName="descendantBox" presStyleLbl="bgAccFollowNode1" presStyleIdx="0" presStyleCnt="3"/>
      <dgm:spPr/>
    </dgm:pt>
    <dgm:pt modelId="{A5DFABBB-CA09-4A96-8AF3-E85668F5767B}" type="pres">
      <dgm:prSet presAssocID="{09B9F479-7211-440F-93DB-86E7330C9C13}" presName="sp" presStyleCnt="0"/>
      <dgm:spPr/>
    </dgm:pt>
    <dgm:pt modelId="{F260FF06-A923-41C1-A0B8-877E9B5AF0A0}" type="pres">
      <dgm:prSet presAssocID="{5E09AEF6-5CC2-4644-AE1F-A97CD6603937}" presName="arrowAndChildren" presStyleCnt="0"/>
      <dgm:spPr/>
    </dgm:pt>
    <dgm:pt modelId="{50F90918-171E-421F-B901-7FA8834FE0C8}" type="pres">
      <dgm:prSet presAssocID="{5E09AEF6-5CC2-4644-AE1F-A97CD6603937}" presName="parentTextArrow" presStyleLbl="node1" presStyleIdx="0" presStyleCnt="0"/>
      <dgm:spPr/>
    </dgm:pt>
    <dgm:pt modelId="{15642A0B-D7C7-41A7-AC5E-7E57BD9F7730}" type="pres">
      <dgm:prSet presAssocID="{5E09AEF6-5CC2-4644-AE1F-A97CD6603937}" presName="arrow" presStyleLbl="alignNode1" presStyleIdx="1" presStyleCnt="3"/>
      <dgm:spPr/>
    </dgm:pt>
    <dgm:pt modelId="{C94D41D9-1ACB-4D5C-913D-7867950D2667}" type="pres">
      <dgm:prSet presAssocID="{5E09AEF6-5CC2-4644-AE1F-A97CD6603937}" presName="descendantArrow" presStyleLbl="bgAccFollowNode1" presStyleIdx="1" presStyleCnt="3"/>
      <dgm:spPr/>
    </dgm:pt>
    <dgm:pt modelId="{1B80A52A-01DA-4608-90B6-5CC43431E347}" type="pres">
      <dgm:prSet presAssocID="{611E1EBC-5FB4-40E9-84D2-0EE62D6D24BA}" presName="sp" presStyleCnt="0"/>
      <dgm:spPr/>
    </dgm:pt>
    <dgm:pt modelId="{ED00B2E0-6C2E-41F5-A25C-B1A51E7A0B96}" type="pres">
      <dgm:prSet presAssocID="{EBCAA33D-48F2-4426-98FE-C2BA6A90F7E9}" presName="arrowAndChildren" presStyleCnt="0"/>
      <dgm:spPr/>
    </dgm:pt>
    <dgm:pt modelId="{EC79AF53-D94C-4285-925C-78D5C42399B1}" type="pres">
      <dgm:prSet presAssocID="{EBCAA33D-48F2-4426-98FE-C2BA6A90F7E9}" presName="parentTextArrow" presStyleLbl="node1" presStyleIdx="0" presStyleCnt="0"/>
      <dgm:spPr/>
    </dgm:pt>
    <dgm:pt modelId="{BF89768D-DCF9-4516-B550-D9F226FBB8C0}" type="pres">
      <dgm:prSet presAssocID="{EBCAA33D-48F2-4426-98FE-C2BA6A90F7E9}" presName="arrow" presStyleLbl="alignNode1" presStyleIdx="2" presStyleCnt="3"/>
      <dgm:spPr/>
    </dgm:pt>
    <dgm:pt modelId="{8C6051A2-5A82-4E92-A835-3099793783FE}" type="pres">
      <dgm:prSet presAssocID="{EBCAA33D-48F2-4426-98FE-C2BA6A90F7E9}" presName="descendantArrow" presStyleLbl="bgAccFollowNode1" presStyleIdx="2" presStyleCnt="3"/>
      <dgm:spPr/>
    </dgm:pt>
  </dgm:ptLst>
  <dgm:cxnLst>
    <dgm:cxn modelId="{CEBA670A-0A9E-4607-8837-55A42156132B}" srcId="{5E09AEF6-5CC2-4644-AE1F-A97CD6603937}" destId="{BC8EF23C-8FE9-4705-AF35-4FBA88D8BB4F}" srcOrd="1" destOrd="0" parTransId="{E26CC3FC-FA07-4068-8FD2-13312AA767AB}" sibTransId="{88E5B56B-A30E-43DB-8276-72F97B395747}"/>
    <dgm:cxn modelId="{2CF6BB0B-D511-42BF-8C53-788CAD334276}" type="presOf" srcId="{8065B2FB-41C0-4CD4-9C03-294051C9B6C0}" destId="{24ADBB96-F64D-43DB-8F15-9C46095E4E49}" srcOrd="0" destOrd="1" presId="urn:microsoft.com/office/officeart/2016/7/layout/VerticalDownArrowProcess"/>
    <dgm:cxn modelId="{EFCB9113-A3E3-472D-92A8-FFDB257566F4}" type="presOf" srcId="{EBCAA33D-48F2-4426-98FE-C2BA6A90F7E9}" destId="{BF89768D-DCF9-4516-B550-D9F226FBB8C0}" srcOrd="1" destOrd="0" presId="urn:microsoft.com/office/officeart/2016/7/layout/VerticalDownArrowProcess"/>
    <dgm:cxn modelId="{13147C1A-BCFB-4939-8EA2-4440853D34FA}" type="presOf" srcId="{BC8EF23C-8FE9-4705-AF35-4FBA88D8BB4F}" destId="{C94D41D9-1ACB-4D5C-913D-7867950D2667}" srcOrd="0" destOrd="1" presId="urn:microsoft.com/office/officeart/2016/7/layout/VerticalDownArrowProcess"/>
    <dgm:cxn modelId="{D832B81D-A5CE-4FAB-9408-9B721EFC9CCA}" srcId="{EBCAA33D-48F2-4426-98FE-C2BA6A90F7E9}" destId="{5FCEAE07-F3BB-4A1A-93FB-77D97BE5E712}" srcOrd="1" destOrd="0" parTransId="{F65D82A9-FB71-46F1-89E2-C2C28A876E14}" sibTransId="{AF6C8196-40D1-4186-9B78-7248B595159A}"/>
    <dgm:cxn modelId="{7AF7C223-AE38-459D-9FFD-E260913A902E}" type="presOf" srcId="{12200583-DD89-446A-9BFF-337837B7ED27}" destId="{8C6051A2-5A82-4E92-A835-3099793783FE}" srcOrd="0" destOrd="0" presId="urn:microsoft.com/office/officeart/2016/7/layout/VerticalDownArrowProcess"/>
    <dgm:cxn modelId="{5FA62131-CE15-4ADC-AE80-05A670177166}" srcId="{A12D38B7-DD3D-463C-8CC5-6AF5C6F0EB3D}" destId="{5E09AEF6-5CC2-4644-AE1F-A97CD6603937}" srcOrd="1" destOrd="0" parTransId="{712A31B8-8F72-4D3D-AA55-76994C3EB100}" sibTransId="{09B9F479-7211-440F-93DB-86E7330C9C13}"/>
    <dgm:cxn modelId="{740F0962-F341-437F-8C14-62574AE2A599}" srcId="{5E09AEF6-5CC2-4644-AE1F-A97CD6603937}" destId="{DF6E84EC-5EEE-4943-A617-3A1BF0343D11}" srcOrd="0" destOrd="0" parTransId="{87E216D0-5EFF-4D84-89D2-0B49381183B9}" sibTransId="{66D84173-CC37-492D-A03D-E7E8D80CD79B}"/>
    <dgm:cxn modelId="{69CFCA43-6EB9-4996-B13A-6A7F43F347EA}" type="presOf" srcId="{EBCAA33D-48F2-4426-98FE-C2BA6A90F7E9}" destId="{EC79AF53-D94C-4285-925C-78D5C42399B1}" srcOrd="0" destOrd="0" presId="urn:microsoft.com/office/officeart/2016/7/layout/VerticalDownArrowProcess"/>
    <dgm:cxn modelId="{2A0D9570-B5CF-48C8-AF06-AC4B489908A8}" srcId="{EBCAA33D-48F2-4426-98FE-C2BA6A90F7E9}" destId="{12200583-DD89-446A-9BFF-337837B7ED27}" srcOrd="0" destOrd="0" parTransId="{81012D24-2B30-426B-AF1D-0C4204ADFFAE}" sibTransId="{9A21E944-131E-4ED0-9397-269666E057E5}"/>
    <dgm:cxn modelId="{62D4ED70-DB8B-4EF1-8DA8-369B12A9FDD1}" type="presOf" srcId="{0401599D-2D6B-4C6A-985C-441B3A6E2F18}" destId="{B434BE03-C46D-4336-9175-45C49A978F39}" srcOrd="0" destOrd="0" presId="urn:microsoft.com/office/officeart/2016/7/layout/VerticalDownArrowProcess"/>
    <dgm:cxn modelId="{7CDB6071-1E98-4D9F-8A56-E2C4D606D343}" type="presOf" srcId="{5FCEAE07-F3BB-4A1A-93FB-77D97BE5E712}" destId="{8C6051A2-5A82-4E92-A835-3099793783FE}" srcOrd="0" destOrd="1" presId="urn:microsoft.com/office/officeart/2016/7/layout/VerticalDownArrowProcess"/>
    <dgm:cxn modelId="{E0417152-6449-4BEF-8410-5E9E248A9EA1}" srcId="{0401599D-2D6B-4C6A-985C-441B3A6E2F18}" destId="{16643B2D-4219-4923-9162-3BABD4D0F2C3}" srcOrd="0" destOrd="0" parTransId="{CFDCA9FE-2E57-43E3-BAB7-2D1AD389E009}" sibTransId="{91C29561-8096-410F-ABF7-1F2EC4A92A70}"/>
    <dgm:cxn modelId="{81F46D55-10C0-4FFB-B99A-A74E20F8B53B}" type="presOf" srcId="{5E09AEF6-5CC2-4644-AE1F-A97CD6603937}" destId="{50F90918-171E-421F-B901-7FA8834FE0C8}" srcOrd="0" destOrd="0" presId="urn:microsoft.com/office/officeart/2016/7/layout/VerticalDownArrowProcess"/>
    <dgm:cxn modelId="{B2B34B88-0084-42C9-B85A-4F3558F190B2}" srcId="{A12D38B7-DD3D-463C-8CC5-6AF5C6F0EB3D}" destId="{0401599D-2D6B-4C6A-985C-441B3A6E2F18}" srcOrd="2" destOrd="0" parTransId="{B2B2EA27-FD0D-480C-9FDD-EDC410E9CE3A}" sibTransId="{28C17A76-76AB-4EA8-9652-661EF6D2D189}"/>
    <dgm:cxn modelId="{D29F87A1-C13C-45FA-BA4D-DB952876E2CF}" type="presOf" srcId="{A12D38B7-DD3D-463C-8CC5-6AF5C6F0EB3D}" destId="{4922455B-33E8-47DD-85B7-07616B54DB62}" srcOrd="0" destOrd="0" presId="urn:microsoft.com/office/officeart/2016/7/layout/VerticalDownArrowProcess"/>
    <dgm:cxn modelId="{663022CC-937D-4151-A301-44FF7CED71EE}" type="presOf" srcId="{5E09AEF6-5CC2-4644-AE1F-A97CD6603937}" destId="{15642A0B-D7C7-41A7-AC5E-7E57BD9F7730}" srcOrd="1" destOrd="0" presId="urn:microsoft.com/office/officeart/2016/7/layout/VerticalDownArrowProcess"/>
    <dgm:cxn modelId="{36C7EFCF-D569-4BC6-B3C1-90C251E5F6AB}" type="presOf" srcId="{16643B2D-4219-4923-9162-3BABD4D0F2C3}" destId="{24ADBB96-F64D-43DB-8F15-9C46095E4E49}" srcOrd="0" destOrd="0" presId="urn:microsoft.com/office/officeart/2016/7/layout/VerticalDownArrowProcess"/>
    <dgm:cxn modelId="{4DD55CD6-9CC8-4468-A8B7-14FAF600CD1B}" srcId="{0401599D-2D6B-4C6A-985C-441B3A6E2F18}" destId="{8065B2FB-41C0-4CD4-9C03-294051C9B6C0}" srcOrd="1" destOrd="0" parTransId="{B9953F4F-EC2D-46D0-A8D6-F0366F28B77E}" sibTransId="{A6140D6A-F825-46E7-A4D2-761D247BCD06}"/>
    <dgm:cxn modelId="{CFAC02DD-167B-4CE7-A265-67B4A2F6F788}" type="presOf" srcId="{DF6E84EC-5EEE-4943-A617-3A1BF0343D11}" destId="{C94D41D9-1ACB-4D5C-913D-7867950D2667}" srcOrd="0" destOrd="0" presId="urn:microsoft.com/office/officeart/2016/7/layout/VerticalDownArrowProcess"/>
    <dgm:cxn modelId="{38D000FA-0F74-4FF8-A784-77976CAD777E}" srcId="{A12D38B7-DD3D-463C-8CC5-6AF5C6F0EB3D}" destId="{EBCAA33D-48F2-4426-98FE-C2BA6A90F7E9}" srcOrd="0" destOrd="0" parTransId="{1C8D1B08-2CBE-41D6-B7DC-EF74F3658AA5}" sibTransId="{611E1EBC-5FB4-40E9-84D2-0EE62D6D24BA}"/>
    <dgm:cxn modelId="{F1F5A823-F131-463E-99BF-A442344B1D37}" type="presParOf" srcId="{4922455B-33E8-47DD-85B7-07616B54DB62}" destId="{699B219B-C9C6-4A23-9997-892B29DDACD7}" srcOrd="0" destOrd="0" presId="urn:microsoft.com/office/officeart/2016/7/layout/VerticalDownArrowProcess"/>
    <dgm:cxn modelId="{EA93903B-2B6D-4A11-B198-E3C44C98A9EF}" type="presParOf" srcId="{699B219B-C9C6-4A23-9997-892B29DDACD7}" destId="{B434BE03-C46D-4336-9175-45C49A978F39}" srcOrd="0" destOrd="0" presId="urn:microsoft.com/office/officeart/2016/7/layout/VerticalDownArrowProcess"/>
    <dgm:cxn modelId="{3DF647B2-A2D4-41C7-BCA5-327C12BC6DEE}" type="presParOf" srcId="{699B219B-C9C6-4A23-9997-892B29DDACD7}" destId="{24ADBB96-F64D-43DB-8F15-9C46095E4E49}" srcOrd="1" destOrd="0" presId="urn:microsoft.com/office/officeart/2016/7/layout/VerticalDownArrowProcess"/>
    <dgm:cxn modelId="{5D4B9EF5-38EC-4241-B478-255711F89B3C}" type="presParOf" srcId="{4922455B-33E8-47DD-85B7-07616B54DB62}" destId="{A5DFABBB-CA09-4A96-8AF3-E85668F5767B}" srcOrd="1" destOrd="0" presId="urn:microsoft.com/office/officeart/2016/7/layout/VerticalDownArrowProcess"/>
    <dgm:cxn modelId="{117E3238-9E46-4FAD-ABCB-AA1BFC1D407B}" type="presParOf" srcId="{4922455B-33E8-47DD-85B7-07616B54DB62}" destId="{F260FF06-A923-41C1-A0B8-877E9B5AF0A0}" srcOrd="2" destOrd="0" presId="urn:microsoft.com/office/officeart/2016/7/layout/VerticalDownArrowProcess"/>
    <dgm:cxn modelId="{C846F0D5-D0D7-499F-B0CF-D48F0BC3F867}" type="presParOf" srcId="{F260FF06-A923-41C1-A0B8-877E9B5AF0A0}" destId="{50F90918-171E-421F-B901-7FA8834FE0C8}" srcOrd="0" destOrd="0" presId="urn:microsoft.com/office/officeart/2016/7/layout/VerticalDownArrowProcess"/>
    <dgm:cxn modelId="{E5B77262-991B-4A69-A8DB-8A72ECAD4065}" type="presParOf" srcId="{F260FF06-A923-41C1-A0B8-877E9B5AF0A0}" destId="{15642A0B-D7C7-41A7-AC5E-7E57BD9F7730}" srcOrd="1" destOrd="0" presId="urn:microsoft.com/office/officeart/2016/7/layout/VerticalDownArrowProcess"/>
    <dgm:cxn modelId="{2B8D28DF-5F37-49A8-86EE-B80E7E6C69CD}" type="presParOf" srcId="{F260FF06-A923-41C1-A0B8-877E9B5AF0A0}" destId="{C94D41D9-1ACB-4D5C-913D-7867950D2667}" srcOrd="2" destOrd="0" presId="urn:microsoft.com/office/officeart/2016/7/layout/VerticalDownArrowProcess"/>
    <dgm:cxn modelId="{F4632CE3-2278-4811-8A49-90B436A82EB7}" type="presParOf" srcId="{4922455B-33E8-47DD-85B7-07616B54DB62}" destId="{1B80A52A-01DA-4608-90B6-5CC43431E347}" srcOrd="3" destOrd="0" presId="urn:microsoft.com/office/officeart/2016/7/layout/VerticalDownArrowProcess"/>
    <dgm:cxn modelId="{965604FD-E06F-4D59-8A01-DDA5981F0EB0}" type="presParOf" srcId="{4922455B-33E8-47DD-85B7-07616B54DB62}" destId="{ED00B2E0-6C2E-41F5-A25C-B1A51E7A0B96}" srcOrd="4" destOrd="0" presId="urn:microsoft.com/office/officeart/2016/7/layout/VerticalDownArrowProcess"/>
    <dgm:cxn modelId="{457F5BAD-8D0F-4967-94BC-B8DA8AB08AC1}" type="presParOf" srcId="{ED00B2E0-6C2E-41F5-A25C-B1A51E7A0B96}" destId="{EC79AF53-D94C-4285-925C-78D5C42399B1}" srcOrd="0" destOrd="0" presId="urn:microsoft.com/office/officeart/2016/7/layout/VerticalDownArrowProcess"/>
    <dgm:cxn modelId="{3AAA7C73-B293-453E-AF39-E8D850513D8A}" type="presParOf" srcId="{ED00B2E0-6C2E-41F5-A25C-B1A51E7A0B96}" destId="{BF89768D-DCF9-4516-B550-D9F226FBB8C0}" srcOrd="1" destOrd="0" presId="urn:microsoft.com/office/officeart/2016/7/layout/VerticalDownArrowProcess"/>
    <dgm:cxn modelId="{6EC75396-495A-4450-BB26-90365F0426B8}" type="presParOf" srcId="{ED00B2E0-6C2E-41F5-A25C-B1A51E7A0B96}" destId="{8C6051A2-5A82-4E92-A835-3099793783FE}"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F31492-DC95-496B-991E-CEE9586F6755}" type="doc">
      <dgm:prSet loTypeId="urn:microsoft.com/office/officeart/2005/8/layout/radial6" loCatId="cycle" qsTypeId="urn:microsoft.com/office/officeart/2005/8/quickstyle/simple2" qsCatId="simple" csTypeId="urn:microsoft.com/office/officeart/2005/8/colors/colorful5" csCatId="colorful" phldr="1"/>
      <dgm:spPr/>
      <dgm:t>
        <a:bodyPr/>
        <a:lstStyle/>
        <a:p>
          <a:endParaRPr lang="en-GB"/>
        </a:p>
      </dgm:t>
    </dgm:pt>
    <dgm:pt modelId="{B4A7DEB6-F2D9-49A2-8754-5431B797F025}">
      <dgm:prSet phldrT="[Text]"/>
      <dgm:spPr/>
      <dgm:t>
        <a:bodyPr/>
        <a:lstStyle/>
        <a:p>
          <a:r>
            <a:rPr lang="en-GB" dirty="0"/>
            <a:t>Structured programming</a:t>
          </a:r>
        </a:p>
      </dgm:t>
    </dgm:pt>
    <dgm:pt modelId="{E5D4E686-1D7B-40D9-BADF-0DED0AC30B94}" type="parTrans" cxnId="{65559CD2-9553-487A-846F-907A1DB6EB0F}">
      <dgm:prSet/>
      <dgm:spPr/>
      <dgm:t>
        <a:bodyPr/>
        <a:lstStyle/>
        <a:p>
          <a:endParaRPr lang="en-GB"/>
        </a:p>
      </dgm:t>
    </dgm:pt>
    <dgm:pt modelId="{B071FA07-FD5E-4520-B957-329848E8EAF4}" type="sibTrans" cxnId="{65559CD2-9553-487A-846F-907A1DB6EB0F}">
      <dgm:prSet/>
      <dgm:spPr/>
      <dgm:t>
        <a:bodyPr/>
        <a:lstStyle/>
        <a:p>
          <a:endParaRPr lang="en-GB"/>
        </a:p>
      </dgm:t>
    </dgm:pt>
    <dgm:pt modelId="{FB478EEE-9BB9-4031-B810-285DF731392A}">
      <dgm:prSet phldrT="[Text]"/>
      <dgm:spPr/>
      <dgm:t>
        <a:bodyPr/>
        <a:lstStyle/>
        <a:p>
          <a:r>
            <a:rPr lang="en-GB" dirty="0"/>
            <a:t>Expected</a:t>
          </a:r>
        </a:p>
        <a:p>
          <a:r>
            <a:rPr lang="en-GB" dirty="0"/>
            <a:t>results</a:t>
          </a:r>
        </a:p>
      </dgm:t>
    </dgm:pt>
    <dgm:pt modelId="{02FEA8B8-113D-40FC-B4AF-8FDF2695E2FF}" type="parTrans" cxnId="{74F394FE-359F-4BA6-858C-271B9AF3B945}">
      <dgm:prSet/>
      <dgm:spPr/>
      <dgm:t>
        <a:bodyPr/>
        <a:lstStyle/>
        <a:p>
          <a:endParaRPr lang="en-GB"/>
        </a:p>
      </dgm:t>
    </dgm:pt>
    <dgm:pt modelId="{54964368-321C-4E08-9BD4-A4BA4F5EBC31}" type="sibTrans" cxnId="{74F394FE-359F-4BA6-858C-271B9AF3B945}">
      <dgm:prSet/>
      <dgm:spPr/>
      <dgm:t>
        <a:bodyPr/>
        <a:lstStyle/>
        <a:p>
          <a:endParaRPr lang="en-GB"/>
        </a:p>
      </dgm:t>
    </dgm:pt>
    <dgm:pt modelId="{C7428D8F-8817-4BC8-99CB-CA148E3B4538}">
      <dgm:prSet phldrT="[Text]"/>
      <dgm:spPr/>
      <dgm:t>
        <a:bodyPr/>
        <a:lstStyle/>
        <a:p>
          <a:r>
            <a:rPr lang="en-GB" dirty="0"/>
            <a:t>Test run</a:t>
          </a:r>
        </a:p>
      </dgm:t>
    </dgm:pt>
    <dgm:pt modelId="{258441D9-EC4F-46C3-988C-3AF313127645}" type="parTrans" cxnId="{B9A46AB3-6B68-4198-ABAA-01B888DC70FB}">
      <dgm:prSet/>
      <dgm:spPr/>
      <dgm:t>
        <a:bodyPr/>
        <a:lstStyle/>
        <a:p>
          <a:endParaRPr lang="en-GB"/>
        </a:p>
      </dgm:t>
    </dgm:pt>
    <dgm:pt modelId="{CF94CB2A-995C-4094-A2BE-ACED5F0B08E8}" type="sibTrans" cxnId="{B9A46AB3-6B68-4198-ABAA-01B888DC70FB}">
      <dgm:prSet/>
      <dgm:spPr/>
      <dgm:t>
        <a:bodyPr/>
        <a:lstStyle/>
        <a:p>
          <a:endParaRPr lang="en-GB"/>
        </a:p>
      </dgm:t>
    </dgm:pt>
    <dgm:pt modelId="{0A7301FD-3CB9-469D-A745-CA8D73B9506F}">
      <dgm:prSet phldrT="[Text]"/>
      <dgm:spPr/>
      <dgm:t>
        <a:bodyPr/>
        <a:lstStyle/>
        <a:p>
          <a:r>
            <a:rPr lang="en-GB" dirty="0"/>
            <a:t>Actual results</a:t>
          </a:r>
        </a:p>
      </dgm:t>
    </dgm:pt>
    <dgm:pt modelId="{6D52EC80-5565-40B9-88C6-4BA7E14CAF46}" type="parTrans" cxnId="{1772A3BB-FB66-4B06-8C71-0BA9DE77DBE8}">
      <dgm:prSet/>
      <dgm:spPr/>
      <dgm:t>
        <a:bodyPr/>
        <a:lstStyle/>
        <a:p>
          <a:endParaRPr lang="en-GB"/>
        </a:p>
      </dgm:t>
    </dgm:pt>
    <dgm:pt modelId="{240D5E29-14E7-4D4A-82C1-6E7999E51E32}" type="sibTrans" cxnId="{1772A3BB-FB66-4B06-8C71-0BA9DE77DBE8}">
      <dgm:prSet/>
      <dgm:spPr/>
      <dgm:t>
        <a:bodyPr/>
        <a:lstStyle/>
        <a:p>
          <a:endParaRPr lang="en-GB"/>
        </a:p>
      </dgm:t>
    </dgm:pt>
    <dgm:pt modelId="{D43DB782-42BF-446B-BAA9-FDCD7F34BE85}">
      <dgm:prSet phldrT="[Text]"/>
      <dgm:spPr/>
      <dgm:t>
        <a:bodyPr/>
        <a:lstStyle/>
        <a:p>
          <a:r>
            <a:rPr lang="en-GB" dirty="0"/>
            <a:t>Refinements to  program</a:t>
          </a:r>
        </a:p>
      </dgm:t>
    </dgm:pt>
    <dgm:pt modelId="{82525944-5399-4286-B7A2-A9BB71D86360}" type="parTrans" cxnId="{8D7E85A6-65AE-430F-809B-ABD507B749B2}">
      <dgm:prSet/>
      <dgm:spPr/>
      <dgm:t>
        <a:bodyPr/>
        <a:lstStyle/>
        <a:p>
          <a:endParaRPr lang="en-GB"/>
        </a:p>
      </dgm:t>
    </dgm:pt>
    <dgm:pt modelId="{D5AC5C5C-071C-4BE2-A7D5-19E2EDEBA085}" type="sibTrans" cxnId="{8D7E85A6-65AE-430F-809B-ABD507B749B2}">
      <dgm:prSet/>
      <dgm:spPr/>
      <dgm:t>
        <a:bodyPr/>
        <a:lstStyle/>
        <a:p>
          <a:endParaRPr lang="en-GB"/>
        </a:p>
      </dgm:t>
    </dgm:pt>
    <dgm:pt modelId="{9F520B71-0E5D-488D-9CA6-5345040BDE16}" type="pres">
      <dgm:prSet presAssocID="{DEF31492-DC95-496B-991E-CEE9586F6755}" presName="Name0" presStyleCnt="0">
        <dgm:presLayoutVars>
          <dgm:chMax val="1"/>
          <dgm:dir/>
          <dgm:animLvl val="ctr"/>
          <dgm:resizeHandles val="exact"/>
        </dgm:presLayoutVars>
      </dgm:prSet>
      <dgm:spPr/>
    </dgm:pt>
    <dgm:pt modelId="{98064423-F730-4A52-BE6B-8299221EA7F9}" type="pres">
      <dgm:prSet presAssocID="{B4A7DEB6-F2D9-49A2-8754-5431B797F025}" presName="centerShape" presStyleLbl="node0" presStyleIdx="0" presStyleCnt="1"/>
      <dgm:spPr/>
    </dgm:pt>
    <dgm:pt modelId="{C86BFA50-4C68-4FA0-A3AB-0641B4A7289E}" type="pres">
      <dgm:prSet presAssocID="{FB478EEE-9BB9-4031-B810-285DF731392A}" presName="node" presStyleLbl="node1" presStyleIdx="0" presStyleCnt="4">
        <dgm:presLayoutVars>
          <dgm:bulletEnabled val="1"/>
        </dgm:presLayoutVars>
      </dgm:prSet>
      <dgm:spPr/>
    </dgm:pt>
    <dgm:pt modelId="{519B2F71-95B0-4695-9F26-A9E0328A4B75}" type="pres">
      <dgm:prSet presAssocID="{FB478EEE-9BB9-4031-B810-285DF731392A}" presName="dummy" presStyleCnt="0"/>
      <dgm:spPr/>
    </dgm:pt>
    <dgm:pt modelId="{368D3743-00E0-43AA-94DF-F592E45F84C2}" type="pres">
      <dgm:prSet presAssocID="{54964368-321C-4E08-9BD4-A4BA4F5EBC31}" presName="sibTrans" presStyleLbl="sibTrans2D1" presStyleIdx="0" presStyleCnt="4"/>
      <dgm:spPr/>
    </dgm:pt>
    <dgm:pt modelId="{E7294305-F04E-4E9F-A7CD-B3438331030A}" type="pres">
      <dgm:prSet presAssocID="{C7428D8F-8817-4BC8-99CB-CA148E3B4538}" presName="node" presStyleLbl="node1" presStyleIdx="1" presStyleCnt="4">
        <dgm:presLayoutVars>
          <dgm:bulletEnabled val="1"/>
        </dgm:presLayoutVars>
      </dgm:prSet>
      <dgm:spPr/>
    </dgm:pt>
    <dgm:pt modelId="{A3C55400-2903-4651-B017-61AD18835AEF}" type="pres">
      <dgm:prSet presAssocID="{C7428D8F-8817-4BC8-99CB-CA148E3B4538}" presName="dummy" presStyleCnt="0"/>
      <dgm:spPr/>
    </dgm:pt>
    <dgm:pt modelId="{791533A3-A76B-4377-8174-10FFAAB083F4}" type="pres">
      <dgm:prSet presAssocID="{CF94CB2A-995C-4094-A2BE-ACED5F0B08E8}" presName="sibTrans" presStyleLbl="sibTrans2D1" presStyleIdx="1" presStyleCnt="4"/>
      <dgm:spPr/>
    </dgm:pt>
    <dgm:pt modelId="{B9D275A7-4397-4D26-87CB-9A7F8F164948}" type="pres">
      <dgm:prSet presAssocID="{0A7301FD-3CB9-469D-A745-CA8D73B9506F}" presName="node" presStyleLbl="node1" presStyleIdx="2" presStyleCnt="4">
        <dgm:presLayoutVars>
          <dgm:bulletEnabled val="1"/>
        </dgm:presLayoutVars>
      </dgm:prSet>
      <dgm:spPr/>
    </dgm:pt>
    <dgm:pt modelId="{4EE97856-3B8A-4251-BFAE-E7870F6371F6}" type="pres">
      <dgm:prSet presAssocID="{0A7301FD-3CB9-469D-A745-CA8D73B9506F}" presName="dummy" presStyleCnt="0"/>
      <dgm:spPr/>
    </dgm:pt>
    <dgm:pt modelId="{2FF6AB32-BEF2-44ED-8CB7-99A02A4CD7B5}" type="pres">
      <dgm:prSet presAssocID="{240D5E29-14E7-4D4A-82C1-6E7999E51E32}" presName="sibTrans" presStyleLbl="sibTrans2D1" presStyleIdx="2" presStyleCnt="4"/>
      <dgm:spPr/>
    </dgm:pt>
    <dgm:pt modelId="{19F36650-778B-457E-9058-ECDDAAF2C189}" type="pres">
      <dgm:prSet presAssocID="{D43DB782-42BF-446B-BAA9-FDCD7F34BE85}" presName="node" presStyleLbl="node1" presStyleIdx="3" presStyleCnt="4">
        <dgm:presLayoutVars>
          <dgm:bulletEnabled val="1"/>
        </dgm:presLayoutVars>
      </dgm:prSet>
      <dgm:spPr/>
    </dgm:pt>
    <dgm:pt modelId="{0D4DE9B5-38CD-4C1D-8A2E-0BC6C442742F}" type="pres">
      <dgm:prSet presAssocID="{D43DB782-42BF-446B-BAA9-FDCD7F34BE85}" presName="dummy" presStyleCnt="0"/>
      <dgm:spPr/>
    </dgm:pt>
    <dgm:pt modelId="{01386134-4AE4-408F-BFC4-9A8A210A2812}" type="pres">
      <dgm:prSet presAssocID="{D5AC5C5C-071C-4BE2-A7D5-19E2EDEBA085}" presName="sibTrans" presStyleLbl="sibTrans2D1" presStyleIdx="3" presStyleCnt="4"/>
      <dgm:spPr/>
    </dgm:pt>
  </dgm:ptLst>
  <dgm:cxnLst>
    <dgm:cxn modelId="{D9A7AD09-47C6-402F-8DCA-8028B2FB048F}" type="presOf" srcId="{D43DB782-42BF-446B-BAA9-FDCD7F34BE85}" destId="{19F36650-778B-457E-9058-ECDDAAF2C189}" srcOrd="0" destOrd="0" presId="urn:microsoft.com/office/officeart/2005/8/layout/radial6"/>
    <dgm:cxn modelId="{E24BE034-73F1-45AB-9F2A-CF4482AFD10D}" type="presOf" srcId="{54964368-321C-4E08-9BD4-A4BA4F5EBC31}" destId="{368D3743-00E0-43AA-94DF-F592E45F84C2}" srcOrd="0" destOrd="0" presId="urn:microsoft.com/office/officeart/2005/8/layout/radial6"/>
    <dgm:cxn modelId="{C5F9173C-A7BD-4E82-8235-988721F6C322}" type="presOf" srcId="{D5AC5C5C-071C-4BE2-A7D5-19E2EDEBA085}" destId="{01386134-4AE4-408F-BFC4-9A8A210A2812}" srcOrd="0" destOrd="0" presId="urn:microsoft.com/office/officeart/2005/8/layout/radial6"/>
    <dgm:cxn modelId="{7F8B106E-30F6-421E-8D29-C9B55616B8C9}" type="presOf" srcId="{240D5E29-14E7-4D4A-82C1-6E7999E51E32}" destId="{2FF6AB32-BEF2-44ED-8CB7-99A02A4CD7B5}" srcOrd="0" destOrd="0" presId="urn:microsoft.com/office/officeart/2005/8/layout/radial6"/>
    <dgm:cxn modelId="{814C6584-A4E0-4C24-9948-A4D67BC8BA9D}" type="presOf" srcId="{C7428D8F-8817-4BC8-99CB-CA148E3B4538}" destId="{E7294305-F04E-4E9F-A7CD-B3438331030A}" srcOrd="0" destOrd="0" presId="urn:microsoft.com/office/officeart/2005/8/layout/radial6"/>
    <dgm:cxn modelId="{635B6B89-E120-48AD-BD44-64BBE2A4ADCB}" type="presOf" srcId="{DEF31492-DC95-496B-991E-CEE9586F6755}" destId="{9F520B71-0E5D-488D-9CA6-5345040BDE16}" srcOrd="0" destOrd="0" presId="urn:microsoft.com/office/officeart/2005/8/layout/radial6"/>
    <dgm:cxn modelId="{8D7E85A6-65AE-430F-809B-ABD507B749B2}" srcId="{B4A7DEB6-F2D9-49A2-8754-5431B797F025}" destId="{D43DB782-42BF-446B-BAA9-FDCD7F34BE85}" srcOrd="3" destOrd="0" parTransId="{82525944-5399-4286-B7A2-A9BB71D86360}" sibTransId="{D5AC5C5C-071C-4BE2-A7D5-19E2EDEBA085}"/>
    <dgm:cxn modelId="{B9A46AB3-6B68-4198-ABAA-01B888DC70FB}" srcId="{B4A7DEB6-F2D9-49A2-8754-5431B797F025}" destId="{C7428D8F-8817-4BC8-99CB-CA148E3B4538}" srcOrd="1" destOrd="0" parTransId="{258441D9-EC4F-46C3-988C-3AF313127645}" sibTransId="{CF94CB2A-995C-4094-A2BE-ACED5F0B08E8}"/>
    <dgm:cxn modelId="{4FCFF2B6-F6A9-4838-AC33-74E0D6059E50}" type="presOf" srcId="{B4A7DEB6-F2D9-49A2-8754-5431B797F025}" destId="{98064423-F730-4A52-BE6B-8299221EA7F9}" srcOrd="0" destOrd="0" presId="urn:microsoft.com/office/officeart/2005/8/layout/radial6"/>
    <dgm:cxn modelId="{1772A3BB-FB66-4B06-8C71-0BA9DE77DBE8}" srcId="{B4A7DEB6-F2D9-49A2-8754-5431B797F025}" destId="{0A7301FD-3CB9-469D-A745-CA8D73B9506F}" srcOrd="2" destOrd="0" parTransId="{6D52EC80-5565-40B9-88C6-4BA7E14CAF46}" sibTransId="{240D5E29-14E7-4D4A-82C1-6E7999E51E32}"/>
    <dgm:cxn modelId="{DAA403C8-9CED-46BD-BD1A-FF37157FE7CE}" type="presOf" srcId="{CF94CB2A-995C-4094-A2BE-ACED5F0B08E8}" destId="{791533A3-A76B-4377-8174-10FFAAB083F4}" srcOrd="0" destOrd="0" presId="urn:microsoft.com/office/officeart/2005/8/layout/radial6"/>
    <dgm:cxn modelId="{65559CD2-9553-487A-846F-907A1DB6EB0F}" srcId="{DEF31492-DC95-496B-991E-CEE9586F6755}" destId="{B4A7DEB6-F2D9-49A2-8754-5431B797F025}" srcOrd="0" destOrd="0" parTransId="{E5D4E686-1D7B-40D9-BADF-0DED0AC30B94}" sibTransId="{B071FA07-FD5E-4520-B957-329848E8EAF4}"/>
    <dgm:cxn modelId="{3352E1DE-1297-4DFE-BFAB-ACF8A21589D1}" type="presOf" srcId="{0A7301FD-3CB9-469D-A745-CA8D73B9506F}" destId="{B9D275A7-4397-4D26-87CB-9A7F8F164948}" srcOrd="0" destOrd="0" presId="urn:microsoft.com/office/officeart/2005/8/layout/radial6"/>
    <dgm:cxn modelId="{82D5BEF0-432F-4AB1-84A8-A6466A94C370}" type="presOf" srcId="{FB478EEE-9BB9-4031-B810-285DF731392A}" destId="{C86BFA50-4C68-4FA0-A3AB-0641B4A7289E}" srcOrd="0" destOrd="0" presId="urn:microsoft.com/office/officeart/2005/8/layout/radial6"/>
    <dgm:cxn modelId="{74F394FE-359F-4BA6-858C-271B9AF3B945}" srcId="{B4A7DEB6-F2D9-49A2-8754-5431B797F025}" destId="{FB478EEE-9BB9-4031-B810-285DF731392A}" srcOrd="0" destOrd="0" parTransId="{02FEA8B8-113D-40FC-B4AF-8FDF2695E2FF}" sibTransId="{54964368-321C-4E08-9BD4-A4BA4F5EBC31}"/>
    <dgm:cxn modelId="{351C9CCB-C794-4036-A92F-B9DA9723F2E4}" type="presParOf" srcId="{9F520B71-0E5D-488D-9CA6-5345040BDE16}" destId="{98064423-F730-4A52-BE6B-8299221EA7F9}" srcOrd="0" destOrd="0" presId="urn:microsoft.com/office/officeart/2005/8/layout/radial6"/>
    <dgm:cxn modelId="{59D1EB65-84ED-4347-80EF-AF72170DDD21}" type="presParOf" srcId="{9F520B71-0E5D-488D-9CA6-5345040BDE16}" destId="{C86BFA50-4C68-4FA0-A3AB-0641B4A7289E}" srcOrd="1" destOrd="0" presId="urn:microsoft.com/office/officeart/2005/8/layout/radial6"/>
    <dgm:cxn modelId="{D434865D-88C9-4D9D-9E29-5FA229D0D564}" type="presParOf" srcId="{9F520B71-0E5D-488D-9CA6-5345040BDE16}" destId="{519B2F71-95B0-4695-9F26-A9E0328A4B75}" srcOrd="2" destOrd="0" presId="urn:microsoft.com/office/officeart/2005/8/layout/radial6"/>
    <dgm:cxn modelId="{64C4B563-33D6-4138-8B85-29EFFB1FFEC2}" type="presParOf" srcId="{9F520B71-0E5D-488D-9CA6-5345040BDE16}" destId="{368D3743-00E0-43AA-94DF-F592E45F84C2}" srcOrd="3" destOrd="0" presId="urn:microsoft.com/office/officeart/2005/8/layout/radial6"/>
    <dgm:cxn modelId="{249E544F-CAB6-4975-A3F0-55DE7C867C45}" type="presParOf" srcId="{9F520B71-0E5D-488D-9CA6-5345040BDE16}" destId="{E7294305-F04E-4E9F-A7CD-B3438331030A}" srcOrd="4" destOrd="0" presId="urn:microsoft.com/office/officeart/2005/8/layout/radial6"/>
    <dgm:cxn modelId="{C2E5F4FB-10D9-4A2A-BE72-E633BCF1FDE9}" type="presParOf" srcId="{9F520B71-0E5D-488D-9CA6-5345040BDE16}" destId="{A3C55400-2903-4651-B017-61AD18835AEF}" srcOrd="5" destOrd="0" presId="urn:microsoft.com/office/officeart/2005/8/layout/radial6"/>
    <dgm:cxn modelId="{C7E63DA0-F404-44EA-A5E0-D8FFE720C414}" type="presParOf" srcId="{9F520B71-0E5D-488D-9CA6-5345040BDE16}" destId="{791533A3-A76B-4377-8174-10FFAAB083F4}" srcOrd="6" destOrd="0" presId="urn:microsoft.com/office/officeart/2005/8/layout/radial6"/>
    <dgm:cxn modelId="{567F4B75-BC0E-4557-9927-AF3A9222FFDD}" type="presParOf" srcId="{9F520B71-0E5D-488D-9CA6-5345040BDE16}" destId="{B9D275A7-4397-4D26-87CB-9A7F8F164948}" srcOrd="7" destOrd="0" presId="urn:microsoft.com/office/officeart/2005/8/layout/radial6"/>
    <dgm:cxn modelId="{2866F39A-ACA4-4AC7-A82F-7585C83F2F84}" type="presParOf" srcId="{9F520B71-0E5D-488D-9CA6-5345040BDE16}" destId="{4EE97856-3B8A-4251-BFAE-E7870F6371F6}" srcOrd="8" destOrd="0" presId="urn:microsoft.com/office/officeart/2005/8/layout/radial6"/>
    <dgm:cxn modelId="{CBD30550-A234-4F6F-A613-1EA990B80EE7}" type="presParOf" srcId="{9F520B71-0E5D-488D-9CA6-5345040BDE16}" destId="{2FF6AB32-BEF2-44ED-8CB7-99A02A4CD7B5}" srcOrd="9" destOrd="0" presId="urn:microsoft.com/office/officeart/2005/8/layout/radial6"/>
    <dgm:cxn modelId="{1048D912-5417-426C-86CC-5B283E5480BC}" type="presParOf" srcId="{9F520B71-0E5D-488D-9CA6-5345040BDE16}" destId="{19F36650-778B-457E-9058-ECDDAAF2C189}" srcOrd="10" destOrd="0" presId="urn:microsoft.com/office/officeart/2005/8/layout/radial6"/>
    <dgm:cxn modelId="{C066561F-ED52-48F7-A99D-B8B7A210C856}" type="presParOf" srcId="{9F520B71-0E5D-488D-9CA6-5345040BDE16}" destId="{0D4DE9B5-38CD-4C1D-8A2E-0BC6C442742F}" srcOrd="11" destOrd="0" presId="urn:microsoft.com/office/officeart/2005/8/layout/radial6"/>
    <dgm:cxn modelId="{6B66FF43-113F-4D87-AD1F-902AD84579E4}" type="presParOf" srcId="{9F520B71-0E5D-488D-9CA6-5345040BDE16}" destId="{01386134-4AE4-408F-BFC4-9A8A210A281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D1873A-D095-4B4F-8AD0-5EBAE0D1A1E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8BAD1C4-488D-4ACF-9348-BFDC58C293CD}">
      <dgm:prSet/>
      <dgm:spPr/>
      <dgm:t>
        <a:bodyPr/>
        <a:lstStyle/>
        <a:p>
          <a:r>
            <a:rPr lang="en-GB"/>
            <a:t>Length</a:t>
          </a:r>
          <a:endParaRPr lang="en-US"/>
        </a:p>
      </dgm:t>
    </dgm:pt>
    <dgm:pt modelId="{61DA3283-1907-4563-A838-6B2D413A08DC}" type="parTrans" cxnId="{754B78A4-1849-40CC-8051-61217C6FD698}">
      <dgm:prSet/>
      <dgm:spPr/>
      <dgm:t>
        <a:bodyPr/>
        <a:lstStyle/>
        <a:p>
          <a:endParaRPr lang="en-US"/>
        </a:p>
      </dgm:t>
    </dgm:pt>
    <dgm:pt modelId="{50ED653D-65FC-4E06-9FAF-CAC22AD44A87}" type="sibTrans" cxnId="{754B78A4-1849-40CC-8051-61217C6FD698}">
      <dgm:prSet/>
      <dgm:spPr/>
      <dgm:t>
        <a:bodyPr/>
        <a:lstStyle/>
        <a:p>
          <a:endParaRPr lang="en-US"/>
        </a:p>
      </dgm:t>
    </dgm:pt>
    <dgm:pt modelId="{9FF88B9E-88B1-4B36-A8BC-53F6355B057F}">
      <dgm:prSet/>
      <dgm:spPr/>
      <dgm:t>
        <a:bodyPr/>
        <a:lstStyle/>
        <a:p>
          <a:r>
            <a:rPr lang="en-GB"/>
            <a:t>Size in characters</a:t>
          </a:r>
          <a:endParaRPr lang="en-US"/>
        </a:p>
      </dgm:t>
    </dgm:pt>
    <dgm:pt modelId="{3AFFC135-28DE-41A8-B886-761309743DA3}" type="parTrans" cxnId="{F45F8E4D-A526-4BEB-97A2-D7920B108D17}">
      <dgm:prSet/>
      <dgm:spPr/>
      <dgm:t>
        <a:bodyPr/>
        <a:lstStyle/>
        <a:p>
          <a:endParaRPr lang="en-US"/>
        </a:p>
      </dgm:t>
    </dgm:pt>
    <dgm:pt modelId="{0B1BB257-3355-42C9-9A1C-0BB60F34D130}" type="sibTrans" cxnId="{F45F8E4D-A526-4BEB-97A2-D7920B108D17}">
      <dgm:prSet/>
      <dgm:spPr/>
      <dgm:t>
        <a:bodyPr/>
        <a:lstStyle/>
        <a:p>
          <a:endParaRPr lang="en-US"/>
        </a:p>
      </dgm:t>
    </dgm:pt>
    <dgm:pt modelId="{F230A2DA-56C2-473F-88A1-1B67F9F3DF40}">
      <dgm:prSet/>
      <dgm:spPr/>
      <dgm:t>
        <a:bodyPr/>
        <a:lstStyle/>
        <a:p>
          <a:r>
            <a:rPr lang="en-GB"/>
            <a:t>Data type</a:t>
          </a:r>
          <a:endParaRPr lang="en-US"/>
        </a:p>
      </dgm:t>
    </dgm:pt>
    <dgm:pt modelId="{615A027F-CAD0-4179-ACC4-CAB1E3D9E34D}" type="parTrans" cxnId="{31D6E2C4-1975-4D61-9ED6-AFC59DF3E315}">
      <dgm:prSet/>
      <dgm:spPr/>
      <dgm:t>
        <a:bodyPr/>
        <a:lstStyle/>
        <a:p>
          <a:endParaRPr lang="en-US"/>
        </a:p>
      </dgm:t>
    </dgm:pt>
    <dgm:pt modelId="{D53B0FA4-7D2C-40E9-8A8A-D8456DF8F859}" type="sibTrans" cxnId="{31D6E2C4-1975-4D61-9ED6-AFC59DF3E315}">
      <dgm:prSet/>
      <dgm:spPr/>
      <dgm:t>
        <a:bodyPr/>
        <a:lstStyle/>
        <a:p>
          <a:endParaRPr lang="en-US"/>
        </a:p>
      </dgm:t>
    </dgm:pt>
    <dgm:pt modelId="{328655C3-6AC6-4592-8DC1-A2B487BEC6D2}">
      <dgm:prSet/>
      <dgm:spPr/>
      <dgm:t>
        <a:bodyPr/>
        <a:lstStyle/>
        <a:p>
          <a:r>
            <a:rPr lang="en-GB"/>
            <a:t>Numeric or text</a:t>
          </a:r>
          <a:endParaRPr lang="en-US"/>
        </a:p>
      </dgm:t>
    </dgm:pt>
    <dgm:pt modelId="{A463BF02-EEE7-4CE1-A65B-6135719844FD}" type="parTrans" cxnId="{4C54D915-EA7C-483A-86BC-5099396D5060}">
      <dgm:prSet/>
      <dgm:spPr/>
      <dgm:t>
        <a:bodyPr/>
        <a:lstStyle/>
        <a:p>
          <a:endParaRPr lang="en-US"/>
        </a:p>
      </dgm:t>
    </dgm:pt>
    <dgm:pt modelId="{0F2E0560-68BA-4505-BD2D-68F3057332FA}" type="sibTrans" cxnId="{4C54D915-EA7C-483A-86BC-5099396D5060}">
      <dgm:prSet/>
      <dgm:spPr/>
      <dgm:t>
        <a:bodyPr/>
        <a:lstStyle/>
        <a:p>
          <a:endParaRPr lang="en-US"/>
        </a:p>
      </dgm:t>
    </dgm:pt>
    <dgm:pt modelId="{677E1AD0-A875-4201-9425-9DED7E44E8DD}">
      <dgm:prSet/>
      <dgm:spPr/>
      <dgm:t>
        <a:bodyPr/>
        <a:lstStyle/>
        <a:p>
          <a:r>
            <a:rPr lang="en-GB"/>
            <a:t>Informat</a:t>
          </a:r>
          <a:endParaRPr lang="en-US"/>
        </a:p>
      </dgm:t>
    </dgm:pt>
    <dgm:pt modelId="{CD5D66BA-2412-4430-BA0B-27E9E07DB1E1}" type="parTrans" cxnId="{ADB28EE0-79B2-44F3-A45E-7DD5244793F2}">
      <dgm:prSet/>
      <dgm:spPr/>
      <dgm:t>
        <a:bodyPr/>
        <a:lstStyle/>
        <a:p>
          <a:endParaRPr lang="en-US"/>
        </a:p>
      </dgm:t>
    </dgm:pt>
    <dgm:pt modelId="{839FF9FC-0354-4793-BCE6-9080B4E13D8A}" type="sibTrans" cxnId="{ADB28EE0-79B2-44F3-A45E-7DD5244793F2}">
      <dgm:prSet/>
      <dgm:spPr/>
      <dgm:t>
        <a:bodyPr/>
        <a:lstStyle/>
        <a:p>
          <a:endParaRPr lang="en-US"/>
        </a:p>
      </dgm:t>
    </dgm:pt>
    <dgm:pt modelId="{10D39E67-B644-4DB1-952D-F58E4C90D9AD}">
      <dgm:prSet/>
      <dgm:spPr/>
      <dgm:t>
        <a:bodyPr/>
        <a:lstStyle/>
        <a:p>
          <a:r>
            <a:rPr lang="en-GB"/>
            <a:t>The informat determines how data being input will be interpreted.</a:t>
          </a:r>
          <a:endParaRPr lang="en-US"/>
        </a:p>
      </dgm:t>
    </dgm:pt>
    <dgm:pt modelId="{D031A960-5D68-4286-A167-F628F03F25E8}" type="parTrans" cxnId="{67C33261-95A8-4A5C-B3B1-EB65B0C4A038}">
      <dgm:prSet/>
      <dgm:spPr/>
      <dgm:t>
        <a:bodyPr/>
        <a:lstStyle/>
        <a:p>
          <a:endParaRPr lang="en-US"/>
        </a:p>
      </dgm:t>
    </dgm:pt>
    <dgm:pt modelId="{9148655C-F2EA-49D9-A500-27819CBD5AB7}" type="sibTrans" cxnId="{67C33261-95A8-4A5C-B3B1-EB65B0C4A038}">
      <dgm:prSet/>
      <dgm:spPr/>
      <dgm:t>
        <a:bodyPr/>
        <a:lstStyle/>
        <a:p>
          <a:endParaRPr lang="en-US"/>
        </a:p>
      </dgm:t>
    </dgm:pt>
    <dgm:pt modelId="{9D5BA7CD-071A-4F68-BAD9-A95C646167C3}">
      <dgm:prSet/>
      <dgm:spPr/>
      <dgm:t>
        <a:bodyPr/>
        <a:lstStyle/>
        <a:p>
          <a:r>
            <a:rPr lang="en-GB"/>
            <a:t>Outformat</a:t>
          </a:r>
          <a:endParaRPr lang="en-US"/>
        </a:p>
      </dgm:t>
    </dgm:pt>
    <dgm:pt modelId="{8F4CE9FF-872F-4A07-A6C4-44C1EBDB0C16}" type="parTrans" cxnId="{9C45DEAF-8E11-4C17-92D9-D34150CE9974}">
      <dgm:prSet/>
      <dgm:spPr/>
      <dgm:t>
        <a:bodyPr/>
        <a:lstStyle/>
        <a:p>
          <a:endParaRPr lang="en-US"/>
        </a:p>
      </dgm:t>
    </dgm:pt>
    <dgm:pt modelId="{95F8E158-5349-47F9-99B9-653A978DDBB1}" type="sibTrans" cxnId="{9C45DEAF-8E11-4C17-92D9-D34150CE9974}">
      <dgm:prSet/>
      <dgm:spPr/>
      <dgm:t>
        <a:bodyPr/>
        <a:lstStyle/>
        <a:p>
          <a:endParaRPr lang="en-US"/>
        </a:p>
      </dgm:t>
    </dgm:pt>
    <dgm:pt modelId="{DA939A5C-91FB-45F5-8761-BF3B72D40329}">
      <dgm:prSet/>
      <dgm:spPr/>
      <dgm:t>
        <a:bodyPr/>
        <a:lstStyle/>
        <a:p>
          <a:r>
            <a:rPr lang="en-GB"/>
            <a:t>The outformat determines how the variable will be formatted when printed in output.</a:t>
          </a:r>
          <a:endParaRPr lang="en-US"/>
        </a:p>
      </dgm:t>
    </dgm:pt>
    <dgm:pt modelId="{B898F6E7-2070-421D-B962-051A9F0F0DC9}" type="parTrans" cxnId="{95C6EE15-D0CD-45C8-AE58-A147B41D955B}">
      <dgm:prSet/>
      <dgm:spPr/>
      <dgm:t>
        <a:bodyPr/>
        <a:lstStyle/>
        <a:p>
          <a:endParaRPr lang="en-US"/>
        </a:p>
      </dgm:t>
    </dgm:pt>
    <dgm:pt modelId="{6D634AA3-0B5E-4CC8-B0A6-BEB8552D8A95}" type="sibTrans" cxnId="{95C6EE15-D0CD-45C8-AE58-A147B41D955B}">
      <dgm:prSet/>
      <dgm:spPr/>
      <dgm:t>
        <a:bodyPr/>
        <a:lstStyle/>
        <a:p>
          <a:endParaRPr lang="en-US"/>
        </a:p>
      </dgm:t>
    </dgm:pt>
    <dgm:pt modelId="{CB7421BB-8FD2-4131-80B8-6842503DE871}">
      <dgm:prSet/>
      <dgm:spPr/>
      <dgm:t>
        <a:bodyPr/>
        <a:lstStyle/>
        <a:p>
          <a:r>
            <a:rPr lang="en-GB"/>
            <a:t>Name (to use in code)</a:t>
          </a:r>
          <a:endParaRPr lang="en-US"/>
        </a:p>
      </dgm:t>
    </dgm:pt>
    <dgm:pt modelId="{428117FA-BD02-43A0-AC1E-045010A6C524}" type="parTrans" cxnId="{D3E1C270-DDB2-4932-9E71-78D9836F7735}">
      <dgm:prSet/>
      <dgm:spPr/>
      <dgm:t>
        <a:bodyPr/>
        <a:lstStyle/>
        <a:p>
          <a:endParaRPr lang="en-US"/>
        </a:p>
      </dgm:t>
    </dgm:pt>
    <dgm:pt modelId="{65EBA32C-3CAE-4F3E-9FB9-1972007DEA19}" type="sibTrans" cxnId="{D3E1C270-DDB2-4932-9E71-78D9836F7735}">
      <dgm:prSet/>
      <dgm:spPr/>
      <dgm:t>
        <a:bodyPr/>
        <a:lstStyle/>
        <a:p>
          <a:endParaRPr lang="en-US"/>
        </a:p>
      </dgm:t>
    </dgm:pt>
    <dgm:pt modelId="{34C3B4FD-2CF0-4077-B2D5-7E8C34179044}">
      <dgm:prSet/>
      <dgm:spPr/>
      <dgm:t>
        <a:bodyPr/>
        <a:lstStyle/>
        <a:p>
          <a:r>
            <a:rPr lang="en-GB"/>
            <a:t>This is the name programs will use to refer the variable.</a:t>
          </a:r>
          <a:endParaRPr lang="en-US"/>
        </a:p>
      </dgm:t>
    </dgm:pt>
    <dgm:pt modelId="{357DB3DB-7EC4-451F-8733-B6903834DAE5}" type="parTrans" cxnId="{C59242D8-1A34-49A4-B546-2558652CAD1C}">
      <dgm:prSet/>
      <dgm:spPr/>
      <dgm:t>
        <a:bodyPr/>
        <a:lstStyle/>
        <a:p>
          <a:endParaRPr lang="en-US"/>
        </a:p>
      </dgm:t>
    </dgm:pt>
    <dgm:pt modelId="{0B1933BA-130D-4CC7-AA44-F4ECA63678E6}" type="sibTrans" cxnId="{C59242D8-1A34-49A4-B546-2558652CAD1C}">
      <dgm:prSet/>
      <dgm:spPr/>
      <dgm:t>
        <a:bodyPr/>
        <a:lstStyle/>
        <a:p>
          <a:endParaRPr lang="en-US"/>
        </a:p>
      </dgm:t>
    </dgm:pt>
    <dgm:pt modelId="{6948984D-1A02-4490-B4BC-B54E1CCF87D1}">
      <dgm:prSet/>
      <dgm:spPr/>
      <dgm:t>
        <a:bodyPr/>
        <a:lstStyle/>
        <a:p>
          <a:r>
            <a:rPr lang="en-GB"/>
            <a:t>Label</a:t>
          </a:r>
          <a:endParaRPr lang="en-US"/>
        </a:p>
      </dgm:t>
    </dgm:pt>
    <dgm:pt modelId="{C9D95C1B-0C8C-4013-B3D9-52F365765CD8}" type="parTrans" cxnId="{F2D13E0E-B6DF-46D5-BA0A-9FDB5BB00DC2}">
      <dgm:prSet/>
      <dgm:spPr/>
      <dgm:t>
        <a:bodyPr/>
        <a:lstStyle/>
        <a:p>
          <a:endParaRPr lang="en-US"/>
        </a:p>
      </dgm:t>
    </dgm:pt>
    <dgm:pt modelId="{AD0938D2-64E8-4090-B5DF-F4C8B32F909E}" type="sibTrans" cxnId="{F2D13E0E-B6DF-46D5-BA0A-9FDB5BB00DC2}">
      <dgm:prSet/>
      <dgm:spPr/>
      <dgm:t>
        <a:bodyPr/>
        <a:lstStyle/>
        <a:p>
          <a:endParaRPr lang="en-US"/>
        </a:p>
      </dgm:t>
    </dgm:pt>
    <dgm:pt modelId="{9F72893E-7E36-4463-9676-0B9E8EAEFFF4}">
      <dgm:prSet/>
      <dgm:spPr/>
      <dgm:t>
        <a:bodyPr/>
        <a:lstStyle/>
        <a:p>
          <a:r>
            <a:rPr lang="en-GB"/>
            <a:t>This is the name for the variable’s column/axis to be used in tables or graphs.</a:t>
          </a:r>
          <a:endParaRPr lang="en-US"/>
        </a:p>
      </dgm:t>
    </dgm:pt>
    <dgm:pt modelId="{34281166-9F01-4783-BFAD-DD22D972E6C8}" type="parTrans" cxnId="{C3AB01CD-A471-4035-A76E-2037E23AD5F5}">
      <dgm:prSet/>
      <dgm:spPr/>
      <dgm:t>
        <a:bodyPr/>
        <a:lstStyle/>
        <a:p>
          <a:endParaRPr lang="en-US"/>
        </a:p>
      </dgm:t>
    </dgm:pt>
    <dgm:pt modelId="{3CEFF0DC-57E6-496C-A486-C339CBC6B426}" type="sibTrans" cxnId="{C3AB01CD-A471-4035-A76E-2037E23AD5F5}">
      <dgm:prSet/>
      <dgm:spPr/>
      <dgm:t>
        <a:bodyPr/>
        <a:lstStyle/>
        <a:p>
          <a:endParaRPr lang="en-US"/>
        </a:p>
      </dgm:t>
    </dgm:pt>
    <dgm:pt modelId="{7EDB0C1B-C701-4A80-A3E1-7FE1010A67A6}" type="pres">
      <dgm:prSet presAssocID="{1AD1873A-D095-4B4F-8AD0-5EBAE0D1A1EA}" presName="root" presStyleCnt="0">
        <dgm:presLayoutVars>
          <dgm:dir/>
          <dgm:resizeHandles val="exact"/>
        </dgm:presLayoutVars>
      </dgm:prSet>
      <dgm:spPr/>
    </dgm:pt>
    <dgm:pt modelId="{FBD8E5AC-2271-4474-ADBF-77281C874FD7}" type="pres">
      <dgm:prSet presAssocID="{E8BAD1C4-488D-4ACF-9348-BFDC58C293CD}" presName="compNode" presStyleCnt="0"/>
      <dgm:spPr/>
    </dgm:pt>
    <dgm:pt modelId="{3D2EF61E-1446-489A-A8FE-0124BB9A7DBF}" type="pres">
      <dgm:prSet presAssocID="{E8BAD1C4-488D-4ACF-9348-BFDC58C293CD}" presName="bgRect" presStyleLbl="bgShp" presStyleIdx="0" presStyleCnt="6"/>
      <dgm:spPr/>
    </dgm:pt>
    <dgm:pt modelId="{518B723D-061C-47A9-9B90-DD02D2661D67}" type="pres">
      <dgm:prSet presAssocID="{E8BAD1C4-488D-4ACF-9348-BFDC58C293CD}"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1DC8D19F-5AA1-4214-9AA0-07BFEC607D7A}" type="pres">
      <dgm:prSet presAssocID="{E8BAD1C4-488D-4ACF-9348-BFDC58C293CD}" presName="spaceRect" presStyleCnt="0"/>
      <dgm:spPr/>
    </dgm:pt>
    <dgm:pt modelId="{988ACD2E-11D0-4B88-894B-46C4CEC0B186}" type="pres">
      <dgm:prSet presAssocID="{E8BAD1C4-488D-4ACF-9348-BFDC58C293CD}" presName="parTx" presStyleLbl="revTx" presStyleIdx="0" presStyleCnt="12">
        <dgm:presLayoutVars>
          <dgm:chMax val="0"/>
          <dgm:chPref val="0"/>
        </dgm:presLayoutVars>
      </dgm:prSet>
      <dgm:spPr/>
    </dgm:pt>
    <dgm:pt modelId="{D79484D5-14B5-4963-9B87-561E89A1A20A}" type="pres">
      <dgm:prSet presAssocID="{E8BAD1C4-488D-4ACF-9348-BFDC58C293CD}" presName="desTx" presStyleLbl="revTx" presStyleIdx="1" presStyleCnt="12">
        <dgm:presLayoutVars/>
      </dgm:prSet>
      <dgm:spPr/>
    </dgm:pt>
    <dgm:pt modelId="{27307DFA-BC55-401A-877B-0507C612FE3C}" type="pres">
      <dgm:prSet presAssocID="{50ED653D-65FC-4E06-9FAF-CAC22AD44A87}" presName="sibTrans" presStyleCnt="0"/>
      <dgm:spPr/>
    </dgm:pt>
    <dgm:pt modelId="{3F5BDB60-7C83-4EF1-AA6B-CAB15BE01691}" type="pres">
      <dgm:prSet presAssocID="{F230A2DA-56C2-473F-88A1-1B67F9F3DF40}" presName="compNode" presStyleCnt="0"/>
      <dgm:spPr/>
    </dgm:pt>
    <dgm:pt modelId="{905FB913-7A7B-4C8B-8811-8F52DCA6E954}" type="pres">
      <dgm:prSet presAssocID="{F230A2DA-56C2-473F-88A1-1B67F9F3DF40}" presName="bgRect" presStyleLbl="bgShp" presStyleIdx="1" presStyleCnt="6"/>
      <dgm:spPr/>
    </dgm:pt>
    <dgm:pt modelId="{21386184-D6F6-46C2-BE12-0E9A0B02051A}" type="pres">
      <dgm:prSet presAssocID="{F230A2DA-56C2-473F-88A1-1B67F9F3DF40}"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22FA8F3-1884-493C-B0C8-6469F278B277}" type="pres">
      <dgm:prSet presAssocID="{F230A2DA-56C2-473F-88A1-1B67F9F3DF40}" presName="spaceRect" presStyleCnt="0"/>
      <dgm:spPr/>
    </dgm:pt>
    <dgm:pt modelId="{1B11CA83-D6C3-4B56-8204-5C738100E006}" type="pres">
      <dgm:prSet presAssocID="{F230A2DA-56C2-473F-88A1-1B67F9F3DF40}" presName="parTx" presStyleLbl="revTx" presStyleIdx="2" presStyleCnt="12">
        <dgm:presLayoutVars>
          <dgm:chMax val="0"/>
          <dgm:chPref val="0"/>
        </dgm:presLayoutVars>
      </dgm:prSet>
      <dgm:spPr/>
    </dgm:pt>
    <dgm:pt modelId="{9A50DB4D-1760-4E47-A6CE-E3E42F68D77E}" type="pres">
      <dgm:prSet presAssocID="{F230A2DA-56C2-473F-88A1-1B67F9F3DF40}" presName="desTx" presStyleLbl="revTx" presStyleIdx="3" presStyleCnt="12">
        <dgm:presLayoutVars/>
      </dgm:prSet>
      <dgm:spPr/>
    </dgm:pt>
    <dgm:pt modelId="{1727D22D-2E02-40D7-84A0-C061A1291F66}" type="pres">
      <dgm:prSet presAssocID="{D53B0FA4-7D2C-40E9-8A8A-D8456DF8F859}" presName="sibTrans" presStyleCnt="0"/>
      <dgm:spPr/>
    </dgm:pt>
    <dgm:pt modelId="{D6158D79-547D-44F6-84B0-7E3EB05A32B4}" type="pres">
      <dgm:prSet presAssocID="{677E1AD0-A875-4201-9425-9DED7E44E8DD}" presName="compNode" presStyleCnt="0"/>
      <dgm:spPr/>
    </dgm:pt>
    <dgm:pt modelId="{9B52E14D-4F13-4FE5-999B-FB3542EB2477}" type="pres">
      <dgm:prSet presAssocID="{677E1AD0-A875-4201-9425-9DED7E44E8DD}" presName="bgRect" presStyleLbl="bgShp" presStyleIdx="2" presStyleCnt="6"/>
      <dgm:spPr/>
    </dgm:pt>
    <dgm:pt modelId="{A518A82C-0853-43E6-A024-4E0065F4AD60}" type="pres">
      <dgm:prSet presAssocID="{677E1AD0-A875-4201-9425-9DED7E44E8DD}"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8A8A83E7-F429-4E6A-AB33-91C5FAC550FC}" type="pres">
      <dgm:prSet presAssocID="{677E1AD0-A875-4201-9425-9DED7E44E8DD}" presName="spaceRect" presStyleCnt="0"/>
      <dgm:spPr/>
    </dgm:pt>
    <dgm:pt modelId="{4DB3E965-2968-4268-A50C-B217E2B004C9}" type="pres">
      <dgm:prSet presAssocID="{677E1AD0-A875-4201-9425-9DED7E44E8DD}" presName="parTx" presStyleLbl="revTx" presStyleIdx="4" presStyleCnt="12">
        <dgm:presLayoutVars>
          <dgm:chMax val="0"/>
          <dgm:chPref val="0"/>
        </dgm:presLayoutVars>
      </dgm:prSet>
      <dgm:spPr/>
    </dgm:pt>
    <dgm:pt modelId="{A12AEE5D-A2DD-44C4-B96C-99460BACDEAD}" type="pres">
      <dgm:prSet presAssocID="{677E1AD0-A875-4201-9425-9DED7E44E8DD}" presName="desTx" presStyleLbl="revTx" presStyleIdx="5" presStyleCnt="12">
        <dgm:presLayoutVars/>
      </dgm:prSet>
      <dgm:spPr/>
    </dgm:pt>
    <dgm:pt modelId="{C1F1EE5B-2E20-486A-92FB-C3CA136638D5}" type="pres">
      <dgm:prSet presAssocID="{839FF9FC-0354-4793-BCE6-9080B4E13D8A}" presName="sibTrans" presStyleCnt="0"/>
      <dgm:spPr/>
    </dgm:pt>
    <dgm:pt modelId="{E418CEFF-79EB-421A-8FD9-E06B47132C8B}" type="pres">
      <dgm:prSet presAssocID="{9D5BA7CD-071A-4F68-BAD9-A95C646167C3}" presName="compNode" presStyleCnt="0"/>
      <dgm:spPr/>
    </dgm:pt>
    <dgm:pt modelId="{6BC4C3CE-2638-4B5A-B6D1-DA7B41E57A4F}" type="pres">
      <dgm:prSet presAssocID="{9D5BA7CD-071A-4F68-BAD9-A95C646167C3}" presName="bgRect" presStyleLbl="bgShp" presStyleIdx="3" presStyleCnt="6"/>
      <dgm:spPr/>
    </dgm:pt>
    <dgm:pt modelId="{FFA82ECC-2294-4ADB-A248-8B3041C915B9}" type="pres">
      <dgm:prSet presAssocID="{9D5BA7CD-071A-4F68-BAD9-A95C646167C3}"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0A1E4BB-F0EA-4DD1-BB63-58FD56FF7863}" type="pres">
      <dgm:prSet presAssocID="{9D5BA7CD-071A-4F68-BAD9-A95C646167C3}" presName="spaceRect" presStyleCnt="0"/>
      <dgm:spPr/>
    </dgm:pt>
    <dgm:pt modelId="{0DD8E2F8-737A-402F-9E60-F134D9C99FAF}" type="pres">
      <dgm:prSet presAssocID="{9D5BA7CD-071A-4F68-BAD9-A95C646167C3}" presName="parTx" presStyleLbl="revTx" presStyleIdx="6" presStyleCnt="12">
        <dgm:presLayoutVars>
          <dgm:chMax val="0"/>
          <dgm:chPref val="0"/>
        </dgm:presLayoutVars>
      </dgm:prSet>
      <dgm:spPr/>
    </dgm:pt>
    <dgm:pt modelId="{63E53874-0EEB-4817-86AF-F5BE227079A7}" type="pres">
      <dgm:prSet presAssocID="{9D5BA7CD-071A-4F68-BAD9-A95C646167C3}" presName="desTx" presStyleLbl="revTx" presStyleIdx="7" presStyleCnt="12">
        <dgm:presLayoutVars/>
      </dgm:prSet>
      <dgm:spPr/>
    </dgm:pt>
    <dgm:pt modelId="{FF0F533C-5391-4AD1-80C4-78BBB321ABBF}" type="pres">
      <dgm:prSet presAssocID="{95F8E158-5349-47F9-99B9-653A978DDBB1}" presName="sibTrans" presStyleCnt="0"/>
      <dgm:spPr/>
    </dgm:pt>
    <dgm:pt modelId="{96803A1D-D0D6-4D5D-8DA4-6037D4DBAC89}" type="pres">
      <dgm:prSet presAssocID="{CB7421BB-8FD2-4131-80B8-6842503DE871}" presName="compNode" presStyleCnt="0"/>
      <dgm:spPr/>
    </dgm:pt>
    <dgm:pt modelId="{12BAA530-2708-4C8B-A003-8246F955039D}" type="pres">
      <dgm:prSet presAssocID="{CB7421BB-8FD2-4131-80B8-6842503DE871}" presName="bgRect" presStyleLbl="bgShp" presStyleIdx="4" presStyleCnt="6"/>
      <dgm:spPr/>
    </dgm:pt>
    <dgm:pt modelId="{BA865103-B608-41ED-9FA0-1D7E51B0B7E8}" type="pres">
      <dgm:prSet presAssocID="{CB7421BB-8FD2-4131-80B8-6842503DE871}"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07A08881-07DA-47B4-8A8E-D528B4DEE7CC}" type="pres">
      <dgm:prSet presAssocID="{CB7421BB-8FD2-4131-80B8-6842503DE871}" presName="spaceRect" presStyleCnt="0"/>
      <dgm:spPr/>
    </dgm:pt>
    <dgm:pt modelId="{67A0FB6E-554A-475D-A6BF-A37FF3BC77E4}" type="pres">
      <dgm:prSet presAssocID="{CB7421BB-8FD2-4131-80B8-6842503DE871}" presName="parTx" presStyleLbl="revTx" presStyleIdx="8" presStyleCnt="12">
        <dgm:presLayoutVars>
          <dgm:chMax val="0"/>
          <dgm:chPref val="0"/>
        </dgm:presLayoutVars>
      </dgm:prSet>
      <dgm:spPr/>
    </dgm:pt>
    <dgm:pt modelId="{C0B2A78E-D773-45C9-BA00-D9B863284596}" type="pres">
      <dgm:prSet presAssocID="{CB7421BB-8FD2-4131-80B8-6842503DE871}" presName="desTx" presStyleLbl="revTx" presStyleIdx="9" presStyleCnt="12">
        <dgm:presLayoutVars/>
      </dgm:prSet>
      <dgm:spPr/>
    </dgm:pt>
    <dgm:pt modelId="{9C260414-A78E-4130-AC7A-E98C187C7CBD}" type="pres">
      <dgm:prSet presAssocID="{65EBA32C-3CAE-4F3E-9FB9-1972007DEA19}" presName="sibTrans" presStyleCnt="0"/>
      <dgm:spPr/>
    </dgm:pt>
    <dgm:pt modelId="{BCB6F801-103C-4154-AB2F-F7B124314B49}" type="pres">
      <dgm:prSet presAssocID="{6948984D-1A02-4490-B4BC-B54E1CCF87D1}" presName="compNode" presStyleCnt="0"/>
      <dgm:spPr/>
    </dgm:pt>
    <dgm:pt modelId="{1820C3F8-C71C-4F68-95E1-26E374BD4414}" type="pres">
      <dgm:prSet presAssocID="{6948984D-1A02-4490-B4BC-B54E1CCF87D1}" presName="bgRect" presStyleLbl="bgShp" presStyleIdx="5" presStyleCnt="6"/>
      <dgm:spPr/>
    </dgm:pt>
    <dgm:pt modelId="{257441AA-3861-48D5-A490-3E02346D3323}" type="pres">
      <dgm:prSet presAssocID="{6948984D-1A02-4490-B4BC-B54E1CCF87D1}"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ncil"/>
        </a:ext>
      </dgm:extLst>
    </dgm:pt>
    <dgm:pt modelId="{6AE86FF4-0614-44AE-9B4D-5DA37A6458E5}" type="pres">
      <dgm:prSet presAssocID="{6948984D-1A02-4490-B4BC-B54E1CCF87D1}" presName="spaceRect" presStyleCnt="0"/>
      <dgm:spPr/>
    </dgm:pt>
    <dgm:pt modelId="{45824118-1530-413D-A0AE-485C57CF0484}" type="pres">
      <dgm:prSet presAssocID="{6948984D-1A02-4490-B4BC-B54E1CCF87D1}" presName="parTx" presStyleLbl="revTx" presStyleIdx="10" presStyleCnt="12">
        <dgm:presLayoutVars>
          <dgm:chMax val="0"/>
          <dgm:chPref val="0"/>
        </dgm:presLayoutVars>
      </dgm:prSet>
      <dgm:spPr/>
    </dgm:pt>
    <dgm:pt modelId="{BB085314-9EFE-4082-9CDA-6E9F455B7DDA}" type="pres">
      <dgm:prSet presAssocID="{6948984D-1A02-4490-B4BC-B54E1CCF87D1}" presName="desTx" presStyleLbl="revTx" presStyleIdx="11" presStyleCnt="12">
        <dgm:presLayoutVars/>
      </dgm:prSet>
      <dgm:spPr/>
    </dgm:pt>
  </dgm:ptLst>
  <dgm:cxnLst>
    <dgm:cxn modelId="{765E460B-D730-400F-B883-FC94348D4EE7}" type="presOf" srcId="{1AD1873A-D095-4B4F-8AD0-5EBAE0D1A1EA}" destId="{7EDB0C1B-C701-4A80-A3E1-7FE1010A67A6}" srcOrd="0" destOrd="0" presId="urn:microsoft.com/office/officeart/2018/2/layout/IconVerticalSolidList"/>
    <dgm:cxn modelId="{F2D13E0E-B6DF-46D5-BA0A-9FDB5BB00DC2}" srcId="{1AD1873A-D095-4B4F-8AD0-5EBAE0D1A1EA}" destId="{6948984D-1A02-4490-B4BC-B54E1CCF87D1}" srcOrd="5" destOrd="0" parTransId="{C9D95C1B-0C8C-4013-B3D9-52F365765CD8}" sibTransId="{AD0938D2-64E8-4090-B5DF-F4C8B32F909E}"/>
    <dgm:cxn modelId="{DBB1110F-C311-4423-8129-BD2572C9D432}" type="presOf" srcId="{9FF88B9E-88B1-4B36-A8BC-53F6355B057F}" destId="{D79484D5-14B5-4963-9B87-561E89A1A20A}" srcOrd="0" destOrd="0" presId="urn:microsoft.com/office/officeart/2018/2/layout/IconVerticalSolidList"/>
    <dgm:cxn modelId="{4C54D915-EA7C-483A-86BC-5099396D5060}" srcId="{F230A2DA-56C2-473F-88A1-1B67F9F3DF40}" destId="{328655C3-6AC6-4592-8DC1-A2B487BEC6D2}" srcOrd="0" destOrd="0" parTransId="{A463BF02-EEE7-4CE1-A65B-6135719844FD}" sibTransId="{0F2E0560-68BA-4505-BD2D-68F3057332FA}"/>
    <dgm:cxn modelId="{95C6EE15-D0CD-45C8-AE58-A147B41D955B}" srcId="{9D5BA7CD-071A-4F68-BAD9-A95C646167C3}" destId="{DA939A5C-91FB-45F5-8761-BF3B72D40329}" srcOrd="0" destOrd="0" parTransId="{B898F6E7-2070-421D-B962-051A9F0F0DC9}" sibTransId="{6D634AA3-0B5E-4CC8-B0A6-BEB8552D8A95}"/>
    <dgm:cxn modelId="{09F70B19-2B9F-4BDF-B7AB-D4EE16DFB699}" type="presOf" srcId="{E8BAD1C4-488D-4ACF-9348-BFDC58C293CD}" destId="{988ACD2E-11D0-4B88-894B-46C4CEC0B186}" srcOrd="0" destOrd="0" presId="urn:microsoft.com/office/officeart/2018/2/layout/IconVerticalSolidList"/>
    <dgm:cxn modelId="{3923281C-ED86-4345-B110-B89640D0961E}" type="presOf" srcId="{34C3B4FD-2CF0-4077-B2D5-7E8C34179044}" destId="{C0B2A78E-D773-45C9-BA00-D9B863284596}" srcOrd="0" destOrd="0" presId="urn:microsoft.com/office/officeart/2018/2/layout/IconVerticalSolidList"/>
    <dgm:cxn modelId="{2F198F27-FAB3-4F0A-8E0A-096BC352B117}" type="presOf" srcId="{10D39E67-B644-4DB1-952D-F58E4C90D9AD}" destId="{A12AEE5D-A2DD-44C4-B96C-99460BACDEAD}" srcOrd="0" destOrd="0" presId="urn:microsoft.com/office/officeart/2018/2/layout/IconVerticalSolidList"/>
    <dgm:cxn modelId="{4AE0AE3F-84F1-47B1-9111-E16DCF7F64EC}" type="presOf" srcId="{677E1AD0-A875-4201-9425-9DED7E44E8DD}" destId="{4DB3E965-2968-4268-A50C-B217E2B004C9}" srcOrd="0" destOrd="0" presId="urn:microsoft.com/office/officeart/2018/2/layout/IconVerticalSolidList"/>
    <dgm:cxn modelId="{67C33261-95A8-4A5C-B3B1-EB65B0C4A038}" srcId="{677E1AD0-A875-4201-9425-9DED7E44E8DD}" destId="{10D39E67-B644-4DB1-952D-F58E4C90D9AD}" srcOrd="0" destOrd="0" parTransId="{D031A960-5D68-4286-A167-F628F03F25E8}" sibTransId="{9148655C-F2EA-49D9-A500-27819CBD5AB7}"/>
    <dgm:cxn modelId="{FCCF2769-EA40-40B9-9FBF-CC97664FFBE9}" type="presOf" srcId="{9D5BA7CD-071A-4F68-BAD9-A95C646167C3}" destId="{0DD8E2F8-737A-402F-9E60-F134D9C99FAF}" srcOrd="0" destOrd="0" presId="urn:microsoft.com/office/officeart/2018/2/layout/IconVerticalSolidList"/>
    <dgm:cxn modelId="{F45F8E4D-A526-4BEB-97A2-D7920B108D17}" srcId="{E8BAD1C4-488D-4ACF-9348-BFDC58C293CD}" destId="{9FF88B9E-88B1-4B36-A8BC-53F6355B057F}" srcOrd="0" destOrd="0" parTransId="{3AFFC135-28DE-41A8-B886-761309743DA3}" sibTransId="{0B1BB257-3355-42C9-9A1C-0BB60F34D130}"/>
    <dgm:cxn modelId="{D5EAA850-769F-4599-A923-2AF7DDBAABC3}" type="presOf" srcId="{DA939A5C-91FB-45F5-8761-BF3B72D40329}" destId="{63E53874-0EEB-4817-86AF-F5BE227079A7}" srcOrd="0" destOrd="0" presId="urn:microsoft.com/office/officeart/2018/2/layout/IconVerticalSolidList"/>
    <dgm:cxn modelId="{D3E1C270-DDB2-4932-9E71-78D9836F7735}" srcId="{1AD1873A-D095-4B4F-8AD0-5EBAE0D1A1EA}" destId="{CB7421BB-8FD2-4131-80B8-6842503DE871}" srcOrd="4" destOrd="0" parTransId="{428117FA-BD02-43A0-AC1E-045010A6C524}" sibTransId="{65EBA32C-3CAE-4F3E-9FB9-1972007DEA19}"/>
    <dgm:cxn modelId="{0CEC9D7F-C05D-4191-B1B8-93D1CC612354}" type="presOf" srcId="{CB7421BB-8FD2-4131-80B8-6842503DE871}" destId="{67A0FB6E-554A-475D-A6BF-A37FF3BC77E4}" srcOrd="0" destOrd="0" presId="urn:microsoft.com/office/officeart/2018/2/layout/IconVerticalSolidList"/>
    <dgm:cxn modelId="{754B78A4-1849-40CC-8051-61217C6FD698}" srcId="{1AD1873A-D095-4B4F-8AD0-5EBAE0D1A1EA}" destId="{E8BAD1C4-488D-4ACF-9348-BFDC58C293CD}" srcOrd="0" destOrd="0" parTransId="{61DA3283-1907-4563-A838-6B2D413A08DC}" sibTransId="{50ED653D-65FC-4E06-9FAF-CAC22AD44A87}"/>
    <dgm:cxn modelId="{9C45DEAF-8E11-4C17-92D9-D34150CE9974}" srcId="{1AD1873A-D095-4B4F-8AD0-5EBAE0D1A1EA}" destId="{9D5BA7CD-071A-4F68-BAD9-A95C646167C3}" srcOrd="3" destOrd="0" parTransId="{8F4CE9FF-872F-4A07-A6C4-44C1EBDB0C16}" sibTransId="{95F8E158-5349-47F9-99B9-653A978DDBB1}"/>
    <dgm:cxn modelId="{31D6E2C4-1975-4D61-9ED6-AFC59DF3E315}" srcId="{1AD1873A-D095-4B4F-8AD0-5EBAE0D1A1EA}" destId="{F230A2DA-56C2-473F-88A1-1B67F9F3DF40}" srcOrd="1" destOrd="0" parTransId="{615A027F-CAD0-4179-ACC4-CAB1E3D9E34D}" sibTransId="{D53B0FA4-7D2C-40E9-8A8A-D8456DF8F859}"/>
    <dgm:cxn modelId="{ACF6D9C9-2CA9-40BE-B4EE-EC4C9B9A001E}" type="presOf" srcId="{9F72893E-7E36-4463-9676-0B9E8EAEFFF4}" destId="{BB085314-9EFE-4082-9CDA-6E9F455B7DDA}" srcOrd="0" destOrd="0" presId="urn:microsoft.com/office/officeart/2018/2/layout/IconVerticalSolidList"/>
    <dgm:cxn modelId="{C3AB01CD-A471-4035-A76E-2037E23AD5F5}" srcId="{6948984D-1A02-4490-B4BC-B54E1CCF87D1}" destId="{9F72893E-7E36-4463-9676-0B9E8EAEFFF4}" srcOrd="0" destOrd="0" parTransId="{34281166-9F01-4783-BFAD-DD22D972E6C8}" sibTransId="{3CEFF0DC-57E6-496C-A486-C339CBC6B426}"/>
    <dgm:cxn modelId="{ED5F67CE-7716-4AE9-A631-1C6E3BA9E013}" type="presOf" srcId="{328655C3-6AC6-4592-8DC1-A2B487BEC6D2}" destId="{9A50DB4D-1760-4E47-A6CE-E3E42F68D77E}" srcOrd="0" destOrd="0" presId="urn:microsoft.com/office/officeart/2018/2/layout/IconVerticalSolidList"/>
    <dgm:cxn modelId="{3818A2CF-EFCB-4198-8631-962C723E0164}" type="presOf" srcId="{6948984D-1A02-4490-B4BC-B54E1CCF87D1}" destId="{45824118-1530-413D-A0AE-485C57CF0484}" srcOrd="0" destOrd="0" presId="urn:microsoft.com/office/officeart/2018/2/layout/IconVerticalSolidList"/>
    <dgm:cxn modelId="{C59242D8-1A34-49A4-B546-2558652CAD1C}" srcId="{CB7421BB-8FD2-4131-80B8-6842503DE871}" destId="{34C3B4FD-2CF0-4077-B2D5-7E8C34179044}" srcOrd="0" destOrd="0" parTransId="{357DB3DB-7EC4-451F-8733-B6903834DAE5}" sibTransId="{0B1933BA-130D-4CC7-AA44-F4ECA63678E6}"/>
    <dgm:cxn modelId="{ADB28EE0-79B2-44F3-A45E-7DD5244793F2}" srcId="{1AD1873A-D095-4B4F-8AD0-5EBAE0D1A1EA}" destId="{677E1AD0-A875-4201-9425-9DED7E44E8DD}" srcOrd="2" destOrd="0" parTransId="{CD5D66BA-2412-4430-BA0B-27E9E07DB1E1}" sibTransId="{839FF9FC-0354-4793-BCE6-9080B4E13D8A}"/>
    <dgm:cxn modelId="{6F62B8FC-3429-46E9-BD37-1CF5FBFA7868}" type="presOf" srcId="{F230A2DA-56C2-473F-88A1-1B67F9F3DF40}" destId="{1B11CA83-D6C3-4B56-8204-5C738100E006}" srcOrd="0" destOrd="0" presId="urn:microsoft.com/office/officeart/2018/2/layout/IconVerticalSolidList"/>
    <dgm:cxn modelId="{2BEAFE49-89A8-434B-BFCD-5DB5B884E656}" type="presParOf" srcId="{7EDB0C1B-C701-4A80-A3E1-7FE1010A67A6}" destId="{FBD8E5AC-2271-4474-ADBF-77281C874FD7}" srcOrd="0" destOrd="0" presId="urn:microsoft.com/office/officeart/2018/2/layout/IconVerticalSolidList"/>
    <dgm:cxn modelId="{B6626769-93A4-446A-BE5D-F86386916A53}" type="presParOf" srcId="{FBD8E5AC-2271-4474-ADBF-77281C874FD7}" destId="{3D2EF61E-1446-489A-A8FE-0124BB9A7DBF}" srcOrd="0" destOrd="0" presId="urn:microsoft.com/office/officeart/2018/2/layout/IconVerticalSolidList"/>
    <dgm:cxn modelId="{B8222C92-5D64-431C-9383-C1A9CAABC1F8}" type="presParOf" srcId="{FBD8E5AC-2271-4474-ADBF-77281C874FD7}" destId="{518B723D-061C-47A9-9B90-DD02D2661D67}" srcOrd="1" destOrd="0" presId="urn:microsoft.com/office/officeart/2018/2/layout/IconVerticalSolidList"/>
    <dgm:cxn modelId="{F71FCF3E-7B11-4613-A6F4-4CB1A8FAF412}" type="presParOf" srcId="{FBD8E5AC-2271-4474-ADBF-77281C874FD7}" destId="{1DC8D19F-5AA1-4214-9AA0-07BFEC607D7A}" srcOrd="2" destOrd="0" presId="urn:microsoft.com/office/officeart/2018/2/layout/IconVerticalSolidList"/>
    <dgm:cxn modelId="{5EF7D7EC-07F4-4752-9A76-7DEA64D4618A}" type="presParOf" srcId="{FBD8E5AC-2271-4474-ADBF-77281C874FD7}" destId="{988ACD2E-11D0-4B88-894B-46C4CEC0B186}" srcOrd="3" destOrd="0" presId="urn:microsoft.com/office/officeart/2018/2/layout/IconVerticalSolidList"/>
    <dgm:cxn modelId="{C5A7D4EC-31CC-43DF-95E1-3772B0DB9C89}" type="presParOf" srcId="{FBD8E5AC-2271-4474-ADBF-77281C874FD7}" destId="{D79484D5-14B5-4963-9B87-561E89A1A20A}" srcOrd="4" destOrd="0" presId="urn:microsoft.com/office/officeart/2018/2/layout/IconVerticalSolidList"/>
    <dgm:cxn modelId="{02D21164-4774-4FC8-9128-7D615F1E5555}" type="presParOf" srcId="{7EDB0C1B-C701-4A80-A3E1-7FE1010A67A6}" destId="{27307DFA-BC55-401A-877B-0507C612FE3C}" srcOrd="1" destOrd="0" presId="urn:microsoft.com/office/officeart/2018/2/layout/IconVerticalSolidList"/>
    <dgm:cxn modelId="{6B1D131D-D3D7-45AD-BA82-7CD9C4CD9834}" type="presParOf" srcId="{7EDB0C1B-C701-4A80-A3E1-7FE1010A67A6}" destId="{3F5BDB60-7C83-4EF1-AA6B-CAB15BE01691}" srcOrd="2" destOrd="0" presId="urn:microsoft.com/office/officeart/2018/2/layout/IconVerticalSolidList"/>
    <dgm:cxn modelId="{A9B70BAA-4732-4207-BE52-01D3AF9DB3E4}" type="presParOf" srcId="{3F5BDB60-7C83-4EF1-AA6B-CAB15BE01691}" destId="{905FB913-7A7B-4C8B-8811-8F52DCA6E954}" srcOrd="0" destOrd="0" presId="urn:microsoft.com/office/officeart/2018/2/layout/IconVerticalSolidList"/>
    <dgm:cxn modelId="{187F4540-4C0A-4310-8DE0-1CE4B4FEB068}" type="presParOf" srcId="{3F5BDB60-7C83-4EF1-AA6B-CAB15BE01691}" destId="{21386184-D6F6-46C2-BE12-0E9A0B02051A}" srcOrd="1" destOrd="0" presId="urn:microsoft.com/office/officeart/2018/2/layout/IconVerticalSolidList"/>
    <dgm:cxn modelId="{7F3FAF91-5632-48E5-825B-E0AD2C3062C1}" type="presParOf" srcId="{3F5BDB60-7C83-4EF1-AA6B-CAB15BE01691}" destId="{B22FA8F3-1884-493C-B0C8-6469F278B277}" srcOrd="2" destOrd="0" presId="urn:microsoft.com/office/officeart/2018/2/layout/IconVerticalSolidList"/>
    <dgm:cxn modelId="{F292B3FB-D02A-4E42-A910-B6097F594C86}" type="presParOf" srcId="{3F5BDB60-7C83-4EF1-AA6B-CAB15BE01691}" destId="{1B11CA83-D6C3-4B56-8204-5C738100E006}" srcOrd="3" destOrd="0" presId="urn:microsoft.com/office/officeart/2018/2/layout/IconVerticalSolidList"/>
    <dgm:cxn modelId="{2F826F3B-2A71-4367-8EBD-BF5DAC989E3A}" type="presParOf" srcId="{3F5BDB60-7C83-4EF1-AA6B-CAB15BE01691}" destId="{9A50DB4D-1760-4E47-A6CE-E3E42F68D77E}" srcOrd="4" destOrd="0" presId="urn:microsoft.com/office/officeart/2018/2/layout/IconVerticalSolidList"/>
    <dgm:cxn modelId="{EDB7F4EA-1C50-41CB-9EE3-7AAE8BBC22B0}" type="presParOf" srcId="{7EDB0C1B-C701-4A80-A3E1-7FE1010A67A6}" destId="{1727D22D-2E02-40D7-84A0-C061A1291F66}" srcOrd="3" destOrd="0" presId="urn:microsoft.com/office/officeart/2018/2/layout/IconVerticalSolidList"/>
    <dgm:cxn modelId="{133CC14B-966A-4969-AF1D-1CDFAF60DCF1}" type="presParOf" srcId="{7EDB0C1B-C701-4A80-A3E1-7FE1010A67A6}" destId="{D6158D79-547D-44F6-84B0-7E3EB05A32B4}" srcOrd="4" destOrd="0" presId="urn:microsoft.com/office/officeart/2018/2/layout/IconVerticalSolidList"/>
    <dgm:cxn modelId="{1F5FF4BB-CDDB-45F7-A5BD-085DC3C5CC14}" type="presParOf" srcId="{D6158D79-547D-44F6-84B0-7E3EB05A32B4}" destId="{9B52E14D-4F13-4FE5-999B-FB3542EB2477}" srcOrd="0" destOrd="0" presId="urn:microsoft.com/office/officeart/2018/2/layout/IconVerticalSolidList"/>
    <dgm:cxn modelId="{D145C384-00A6-4D69-8C16-80DA614089FB}" type="presParOf" srcId="{D6158D79-547D-44F6-84B0-7E3EB05A32B4}" destId="{A518A82C-0853-43E6-A024-4E0065F4AD60}" srcOrd="1" destOrd="0" presId="urn:microsoft.com/office/officeart/2018/2/layout/IconVerticalSolidList"/>
    <dgm:cxn modelId="{BE217234-1BFA-4971-A757-C0483A6E9D0E}" type="presParOf" srcId="{D6158D79-547D-44F6-84B0-7E3EB05A32B4}" destId="{8A8A83E7-F429-4E6A-AB33-91C5FAC550FC}" srcOrd="2" destOrd="0" presId="urn:microsoft.com/office/officeart/2018/2/layout/IconVerticalSolidList"/>
    <dgm:cxn modelId="{CF3BC92B-F974-439C-A674-F0BEF7F3098D}" type="presParOf" srcId="{D6158D79-547D-44F6-84B0-7E3EB05A32B4}" destId="{4DB3E965-2968-4268-A50C-B217E2B004C9}" srcOrd="3" destOrd="0" presId="urn:microsoft.com/office/officeart/2018/2/layout/IconVerticalSolidList"/>
    <dgm:cxn modelId="{47B60F6F-A2E3-40AF-A496-699C112B93EC}" type="presParOf" srcId="{D6158D79-547D-44F6-84B0-7E3EB05A32B4}" destId="{A12AEE5D-A2DD-44C4-B96C-99460BACDEAD}" srcOrd="4" destOrd="0" presId="urn:microsoft.com/office/officeart/2018/2/layout/IconVerticalSolidList"/>
    <dgm:cxn modelId="{A26D625E-4AE8-48A4-AC71-5F2BF4286D27}" type="presParOf" srcId="{7EDB0C1B-C701-4A80-A3E1-7FE1010A67A6}" destId="{C1F1EE5B-2E20-486A-92FB-C3CA136638D5}" srcOrd="5" destOrd="0" presId="urn:microsoft.com/office/officeart/2018/2/layout/IconVerticalSolidList"/>
    <dgm:cxn modelId="{D5E87839-F119-470C-96E2-2D2A9725D6A1}" type="presParOf" srcId="{7EDB0C1B-C701-4A80-A3E1-7FE1010A67A6}" destId="{E418CEFF-79EB-421A-8FD9-E06B47132C8B}" srcOrd="6" destOrd="0" presId="urn:microsoft.com/office/officeart/2018/2/layout/IconVerticalSolidList"/>
    <dgm:cxn modelId="{774EF88A-B256-465F-A2A3-098130026F3A}" type="presParOf" srcId="{E418CEFF-79EB-421A-8FD9-E06B47132C8B}" destId="{6BC4C3CE-2638-4B5A-B6D1-DA7B41E57A4F}" srcOrd="0" destOrd="0" presId="urn:microsoft.com/office/officeart/2018/2/layout/IconVerticalSolidList"/>
    <dgm:cxn modelId="{1B108E13-283C-41D9-BDEE-980233FE05CD}" type="presParOf" srcId="{E418CEFF-79EB-421A-8FD9-E06B47132C8B}" destId="{FFA82ECC-2294-4ADB-A248-8B3041C915B9}" srcOrd="1" destOrd="0" presId="urn:microsoft.com/office/officeart/2018/2/layout/IconVerticalSolidList"/>
    <dgm:cxn modelId="{F6B3D384-C413-4B21-A3C7-94EFA9199C5C}" type="presParOf" srcId="{E418CEFF-79EB-421A-8FD9-E06B47132C8B}" destId="{E0A1E4BB-F0EA-4DD1-BB63-58FD56FF7863}" srcOrd="2" destOrd="0" presId="urn:microsoft.com/office/officeart/2018/2/layout/IconVerticalSolidList"/>
    <dgm:cxn modelId="{8D2DC70E-6E46-4C1D-9FC2-87097F63DE04}" type="presParOf" srcId="{E418CEFF-79EB-421A-8FD9-E06B47132C8B}" destId="{0DD8E2F8-737A-402F-9E60-F134D9C99FAF}" srcOrd="3" destOrd="0" presId="urn:microsoft.com/office/officeart/2018/2/layout/IconVerticalSolidList"/>
    <dgm:cxn modelId="{55E73D06-7CD3-497C-924C-79B7147294EE}" type="presParOf" srcId="{E418CEFF-79EB-421A-8FD9-E06B47132C8B}" destId="{63E53874-0EEB-4817-86AF-F5BE227079A7}" srcOrd="4" destOrd="0" presId="urn:microsoft.com/office/officeart/2018/2/layout/IconVerticalSolidList"/>
    <dgm:cxn modelId="{8A70FA4F-486E-4243-96A1-5EBC3F686E4A}" type="presParOf" srcId="{7EDB0C1B-C701-4A80-A3E1-7FE1010A67A6}" destId="{FF0F533C-5391-4AD1-80C4-78BBB321ABBF}" srcOrd="7" destOrd="0" presId="urn:microsoft.com/office/officeart/2018/2/layout/IconVerticalSolidList"/>
    <dgm:cxn modelId="{CEFBBE12-2722-41A0-AB38-CA9B420917CC}" type="presParOf" srcId="{7EDB0C1B-C701-4A80-A3E1-7FE1010A67A6}" destId="{96803A1D-D0D6-4D5D-8DA4-6037D4DBAC89}" srcOrd="8" destOrd="0" presId="urn:microsoft.com/office/officeart/2018/2/layout/IconVerticalSolidList"/>
    <dgm:cxn modelId="{E9ACE910-7541-40B4-9E55-EFFFA70B702C}" type="presParOf" srcId="{96803A1D-D0D6-4D5D-8DA4-6037D4DBAC89}" destId="{12BAA530-2708-4C8B-A003-8246F955039D}" srcOrd="0" destOrd="0" presId="urn:microsoft.com/office/officeart/2018/2/layout/IconVerticalSolidList"/>
    <dgm:cxn modelId="{7CA81773-9235-4B0D-A276-7E1468C41E2B}" type="presParOf" srcId="{96803A1D-D0D6-4D5D-8DA4-6037D4DBAC89}" destId="{BA865103-B608-41ED-9FA0-1D7E51B0B7E8}" srcOrd="1" destOrd="0" presId="urn:microsoft.com/office/officeart/2018/2/layout/IconVerticalSolidList"/>
    <dgm:cxn modelId="{3967DBC8-87B8-4AE8-B36C-CC371EF401F0}" type="presParOf" srcId="{96803A1D-D0D6-4D5D-8DA4-6037D4DBAC89}" destId="{07A08881-07DA-47B4-8A8E-D528B4DEE7CC}" srcOrd="2" destOrd="0" presId="urn:microsoft.com/office/officeart/2018/2/layout/IconVerticalSolidList"/>
    <dgm:cxn modelId="{0ABF7EA5-220D-44AD-8F3F-D3A924996FD3}" type="presParOf" srcId="{96803A1D-D0D6-4D5D-8DA4-6037D4DBAC89}" destId="{67A0FB6E-554A-475D-A6BF-A37FF3BC77E4}" srcOrd="3" destOrd="0" presId="urn:microsoft.com/office/officeart/2018/2/layout/IconVerticalSolidList"/>
    <dgm:cxn modelId="{21464F6A-9454-406F-8AE9-9D9EA19F3B84}" type="presParOf" srcId="{96803A1D-D0D6-4D5D-8DA4-6037D4DBAC89}" destId="{C0B2A78E-D773-45C9-BA00-D9B863284596}" srcOrd="4" destOrd="0" presId="urn:microsoft.com/office/officeart/2018/2/layout/IconVerticalSolidList"/>
    <dgm:cxn modelId="{EEBC5952-68B1-45D5-93D2-D9362309F570}" type="presParOf" srcId="{7EDB0C1B-C701-4A80-A3E1-7FE1010A67A6}" destId="{9C260414-A78E-4130-AC7A-E98C187C7CBD}" srcOrd="9" destOrd="0" presId="urn:microsoft.com/office/officeart/2018/2/layout/IconVerticalSolidList"/>
    <dgm:cxn modelId="{7A4BC17C-8803-494E-B690-700B3518DB63}" type="presParOf" srcId="{7EDB0C1B-C701-4A80-A3E1-7FE1010A67A6}" destId="{BCB6F801-103C-4154-AB2F-F7B124314B49}" srcOrd="10" destOrd="0" presId="urn:microsoft.com/office/officeart/2018/2/layout/IconVerticalSolidList"/>
    <dgm:cxn modelId="{B325812C-4E82-47DC-A6BF-6920E68BD627}" type="presParOf" srcId="{BCB6F801-103C-4154-AB2F-F7B124314B49}" destId="{1820C3F8-C71C-4F68-95E1-26E374BD4414}" srcOrd="0" destOrd="0" presId="urn:microsoft.com/office/officeart/2018/2/layout/IconVerticalSolidList"/>
    <dgm:cxn modelId="{A95C3AA1-869E-49D8-BD90-0E9107DCF63C}" type="presParOf" srcId="{BCB6F801-103C-4154-AB2F-F7B124314B49}" destId="{257441AA-3861-48D5-A490-3E02346D3323}" srcOrd="1" destOrd="0" presId="urn:microsoft.com/office/officeart/2018/2/layout/IconVerticalSolidList"/>
    <dgm:cxn modelId="{DE1C9BCB-FA0E-448F-827D-D916B5564965}" type="presParOf" srcId="{BCB6F801-103C-4154-AB2F-F7B124314B49}" destId="{6AE86FF4-0614-44AE-9B4D-5DA37A6458E5}" srcOrd="2" destOrd="0" presId="urn:microsoft.com/office/officeart/2018/2/layout/IconVerticalSolidList"/>
    <dgm:cxn modelId="{68E40D3F-D4E1-4B01-88BE-980D31CAC2F8}" type="presParOf" srcId="{BCB6F801-103C-4154-AB2F-F7B124314B49}" destId="{45824118-1530-413D-A0AE-485C57CF0484}" srcOrd="3" destOrd="0" presId="urn:microsoft.com/office/officeart/2018/2/layout/IconVerticalSolidList"/>
    <dgm:cxn modelId="{7EE266BC-C0CC-42A8-9D61-59C80F9C2F93}" type="presParOf" srcId="{BCB6F801-103C-4154-AB2F-F7B124314B49}" destId="{BB085314-9EFE-4082-9CDA-6E9F455B7DDA}"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9D4EF9-A029-4332-8F03-B9594BB7E0CB}"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AE5D5DB9-CAE2-4B60-9BDE-B2B32ED65EE8}">
      <dgm:prSet/>
      <dgm:spPr/>
      <dgm:t>
        <a:bodyPr/>
        <a:lstStyle/>
        <a:p>
          <a:r>
            <a:rPr lang="en-GB"/>
            <a:t>Column input			General form: V[V]</a:t>
          </a:r>
          <a:endParaRPr lang="en-US"/>
        </a:p>
      </dgm:t>
    </dgm:pt>
    <dgm:pt modelId="{07718130-334B-4AD8-A455-64F39DACEFF5}" type="parTrans" cxnId="{9649A68E-9176-4724-B188-B51FB1121372}">
      <dgm:prSet/>
      <dgm:spPr/>
      <dgm:t>
        <a:bodyPr/>
        <a:lstStyle/>
        <a:p>
          <a:endParaRPr lang="en-US"/>
        </a:p>
      </dgm:t>
    </dgm:pt>
    <dgm:pt modelId="{FB873CF3-A51E-4F0F-80C2-2AB2423FBEC7}" type="sibTrans" cxnId="{9649A68E-9176-4724-B188-B51FB1121372}">
      <dgm:prSet/>
      <dgm:spPr/>
      <dgm:t>
        <a:bodyPr/>
        <a:lstStyle/>
        <a:p>
          <a:endParaRPr lang="en-US"/>
        </a:p>
      </dgm:t>
    </dgm:pt>
    <dgm:pt modelId="{2DAE944D-8F59-4F48-83DF-873511DD5F95}">
      <dgm:prSet/>
      <dgm:spPr/>
      <dgm:t>
        <a:bodyPr/>
        <a:lstStyle/>
        <a:p>
          <a:pPr>
            <a:buNone/>
          </a:pPr>
          <a:r>
            <a:rPr lang="en-GB" sz="1400" kern="1200" dirty="0">
              <a:solidFill>
                <a:schemeClr val="bg2">
                  <a:lumMod val="60000"/>
                  <a:lumOff val="40000"/>
                </a:schemeClr>
              </a:solidFill>
              <a:latin typeface="Courier New" panose="02070309020205020404" pitchFamily="49" charset="0"/>
              <a:cs typeface="Courier New" panose="02070309020205020404" pitchFamily="49" charset="0"/>
            </a:rPr>
            <a:t>123456789+123456789+</a:t>
          </a:r>
          <a:r>
            <a:rPr lang="en-GB" sz="1400" kern="1200" dirty="0">
              <a:latin typeface="Courier New" panose="02070309020205020404" pitchFamily="49" charset="0"/>
              <a:cs typeface="Courier New" panose="02070309020205020404" pitchFamily="49" charset="0"/>
            </a:rPr>
            <a:t> </a:t>
          </a:r>
          <a:r>
            <a:rPr lang="en-GB" sz="1400" kern="1200" dirty="0"/>
            <a:t>	V = value </a:t>
          </a:r>
          <a:endParaRPr lang="en-US" sz="1400" kern="1200" dirty="0"/>
        </a:p>
      </dgm:t>
    </dgm:pt>
    <dgm:pt modelId="{730E109F-E1CA-47A4-B4B2-F13C9438460D}" type="parTrans" cxnId="{2F87B79A-141D-43F7-AAD0-0F1B4817E228}">
      <dgm:prSet/>
      <dgm:spPr/>
      <dgm:t>
        <a:bodyPr/>
        <a:lstStyle/>
        <a:p>
          <a:endParaRPr lang="en-US"/>
        </a:p>
      </dgm:t>
    </dgm:pt>
    <dgm:pt modelId="{3FA99EC5-F07D-420F-B08E-35DFC4A10013}" type="sibTrans" cxnId="{2F87B79A-141D-43F7-AAD0-0F1B4817E228}">
      <dgm:prSet/>
      <dgm:spPr/>
      <dgm:t>
        <a:bodyPr/>
        <a:lstStyle/>
        <a:p>
          <a:endParaRPr lang="en-US"/>
        </a:p>
      </dgm:t>
    </dgm:pt>
    <dgm:pt modelId="{23948397-EA70-4F60-954B-8A9E3936973C}">
      <dgm:prSet custT="1"/>
      <dgm:spPr/>
      <dgm:t>
        <a:bodyPr/>
        <a:lstStyle/>
        <a:p>
          <a:pPr>
            <a:buNone/>
          </a:pPr>
          <a:r>
            <a:rPr lang="en-GB" sz="1400" kern="1200" dirty="0">
              <a:solidFill>
                <a:srgbClr val="9D360E">
                  <a:lumMod val="60000"/>
                  <a:lumOff val="40000"/>
                </a:srgbClr>
              </a:solidFill>
              <a:latin typeface="Courier New" panose="02070309020205020404" pitchFamily="49" charset="0"/>
              <a:ea typeface="+mn-ea"/>
              <a:cs typeface="Courier New" panose="02070309020205020404" pitchFamily="49" charset="0"/>
            </a:rPr>
            <a:t>1</a:t>
          </a:r>
          <a:r>
            <a:rPr lang="en-GB" sz="1400" kern="1200" dirty="0">
              <a:latin typeface="Courier New" panose="02070309020205020404" pitchFamily="49" charset="0"/>
              <a:cs typeface="Courier New" panose="02070309020205020404" pitchFamily="49" charset="0"/>
            </a:rPr>
            <a:t> Smith   196412081</a:t>
          </a:r>
          <a:r>
            <a:rPr lang="en-GB" sz="1400" kern="1200" dirty="0"/>
            <a:t>	V</a:t>
          </a:r>
          <a:r>
            <a:rPr lang="en-GB" sz="1400" kern="1200" baseline="-25000" dirty="0"/>
            <a:t>1</a:t>
          </a:r>
          <a:r>
            <a:rPr lang="en-GB" sz="1400" kern="1200" dirty="0"/>
            <a:t>= name 1-8, 					V</a:t>
          </a:r>
          <a:r>
            <a:rPr lang="en-GB" sz="1400" kern="1200" baseline="-25000" dirty="0"/>
            <a:t>2</a:t>
          </a:r>
          <a:r>
            <a:rPr lang="en-GB" sz="1400" kern="1200" dirty="0"/>
            <a:t> = Year 9-12</a:t>
          </a:r>
          <a:endParaRPr lang="en-US" sz="1400" kern="1200" dirty="0"/>
        </a:p>
      </dgm:t>
    </dgm:pt>
    <dgm:pt modelId="{02EB746F-4793-4F30-987F-E3E99556E39A}" type="parTrans" cxnId="{07D1C693-7D4A-4F5C-94DE-98DD2E512B53}">
      <dgm:prSet/>
      <dgm:spPr/>
      <dgm:t>
        <a:bodyPr/>
        <a:lstStyle/>
        <a:p>
          <a:endParaRPr lang="en-US"/>
        </a:p>
      </dgm:t>
    </dgm:pt>
    <dgm:pt modelId="{902E557D-6B91-4996-B836-331CD15F0866}" type="sibTrans" cxnId="{07D1C693-7D4A-4F5C-94DE-98DD2E512B53}">
      <dgm:prSet/>
      <dgm:spPr/>
      <dgm:t>
        <a:bodyPr/>
        <a:lstStyle/>
        <a:p>
          <a:endParaRPr lang="en-US"/>
        </a:p>
      </dgm:t>
    </dgm:pt>
    <dgm:pt modelId="{D16BEE28-9434-4483-B18A-BBEB8C88212E}">
      <dgm:prSet custT="1"/>
      <dgm:spPr/>
      <dgm:t>
        <a:bodyPr/>
        <a:lstStyle/>
        <a:p>
          <a:pPr>
            <a:buNone/>
          </a:pPr>
          <a:r>
            <a:rPr lang="en-GB" sz="1400" kern="1200" dirty="0">
              <a:solidFill>
                <a:srgbClr val="9D360E">
                  <a:lumMod val="60000"/>
                  <a:lumOff val="40000"/>
                </a:srgbClr>
              </a:solidFill>
              <a:latin typeface="Courier New" panose="02070309020205020404" pitchFamily="49" charset="0"/>
              <a:ea typeface="+mn-ea"/>
              <a:cs typeface="Courier New" panose="02070309020205020404" pitchFamily="49" charset="0"/>
            </a:rPr>
            <a:t>2</a:t>
          </a:r>
          <a:r>
            <a:rPr lang="en-GB" sz="1400" kern="1200" dirty="0">
              <a:latin typeface="Courier New" panose="02070309020205020404" pitchFamily="49" charset="0"/>
              <a:cs typeface="Courier New" panose="02070309020205020404" pitchFamily="49" charset="0"/>
            </a:rPr>
            <a:t> Williams197311075</a:t>
          </a:r>
          <a:r>
            <a:rPr lang="en-GB" sz="1400" kern="1200" dirty="0"/>
            <a:t>	V</a:t>
          </a:r>
          <a:r>
            <a:rPr lang="en-GB" sz="1400" kern="1200" baseline="-25000" dirty="0"/>
            <a:t>3</a:t>
          </a:r>
          <a:r>
            <a:rPr lang="en-GB" sz="1400" kern="1200" dirty="0"/>
            <a:t>= SBP 13-15, </a:t>
          </a:r>
          <a:br>
            <a:rPr lang="en-GB" sz="1400" kern="1200" dirty="0"/>
          </a:br>
          <a:r>
            <a:rPr lang="en-GB" sz="1400" kern="1200" dirty="0"/>
            <a:t>				V</a:t>
          </a:r>
          <a:r>
            <a:rPr lang="en-GB" sz="1400" kern="1200" baseline="-25000" dirty="0"/>
            <a:t>4</a:t>
          </a:r>
          <a:r>
            <a:rPr lang="en-GB" sz="1400" kern="1200" dirty="0"/>
            <a:t> = DBP 16-17</a:t>
          </a:r>
          <a:endParaRPr lang="en-US" sz="1400" kern="1200" dirty="0"/>
        </a:p>
      </dgm:t>
    </dgm:pt>
    <dgm:pt modelId="{D6CDCFB9-4CE0-4D00-BFF3-84ADDA015DAF}" type="parTrans" cxnId="{82C897C5-76AB-4039-81C1-218C8E964700}">
      <dgm:prSet/>
      <dgm:spPr/>
      <dgm:t>
        <a:bodyPr/>
        <a:lstStyle/>
        <a:p>
          <a:endParaRPr lang="en-US"/>
        </a:p>
      </dgm:t>
    </dgm:pt>
    <dgm:pt modelId="{69E620BC-DA4C-4635-AA14-2569F27C059E}" type="sibTrans" cxnId="{82C897C5-76AB-4039-81C1-218C8E964700}">
      <dgm:prSet/>
      <dgm:spPr/>
      <dgm:t>
        <a:bodyPr/>
        <a:lstStyle/>
        <a:p>
          <a:endParaRPr lang="en-US"/>
        </a:p>
      </dgm:t>
    </dgm:pt>
    <dgm:pt modelId="{3A5D663A-39C8-4E6B-8A6E-0FD29B253BA5}" type="pres">
      <dgm:prSet presAssocID="{B79D4EF9-A029-4332-8F03-B9594BB7E0CB}" presName="linear" presStyleCnt="0">
        <dgm:presLayoutVars>
          <dgm:dir/>
          <dgm:animLvl val="lvl"/>
          <dgm:resizeHandles val="exact"/>
        </dgm:presLayoutVars>
      </dgm:prSet>
      <dgm:spPr/>
    </dgm:pt>
    <dgm:pt modelId="{664AF156-8A1E-464B-9A63-8D7A6A75E50D}" type="pres">
      <dgm:prSet presAssocID="{AE5D5DB9-CAE2-4B60-9BDE-B2B32ED65EE8}" presName="parentLin" presStyleCnt="0"/>
      <dgm:spPr/>
    </dgm:pt>
    <dgm:pt modelId="{797D8B49-E50C-4622-8DE3-BBEA61AA7437}" type="pres">
      <dgm:prSet presAssocID="{AE5D5DB9-CAE2-4B60-9BDE-B2B32ED65EE8}" presName="parentLeftMargin" presStyleLbl="node1" presStyleIdx="0" presStyleCnt="1"/>
      <dgm:spPr/>
    </dgm:pt>
    <dgm:pt modelId="{298EB56C-1A7A-4A5C-91E1-4E00DB571EC9}" type="pres">
      <dgm:prSet presAssocID="{AE5D5DB9-CAE2-4B60-9BDE-B2B32ED65EE8}" presName="parentText" presStyleLbl="node1" presStyleIdx="0" presStyleCnt="1">
        <dgm:presLayoutVars>
          <dgm:chMax val="0"/>
          <dgm:bulletEnabled val="1"/>
        </dgm:presLayoutVars>
      </dgm:prSet>
      <dgm:spPr/>
    </dgm:pt>
    <dgm:pt modelId="{40552A30-E174-4992-856C-145F9C65CE10}" type="pres">
      <dgm:prSet presAssocID="{AE5D5DB9-CAE2-4B60-9BDE-B2B32ED65EE8}" presName="negativeSpace" presStyleCnt="0"/>
      <dgm:spPr/>
    </dgm:pt>
    <dgm:pt modelId="{8381AE5B-9CFA-4A3C-820F-363AA6AE5FAA}" type="pres">
      <dgm:prSet presAssocID="{AE5D5DB9-CAE2-4B60-9BDE-B2B32ED65EE8}" presName="childText" presStyleLbl="conFgAcc1" presStyleIdx="0" presStyleCnt="1">
        <dgm:presLayoutVars>
          <dgm:bulletEnabled val="1"/>
        </dgm:presLayoutVars>
      </dgm:prSet>
      <dgm:spPr/>
    </dgm:pt>
  </dgm:ptLst>
  <dgm:cxnLst>
    <dgm:cxn modelId="{8F533C14-8D3F-4C0C-A27F-9D82D0B778C5}" type="presOf" srcId="{AE5D5DB9-CAE2-4B60-9BDE-B2B32ED65EE8}" destId="{298EB56C-1A7A-4A5C-91E1-4E00DB571EC9}" srcOrd="1" destOrd="0" presId="urn:microsoft.com/office/officeart/2005/8/layout/list1"/>
    <dgm:cxn modelId="{4C63872E-8B40-47BE-B6A6-FABAD71A7A1D}" type="presOf" srcId="{2DAE944D-8F59-4F48-83DF-873511DD5F95}" destId="{8381AE5B-9CFA-4A3C-820F-363AA6AE5FAA}" srcOrd="0" destOrd="0" presId="urn:microsoft.com/office/officeart/2005/8/layout/list1"/>
    <dgm:cxn modelId="{A2CA3E31-C9FD-453F-A424-EFF5F2F8D06C}" type="presOf" srcId="{B79D4EF9-A029-4332-8F03-B9594BB7E0CB}" destId="{3A5D663A-39C8-4E6B-8A6E-0FD29B253BA5}" srcOrd="0" destOrd="0" presId="urn:microsoft.com/office/officeart/2005/8/layout/list1"/>
    <dgm:cxn modelId="{9649A68E-9176-4724-B188-B51FB1121372}" srcId="{B79D4EF9-A029-4332-8F03-B9594BB7E0CB}" destId="{AE5D5DB9-CAE2-4B60-9BDE-B2B32ED65EE8}" srcOrd="0" destOrd="0" parTransId="{07718130-334B-4AD8-A455-64F39DACEFF5}" sibTransId="{FB873CF3-A51E-4F0F-80C2-2AB2423FBEC7}"/>
    <dgm:cxn modelId="{07D1C693-7D4A-4F5C-94DE-98DD2E512B53}" srcId="{AE5D5DB9-CAE2-4B60-9BDE-B2B32ED65EE8}" destId="{23948397-EA70-4F60-954B-8A9E3936973C}" srcOrd="1" destOrd="0" parTransId="{02EB746F-4793-4F30-987F-E3E99556E39A}" sibTransId="{902E557D-6B91-4996-B836-331CD15F0866}"/>
    <dgm:cxn modelId="{D3F6CB98-A735-456A-A48A-85F978F88AED}" type="presOf" srcId="{23948397-EA70-4F60-954B-8A9E3936973C}" destId="{8381AE5B-9CFA-4A3C-820F-363AA6AE5FAA}" srcOrd="0" destOrd="1" presId="urn:microsoft.com/office/officeart/2005/8/layout/list1"/>
    <dgm:cxn modelId="{2F87B79A-141D-43F7-AAD0-0F1B4817E228}" srcId="{AE5D5DB9-CAE2-4B60-9BDE-B2B32ED65EE8}" destId="{2DAE944D-8F59-4F48-83DF-873511DD5F95}" srcOrd="0" destOrd="0" parTransId="{730E109F-E1CA-47A4-B4B2-F13C9438460D}" sibTransId="{3FA99EC5-F07D-420F-B08E-35DFC4A10013}"/>
    <dgm:cxn modelId="{82C897C5-76AB-4039-81C1-218C8E964700}" srcId="{AE5D5DB9-CAE2-4B60-9BDE-B2B32ED65EE8}" destId="{D16BEE28-9434-4483-B18A-BBEB8C88212E}" srcOrd="2" destOrd="0" parTransId="{D6CDCFB9-4CE0-4D00-BFF3-84ADDA015DAF}" sibTransId="{69E620BC-DA4C-4635-AA14-2569F27C059E}"/>
    <dgm:cxn modelId="{1A66DED4-7073-45A0-A24C-CC033A698687}" type="presOf" srcId="{AE5D5DB9-CAE2-4B60-9BDE-B2B32ED65EE8}" destId="{797D8B49-E50C-4622-8DE3-BBEA61AA7437}" srcOrd="0" destOrd="0" presId="urn:microsoft.com/office/officeart/2005/8/layout/list1"/>
    <dgm:cxn modelId="{5D698FDC-C4FB-4F9C-B636-50D43023EC87}" type="presOf" srcId="{D16BEE28-9434-4483-B18A-BBEB8C88212E}" destId="{8381AE5B-9CFA-4A3C-820F-363AA6AE5FAA}" srcOrd="0" destOrd="2" presId="urn:microsoft.com/office/officeart/2005/8/layout/list1"/>
    <dgm:cxn modelId="{0DD9DEE5-324D-453F-AF3C-4AEC2D598291}" type="presParOf" srcId="{3A5D663A-39C8-4E6B-8A6E-0FD29B253BA5}" destId="{664AF156-8A1E-464B-9A63-8D7A6A75E50D}" srcOrd="0" destOrd="0" presId="urn:microsoft.com/office/officeart/2005/8/layout/list1"/>
    <dgm:cxn modelId="{1F3EC03D-D57B-425E-B640-1608D9460E0D}" type="presParOf" srcId="{664AF156-8A1E-464B-9A63-8D7A6A75E50D}" destId="{797D8B49-E50C-4622-8DE3-BBEA61AA7437}" srcOrd="0" destOrd="0" presId="urn:microsoft.com/office/officeart/2005/8/layout/list1"/>
    <dgm:cxn modelId="{827CCA8B-FD19-4BF7-81C5-A484B362247B}" type="presParOf" srcId="{664AF156-8A1E-464B-9A63-8D7A6A75E50D}" destId="{298EB56C-1A7A-4A5C-91E1-4E00DB571EC9}" srcOrd="1" destOrd="0" presId="urn:microsoft.com/office/officeart/2005/8/layout/list1"/>
    <dgm:cxn modelId="{7E3D81EF-D015-4269-AA40-751CBCAC7D2A}" type="presParOf" srcId="{3A5D663A-39C8-4E6B-8A6E-0FD29B253BA5}" destId="{40552A30-E174-4992-856C-145F9C65CE10}" srcOrd="1" destOrd="0" presId="urn:microsoft.com/office/officeart/2005/8/layout/list1"/>
    <dgm:cxn modelId="{46A1F9B7-3E41-4C41-83D0-A36DC100F537}" type="presParOf" srcId="{3A5D663A-39C8-4E6B-8A6E-0FD29B253BA5}" destId="{8381AE5B-9CFA-4A3C-820F-363AA6AE5FAA}"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C1FD4F-4574-4A05-9211-31907F1C9673}"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DA776E27-C803-496E-B08E-DCF65956FF3D}">
      <dgm:prSet/>
      <dgm:spPr/>
      <dgm:t>
        <a:bodyPr/>
        <a:lstStyle/>
        <a:p>
          <a:r>
            <a:rPr lang="en-GB"/>
            <a:t>Predefined informats</a:t>
          </a:r>
          <a:endParaRPr lang="en-US"/>
        </a:p>
      </dgm:t>
    </dgm:pt>
    <dgm:pt modelId="{9AE7D7AD-41A8-42B7-BA25-3651A3DC6C81}" type="parTrans" cxnId="{EF5185E5-A509-4F0F-8EBA-299F0165273B}">
      <dgm:prSet/>
      <dgm:spPr/>
      <dgm:t>
        <a:bodyPr/>
        <a:lstStyle/>
        <a:p>
          <a:endParaRPr lang="en-US"/>
        </a:p>
      </dgm:t>
    </dgm:pt>
    <dgm:pt modelId="{60510E83-1398-4EAF-A03F-2EAAF59BCF87}" type="sibTrans" cxnId="{EF5185E5-A509-4F0F-8EBA-299F0165273B}">
      <dgm:prSet/>
      <dgm:spPr/>
      <dgm:t>
        <a:bodyPr/>
        <a:lstStyle/>
        <a:p>
          <a:endParaRPr lang="en-US"/>
        </a:p>
      </dgm:t>
    </dgm:pt>
    <dgm:pt modelId="{B914DE3B-800B-4B9E-A950-A1F185F0139A}">
      <dgm:prSet/>
      <dgm:spPr/>
      <dgm:t>
        <a:bodyPr/>
        <a:lstStyle/>
        <a:p>
          <a:r>
            <a:rPr lang="en-GB"/>
            <a:t>For date &amp; time</a:t>
          </a:r>
          <a:endParaRPr lang="en-US"/>
        </a:p>
      </dgm:t>
    </dgm:pt>
    <dgm:pt modelId="{2B9C935D-99DA-47C1-979A-520FEF61B5CF}" type="parTrans" cxnId="{6F52BEE6-8D04-46D9-8891-F292CE090189}">
      <dgm:prSet/>
      <dgm:spPr/>
      <dgm:t>
        <a:bodyPr/>
        <a:lstStyle/>
        <a:p>
          <a:endParaRPr lang="en-US"/>
        </a:p>
      </dgm:t>
    </dgm:pt>
    <dgm:pt modelId="{CAA895C3-C3B5-4F2B-AFE4-9393D6BE4F12}" type="sibTrans" cxnId="{6F52BEE6-8D04-46D9-8891-F292CE090189}">
      <dgm:prSet/>
      <dgm:spPr/>
      <dgm:t>
        <a:bodyPr/>
        <a:lstStyle/>
        <a:p>
          <a:endParaRPr lang="en-US"/>
        </a:p>
      </dgm:t>
    </dgm:pt>
    <dgm:pt modelId="{2DD59C42-A1F6-4C80-AFB9-C6B08D3384B1}">
      <dgm:prSet/>
      <dgm:spPr/>
      <dgm:t>
        <a:bodyPr/>
        <a:lstStyle/>
        <a:p>
          <a:r>
            <a:rPr lang="en-GB"/>
            <a:t>For formatted numeric data</a:t>
          </a:r>
          <a:endParaRPr lang="en-US"/>
        </a:p>
      </dgm:t>
    </dgm:pt>
    <dgm:pt modelId="{6987CE7F-3348-4194-A414-EE182365B6C2}" type="parTrans" cxnId="{2458113A-F9A1-4333-BF0D-5BA2202C1982}">
      <dgm:prSet/>
      <dgm:spPr/>
      <dgm:t>
        <a:bodyPr/>
        <a:lstStyle/>
        <a:p>
          <a:endParaRPr lang="en-US"/>
        </a:p>
      </dgm:t>
    </dgm:pt>
    <dgm:pt modelId="{19B38006-5B2B-416F-944D-0C74D0450007}" type="sibTrans" cxnId="{2458113A-F9A1-4333-BF0D-5BA2202C1982}">
      <dgm:prSet/>
      <dgm:spPr/>
      <dgm:t>
        <a:bodyPr/>
        <a:lstStyle/>
        <a:p>
          <a:endParaRPr lang="en-US"/>
        </a:p>
      </dgm:t>
    </dgm:pt>
    <dgm:pt modelId="{052A05B2-77DC-43A1-8F09-333C6633AC38}">
      <dgm:prSet/>
      <dgm:spPr/>
      <dgm:t>
        <a:bodyPr/>
        <a:lstStyle/>
        <a:p>
          <a:r>
            <a:rPr lang="en-GB"/>
            <a:t>1.2e+33, $33.54</a:t>
          </a:r>
          <a:endParaRPr lang="en-US"/>
        </a:p>
      </dgm:t>
    </dgm:pt>
    <dgm:pt modelId="{D5A427DD-81F4-4FFA-BD29-785267088058}" type="parTrans" cxnId="{390FEC8E-AE1C-4EE1-BE7A-84191E57357E}">
      <dgm:prSet/>
      <dgm:spPr/>
      <dgm:t>
        <a:bodyPr/>
        <a:lstStyle/>
        <a:p>
          <a:endParaRPr lang="en-US"/>
        </a:p>
      </dgm:t>
    </dgm:pt>
    <dgm:pt modelId="{F148AAF5-03CB-4B50-8593-7CFE28D021BC}" type="sibTrans" cxnId="{390FEC8E-AE1C-4EE1-BE7A-84191E57357E}">
      <dgm:prSet/>
      <dgm:spPr/>
      <dgm:t>
        <a:bodyPr/>
        <a:lstStyle/>
        <a:p>
          <a:endParaRPr lang="en-US"/>
        </a:p>
      </dgm:t>
    </dgm:pt>
    <dgm:pt modelId="{62A5AC55-B699-4C93-B9FD-3627A94B0695}">
      <dgm:prSet/>
      <dgm:spPr/>
      <dgm:t>
        <a:bodyPr/>
        <a:lstStyle/>
        <a:p>
          <a:r>
            <a:rPr lang="en-GB" dirty="0"/>
            <a:t>User defined, if no predefined </a:t>
          </a:r>
          <a:r>
            <a:rPr lang="en-GB" dirty="0" err="1"/>
            <a:t>informat</a:t>
          </a:r>
          <a:endParaRPr lang="en-US" dirty="0"/>
        </a:p>
      </dgm:t>
    </dgm:pt>
    <dgm:pt modelId="{02C30AA4-5F82-42A8-93E7-F5B7927F3DBB}" type="parTrans" cxnId="{44016EA2-FCC5-43B9-9F3F-2DC81EE73484}">
      <dgm:prSet/>
      <dgm:spPr/>
      <dgm:t>
        <a:bodyPr/>
        <a:lstStyle/>
        <a:p>
          <a:endParaRPr lang="en-US"/>
        </a:p>
      </dgm:t>
    </dgm:pt>
    <dgm:pt modelId="{A7B55C3A-BF77-4E8A-8A29-59B9161D2E80}" type="sibTrans" cxnId="{44016EA2-FCC5-43B9-9F3F-2DC81EE73484}">
      <dgm:prSet/>
      <dgm:spPr/>
      <dgm:t>
        <a:bodyPr/>
        <a:lstStyle/>
        <a:p>
          <a:endParaRPr lang="en-US"/>
        </a:p>
      </dgm:t>
    </dgm:pt>
    <dgm:pt modelId="{18ACF459-EB5C-4121-BEB0-1CF3C59AF9C1}">
      <dgm:prSet/>
      <dgm:spPr/>
      <dgm:t>
        <a:bodyPr/>
        <a:lstStyle/>
        <a:p>
          <a:r>
            <a:rPr lang="en-GB" dirty="0"/>
            <a:t>Example use: to convert character data to numeric</a:t>
          </a:r>
          <a:endParaRPr lang="en-US" dirty="0"/>
        </a:p>
      </dgm:t>
    </dgm:pt>
    <dgm:pt modelId="{EDCCBE78-1123-47B5-8F8F-4924A1DE12AC}" type="parTrans" cxnId="{7FF1DC42-3F8E-4331-8F10-616EFAEF8967}">
      <dgm:prSet/>
      <dgm:spPr/>
      <dgm:t>
        <a:bodyPr/>
        <a:lstStyle/>
        <a:p>
          <a:endParaRPr lang="en-US"/>
        </a:p>
      </dgm:t>
    </dgm:pt>
    <dgm:pt modelId="{3E4DB4F8-AA91-4AF7-B032-BD6E1B2F7F29}" type="sibTrans" cxnId="{7FF1DC42-3F8E-4331-8F10-616EFAEF8967}">
      <dgm:prSet/>
      <dgm:spPr/>
      <dgm:t>
        <a:bodyPr/>
        <a:lstStyle/>
        <a:p>
          <a:endParaRPr lang="en-US"/>
        </a:p>
      </dgm:t>
    </dgm:pt>
    <dgm:pt modelId="{30059032-A13E-4C57-8A81-932D261F46AA}">
      <dgm:prSet/>
      <dgm:spPr/>
      <dgm:t>
        <a:bodyPr/>
        <a:lstStyle/>
        <a:p>
          <a:r>
            <a:rPr lang="en-GB" dirty="0"/>
            <a:t>to save space, thereby increasing processing speed</a:t>
          </a:r>
          <a:endParaRPr lang="en-US" dirty="0"/>
        </a:p>
      </dgm:t>
    </dgm:pt>
    <dgm:pt modelId="{B9D995C7-1E21-4431-9D4A-BD0570C01415}" type="parTrans" cxnId="{30CBA44F-B5F9-4703-83C5-C8708A5D6BE4}">
      <dgm:prSet/>
      <dgm:spPr/>
      <dgm:t>
        <a:bodyPr/>
        <a:lstStyle/>
        <a:p>
          <a:endParaRPr lang="en-US"/>
        </a:p>
      </dgm:t>
    </dgm:pt>
    <dgm:pt modelId="{579D9145-3EF0-4703-9986-978FBD4EBC83}" type="sibTrans" cxnId="{30CBA44F-B5F9-4703-83C5-C8708A5D6BE4}">
      <dgm:prSet/>
      <dgm:spPr/>
      <dgm:t>
        <a:bodyPr/>
        <a:lstStyle/>
        <a:p>
          <a:endParaRPr lang="en-US"/>
        </a:p>
      </dgm:t>
    </dgm:pt>
    <dgm:pt modelId="{7AE10224-A523-4EA3-A442-EE241AD0347B}">
      <dgm:prSet/>
      <dgm:spPr/>
      <dgm:t>
        <a:bodyPr/>
        <a:lstStyle/>
        <a:p>
          <a:r>
            <a:rPr lang="en-GB"/>
            <a:t>to simplify processing</a:t>
          </a:r>
          <a:endParaRPr lang="en-US"/>
        </a:p>
      </dgm:t>
    </dgm:pt>
    <dgm:pt modelId="{CB92F8C4-9318-46C9-AC3F-CA426531E83F}" type="parTrans" cxnId="{918C1388-3A8A-4014-B0B6-431E6BA43A32}">
      <dgm:prSet/>
      <dgm:spPr/>
      <dgm:t>
        <a:bodyPr/>
        <a:lstStyle/>
        <a:p>
          <a:endParaRPr lang="en-US"/>
        </a:p>
      </dgm:t>
    </dgm:pt>
    <dgm:pt modelId="{67CA78E6-F9E6-4DE2-A051-B2372F3A31A3}" type="sibTrans" cxnId="{918C1388-3A8A-4014-B0B6-431E6BA43A32}">
      <dgm:prSet/>
      <dgm:spPr/>
      <dgm:t>
        <a:bodyPr/>
        <a:lstStyle/>
        <a:p>
          <a:endParaRPr lang="en-US"/>
        </a:p>
      </dgm:t>
    </dgm:pt>
    <dgm:pt modelId="{6BD1BA04-F5D9-4E93-AEBD-18B1A59DA0BB}" type="pres">
      <dgm:prSet presAssocID="{FBC1FD4F-4574-4A05-9211-31907F1C9673}" presName="linear" presStyleCnt="0">
        <dgm:presLayoutVars>
          <dgm:dir/>
          <dgm:animLvl val="lvl"/>
          <dgm:resizeHandles val="exact"/>
        </dgm:presLayoutVars>
      </dgm:prSet>
      <dgm:spPr/>
    </dgm:pt>
    <dgm:pt modelId="{2A6F140F-6A3A-4A2F-B747-B54EBB5FE3DB}" type="pres">
      <dgm:prSet presAssocID="{DA776E27-C803-496E-B08E-DCF65956FF3D}" presName="parentLin" presStyleCnt="0"/>
      <dgm:spPr/>
    </dgm:pt>
    <dgm:pt modelId="{FDC64FF8-19E1-4DD2-8C69-8F43D870FDCD}" type="pres">
      <dgm:prSet presAssocID="{DA776E27-C803-496E-B08E-DCF65956FF3D}" presName="parentLeftMargin" presStyleLbl="node1" presStyleIdx="0" presStyleCnt="2"/>
      <dgm:spPr/>
    </dgm:pt>
    <dgm:pt modelId="{33F1C10C-B215-4248-921A-5ABDC8A9DE10}" type="pres">
      <dgm:prSet presAssocID="{DA776E27-C803-496E-B08E-DCF65956FF3D}" presName="parentText" presStyleLbl="node1" presStyleIdx="0" presStyleCnt="2">
        <dgm:presLayoutVars>
          <dgm:chMax val="0"/>
          <dgm:bulletEnabled val="1"/>
        </dgm:presLayoutVars>
      </dgm:prSet>
      <dgm:spPr/>
    </dgm:pt>
    <dgm:pt modelId="{4C155E1C-166A-4748-9A6B-34055EF43A2C}" type="pres">
      <dgm:prSet presAssocID="{DA776E27-C803-496E-B08E-DCF65956FF3D}" presName="negativeSpace" presStyleCnt="0"/>
      <dgm:spPr/>
    </dgm:pt>
    <dgm:pt modelId="{11E61CB6-B1C0-45F6-869F-3C7897DE752C}" type="pres">
      <dgm:prSet presAssocID="{DA776E27-C803-496E-B08E-DCF65956FF3D}" presName="childText" presStyleLbl="conFgAcc1" presStyleIdx="0" presStyleCnt="2">
        <dgm:presLayoutVars>
          <dgm:bulletEnabled val="1"/>
        </dgm:presLayoutVars>
      </dgm:prSet>
      <dgm:spPr/>
    </dgm:pt>
    <dgm:pt modelId="{DA709CCC-9C6E-4914-9A07-99256A66EB9A}" type="pres">
      <dgm:prSet presAssocID="{60510E83-1398-4EAF-A03F-2EAAF59BCF87}" presName="spaceBetweenRectangles" presStyleCnt="0"/>
      <dgm:spPr/>
    </dgm:pt>
    <dgm:pt modelId="{5E991752-9F2E-4629-9974-E068B8DE7490}" type="pres">
      <dgm:prSet presAssocID="{62A5AC55-B699-4C93-B9FD-3627A94B0695}" presName="parentLin" presStyleCnt="0"/>
      <dgm:spPr/>
    </dgm:pt>
    <dgm:pt modelId="{1570AD3C-224F-45CB-98C9-23B3DFB16D5C}" type="pres">
      <dgm:prSet presAssocID="{62A5AC55-B699-4C93-B9FD-3627A94B0695}" presName="parentLeftMargin" presStyleLbl="node1" presStyleIdx="0" presStyleCnt="2"/>
      <dgm:spPr/>
    </dgm:pt>
    <dgm:pt modelId="{2D19F4F2-8AF7-4CDD-9233-AE3D4BB6358C}" type="pres">
      <dgm:prSet presAssocID="{62A5AC55-B699-4C93-B9FD-3627A94B0695}" presName="parentText" presStyleLbl="node1" presStyleIdx="1" presStyleCnt="2">
        <dgm:presLayoutVars>
          <dgm:chMax val="0"/>
          <dgm:bulletEnabled val="1"/>
        </dgm:presLayoutVars>
      </dgm:prSet>
      <dgm:spPr/>
    </dgm:pt>
    <dgm:pt modelId="{CA556D11-E7E8-4809-8289-A9EB8063FAE5}" type="pres">
      <dgm:prSet presAssocID="{62A5AC55-B699-4C93-B9FD-3627A94B0695}" presName="negativeSpace" presStyleCnt="0"/>
      <dgm:spPr/>
    </dgm:pt>
    <dgm:pt modelId="{491B98F5-6119-42A7-BB92-B5D301F4674A}" type="pres">
      <dgm:prSet presAssocID="{62A5AC55-B699-4C93-B9FD-3627A94B0695}" presName="childText" presStyleLbl="conFgAcc1" presStyleIdx="1" presStyleCnt="2">
        <dgm:presLayoutVars>
          <dgm:bulletEnabled val="1"/>
        </dgm:presLayoutVars>
      </dgm:prSet>
      <dgm:spPr/>
    </dgm:pt>
  </dgm:ptLst>
  <dgm:cxnLst>
    <dgm:cxn modelId="{92C1E822-EED1-4931-8346-1E326B4141CE}" type="presOf" srcId="{30059032-A13E-4C57-8A81-932D261F46AA}" destId="{491B98F5-6119-42A7-BB92-B5D301F4674A}" srcOrd="0" destOrd="1" presId="urn:microsoft.com/office/officeart/2005/8/layout/list1"/>
    <dgm:cxn modelId="{0DDA2C2D-8F8E-4706-AE13-9ED54E5E3F54}" type="presOf" srcId="{62A5AC55-B699-4C93-B9FD-3627A94B0695}" destId="{2D19F4F2-8AF7-4CDD-9233-AE3D4BB6358C}" srcOrd="1" destOrd="0" presId="urn:microsoft.com/office/officeart/2005/8/layout/list1"/>
    <dgm:cxn modelId="{2458113A-F9A1-4333-BF0D-5BA2202C1982}" srcId="{DA776E27-C803-496E-B08E-DCF65956FF3D}" destId="{2DD59C42-A1F6-4C80-AFB9-C6B08D3384B1}" srcOrd="1" destOrd="0" parTransId="{6987CE7F-3348-4194-A414-EE182365B6C2}" sibTransId="{19B38006-5B2B-416F-944D-0C74D0450007}"/>
    <dgm:cxn modelId="{7FF1DC42-3F8E-4331-8F10-616EFAEF8967}" srcId="{62A5AC55-B699-4C93-B9FD-3627A94B0695}" destId="{18ACF459-EB5C-4121-BEB0-1CF3C59AF9C1}" srcOrd="0" destOrd="0" parTransId="{EDCCBE78-1123-47B5-8F8F-4924A1DE12AC}" sibTransId="{3E4DB4F8-AA91-4AF7-B032-BD6E1B2F7F29}"/>
    <dgm:cxn modelId="{30CBA44F-B5F9-4703-83C5-C8708A5D6BE4}" srcId="{18ACF459-EB5C-4121-BEB0-1CF3C59AF9C1}" destId="{30059032-A13E-4C57-8A81-932D261F46AA}" srcOrd="0" destOrd="0" parTransId="{B9D995C7-1E21-4431-9D4A-BD0570C01415}" sibTransId="{579D9145-3EF0-4703-9986-978FBD4EBC83}"/>
    <dgm:cxn modelId="{60E8A950-93E6-4921-A1A8-179F7EBFF152}" type="presOf" srcId="{7AE10224-A523-4EA3-A442-EE241AD0347B}" destId="{491B98F5-6119-42A7-BB92-B5D301F4674A}" srcOrd="0" destOrd="2" presId="urn:microsoft.com/office/officeart/2005/8/layout/list1"/>
    <dgm:cxn modelId="{EC3A7478-FBEC-43F3-88C3-C0944762D1AA}" type="presOf" srcId="{18ACF459-EB5C-4121-BEB0-1CF3C59AF9C1}" destId="{491B98F5-6119-42A7-BB92-B5D301F4674A}" srcOrd="0" destOrd="0" presId="urn:microsoft.com/office/officeart/2005/8/layout/list1"/>
    <dgm:cxn modelId="{98180E84-5721-4D49-A92E-851FCDD26458}" type="presOf" srcId="{FBC1FD4F-4574-4A05-9211-31907F1C9673}" destId="{6BD1BA04-F5D9-4E93-AEBD-18B1A59DA0BB}" srcOrd="0" destOrd="0" presId="urn:microsoft.com/office/officeart/2005/8/layout/list1"/>
    <dgm:cxn modelId="{918C1388-3A8A-4014-B0B6-431E6BA43A32}" srcId="{18ACF459-EB5C-4121-BEB0-1CF3C59AF9C1}" destId="{7AE10224-A523-4EA3-A442-EE241AD0347B}" srcOrd="1" destOrd="0" parTransId="{CB92F8C4-9318-46C9-AC3F-CA426531E83F}" sibTransId="{67CA78E6-F9E6-4DE2-A051-B2372F3A31A3}"/>
    <dgm:cxn modelId="{390FEC8E-AE1C-4EE1-BE7A-84191E57357E}" srcId="{2DD59C42-A1F6-4C80-AFB9-C6B08D3384B1}" destId="{052A05B2-77DC-43A1-8F09-333C6633AC38}" srcOrd="0" destOrd="0" parTransId="{D5A427DD-81F4-4FFA-BD29-785267088058}" sibTransId="{F148AAF5-03CB-4B50-8593-7CFE28D021BC}"/>
    <dgm:cxn modelId="{85AE9494-AF29-4174-9F81-D42E66AFF2FD}" type="presOf" srcId="{DA776E27-C803-496E-B08E-DCF65956FF3D}" destId="{FDC64FF8-19E1-4DD2-8C69-8F43D870FDCD}" srcOrd="0" destOrd="0" presId="urn:microsoft.com/office/officeart/2005/8/layout/list1"/>
    <dgm:cxn modelId="{62D6E19F-E053-40FB-B776-26572ECBCA8A}" type="presOf" srcId="{DA776E27-C803-496E-B08E-DCF65956FF3D}" destId="{33F1C10C-B215-4248-921A-5ABDC8A9DE10}" srcOrd="1" destOrd="0" presId="urn:microsoft.com/office/officeart/2005/8/layout/list1"/>
    <dgm:cxn modelId="{44016EA2-FCC5-43B9-9F3F-2DC81EE73484}" srcId="{FBC1FD4F-4574-4A05-9211-31907F1C9673}" destId="{62A5AC55-B699-4C93-B9FD-3627A94B0695}" srcOrd="1" destOrd="0" parTransId="{02C30AA4-5F82-42A8-93E7-F5B7927F3DBB}" sibTransId="{A7B55C3A-BF77-4E8A-8A29-59B9161D2E80}"/>
    <dgm:cxn modelId="{6788EDB4-85F8-4A2B-B6B5-159AC410AABD}" type="presOf" srcId="{2DD59C42-A1F6-4C80-AFB9-C6B08D3384B1}" destId="{11E61CB6-B1C0-45F6-869F-3C7897DE752C}" srcOrd="0" destOrd="1" presId="urn:microsoft.com/office/officeart/2005/8/layout/list1"/>
    <dgm:cxn modelId="{40FAEBB5-8131-453E-AE28-2B52572F3B31}" type="presOf" srcId="{052A05B2-77DC-43A1-8F09-333C6633AC38}" destId="{11E61CB6-B1C0-45F6-869F-3C7897DE752C}" srcOrd="0" destOrd="2" presId="urn:microsoft.com/office/officeart/2005/8/layout/list1"/>
    <dgm:cxn modelId="{394EEABA-10B3-46B3-BC2D-316F94E2A062}" type="presOf" srcId="{62A5AC55-B699-4C93-B9FD-3627A94B0695}" destId="{1570AD3C-224F-45CB-98C9-23B3DFB16D5C}" srcOrd="0" destOrd="0" presId="urn:microsoft.com/office/officeart/2005/8/layout/list1"/>
    <dgm:cxn modelId="{F34A76C5-EF64-49DC-86F3-4D485FB762E8}" type="presOf" srcId="{B914DE3B-800B-4B9E-A950-A1F185F0139A}" destId="{11E61CB6-B1C0-45F6-869F-3C7897DE752C}" srcOrd="0" destOrd="0" presId="urn:microsoft.com/office/officeart/2005/8/layout/list1"/>
    <dgm:cxn modelId="{EF5185E5-A509-4F0F-8EBA-299F0165273B}" srcId="{FBC1FD4F-4574-4A05-9211-31907F1C9673}" destId="{DA776E27-C803-496E-B08E-DCF65956FF3D}" srcOrd="0" destOrd="0" parTransId="{9AE7D7AD-41A8-42B7-BA25-3651A3DC6C81}" sibTransId="{60510E83-1398-4EAF-A03F-2EAAF59BCF87}"/>
    <dgm:cxn modelId="{6F52BEE6-8D04-46D9-8891-F292CE090189}" srcId="{DA776E27-C803-496E-B08E-DCF65956FF3D}" destId="{B914DE3B-800B-4B9E-A950-A1F185F0139A}" srcOrd="0" destOrd="0" parTransId="{2B9C935D-99DA-47C1-979A-520FEF61B5CF}" sibTransId="{CAA895C3-C3B5-4F2B-AFE4-9393D6BE4F12}"/>
    <dgm:cxn modelId="{F2285BA0-08C6-4261-9C3A-5F79DE41945D}" type="presParOf" srcId="{6BD1BA04-F5D9-4E93-AEBD-18B1A59DA0BB}" destId="{2A6F140F-6A3A-4A2F-B747-B54EBB5FE3DB}" srcOrd="0" destOrd="0" presId="urn:microsoft.com/office/officeart/2005/8/layout/list1"/>
    <dgm:cxn modelId="{31C25933-412E-413B-BB8C-4F8B56BC880B}" type="presParOf" srcId="{2A6F140F-6A3A-4A2F-B747-B54EBB5FE3DB}" destId="{FDC64FF8-19E1-4DD2-8C69-8F43D870FDCD}" srcOrd="0" destOrd="0" presId="urn:microsoft.com/office/officeart/2005/8/layout/list1"/>
    <dgm:cxn modelId="{6C1ECCBB-119B-49BA-91D4-B96538C56A13}" type="presParOf" srcId="{2A6F140F-6A3A-4A2F-B747-B54EBB5FE3DB}" destId="{33F1C10C-B215-4248-921A-5ABDC8A9DE10}" srcOrd="1" destOrd="0" presId="urn:microsoft.com/office/officeart/2005/8/layout/list1"/>
    <dgm:cxn modelId="{88434BA6-4D7F-4397-A780-0A22FE8A85C7}" type="presParOf" srcId="{6BD1BA04-F5D9-4E93-AEBD-18B1A59DA0BB}" destId="{4C155E1C-166A-4748-9A6B-34055EF43A2C}" srcOrd="1" destOrd="0" presId="urn:microsoft.com/office/officeart/2005/8/layout/list1"/>
    <dgm:cxn modelId="{453787B0-48E7-4201-8AC7-7D8677271F31}" type="presParOf" srcId="{6BD1BA04-F5D9-4E93-AEBD-18B1A59DA0BB}" destId="{11E61CB6-B1C0-45F6-869F-3C7897DE752C}" srcOrd="2" destOrd="0" presId="urn:microsoft.com/office/officeart/2005/8/layout/list1"/>
    <dgm:cxn modelId="{5287E220-CDC7-4C1B-BE00-EF8BA8BE458C}" type="presParOf" srcId="{6BD1BA04-F5D9-4E93-AEBD-18B1A59DA0BB}" destId="{DA709CCC-9C6E-4914-9A07-99256A66EB9A}" srcOrd="3" destOrd="0" presId="urn:microsoft.com/office/officeart/2005/8/layout/list1"/>
    <dgm:cxn modelId="{1F637D93-3BF9-4942-9282-FD48C25E723F}" type="presParOf" srcId="{6BD1BA04-F5D9-4E93-AEBD-18B1A59DA0BB}" destId="{5E991752-9F2E-4629-9974-E068B8DE7490}" srcOrd="4" destOrd="0" presId="urn:microsoft.com/office/officeart/2005/8/layout/list1"/>
    <dgm:cxn modelId="{90C3CDAE-DC32-47DE-B31C-94ACAB2EB3E0}" type="presParOf" srcId="{5E991752-9F2E-4629-9974-E068B8DE7490}" destId="{1570AD3C-224F-45CB-98C9-23B3DFB16D5C}" srcOrd="0" destOrd="0" presId="urn:microsoft.com/office/officeart/2005/8/layout/list1"/>
    <dgm:cxn modelId="{3E037EFE-7D62-4A37-A659-E8FEE7F68AF5}" type="presParOf" srcId="{5E991752-9F2E-4629-9974-E068B8DE7490}" destId="{2D19F4F2-8AF7-4CDD-9233-AE3D4BB6358C}" srcOrd="1" destOrd="0" presId="urn:microsoft.com/office/officeart/2005/8/layout/list1"/>
    <dgm:cxn modelId="{08E00069-57C4-45A3-B49C-863760EA9120}" type="presParOf" srcId="{6BD1BA04-F5D9-4E93-AEBD-18B1A59DA0BB}" destId="{CA556D11-E7E8-4809-8289-A9EB8063FAE5}" srcOrd="5" destOrd="0" presId="urn:microsoft.com/office/officeart/2005/8/layout/list1"/>
    <dgm:cxn modelId="{D1B4BD93-BB87-4CF6-8AA4-B11D03D38EF6}" type="presParOf" srcId="{6BD1BA04-F5D9-4E93-AEBD-18B1A59DA0BB}" destId="{491B98F5-6119-42A7-BB92-B5D301F4674A}"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4BE03-C46D-4336-9175-45C49A978F39}">
      <dsp:nvSpPr>
        <dsp:cNvPr id="0" name=""/>
        <dsp:cNvSpPr/>
      </dsp:nvSpPr>
      <dsp:spPr>
        <a:xfrm>
          <a:off x="0" y="4199213"/>
          <a:ext cx="1173956" cy="1378275"/>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492" tIns="113792" rIns="83492" bIns="113792" numCol="1" spcCol="1270" anchor="ctr" anchorCtr="0">
          <a:noAutofit/>
        </a:bodyPr>
        <a:lstStyle/>
        <a:p>
          <a:pPr marL="0" lvl="0" indent="0" algn="ctr" defTabSz="711200">
            <a:lnSpc>
              <a:spcPct val="90000"/>
            </a:lnSpc>
            <a:spcBef>
              <a:spcPct val="0"/>
            </a:spcBef>
            <a:spcAft>
              <a:spcPct val="35000"/>
            </a:spcAft>
            <a:buNone/>
          </a:pPr>
          <a:r>
            <a:rPr lang="en-GB" sz="1600" kern="1200"/>
            <a:t>Probability</a:t>
          </a:r>
          <a:endParaRPr lang="en-US" sz="1600" kern="1200"/>
        </a:p>
      </dsp:txBody>
      <dsp:txXfrm>
        <a:off x="0" y="4199213"/>
        <a:ext cx="1173956" cy="1378275"/>
      </dsp:txXfrm>
    </dsp:sp>
    <dsp:sp modelId="{24ADBB96-F64D-43DB-8F15-9C46095E4E49}">
      <dsp:nvSpPr>
        <dsp:cNvPr id="0" name=""/>
        <dsp:cNvSpPr/>
      </dsp:nvSpPr>
      <dsp:spPr>
        <a:xfrm>
          <a:off x="1173956" y="4199213"/>
          <a:ext cx="3521868" cy="137827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1440" tIns="177800" rIns="71440" bIns="177800" numCol="1" spcCol="1270" anchor="ctr" anchorCtr="0">
          <a:noAutofit/>
        </a:bodyPr>
        <a:lstStyle/>
        <a:p>
          <a:pPr marL="0" lvl="0" indent="0" algn="l" defTabSz="622300">
            <a:lnSpc>
              <a:spcPct val="90000"/>
            </a:lnSpc>
            <a:spcBef>
              <a:spcPct val="0"/>
            </a:spcBef>
            <a:spcAft>
              <a:spcPct val="35000"/>
            </a:spcAft>
            <a:buNone/>
          </a:pPr>
          <a:r>
            <a:rPr lang="en-GB" sz="1400" kern="1200"/>
            <a:t>Implement various statistical models and assesses their validity by examining assumptions</a:t>
          </a:r>
          <a:endParaRPr lang="en-US" sz="1400" kern="1200"/>
        </a:p>
        <a:p>
          <a:pPr marL="0" lvl="0" indent="0" algn="l" defTabSz="622300">
            <a:lnSpc>
              <a:spcPct val="90000"/>
            </a:lnSpc>
            <a:spcBef>
              <a:spcPct val="0"/>
            </a:spcBef>
            <a:spcAft>
              <a:spcPct val="35000"/>
            </a:spcAft>
            <a:buNone/>
          </a:pPr>
          <a:r>
            <a:rPr lang="en-GB" sz="1400" kern="1200"/>
            <a:t>Use data step programming to create new variables based on the results of models</a:t>
          </a:r>
          <a:endParaRPr lang="en-US" sz="1400" kern="1200"/>
        </a:p>
      </dsp:txBody>
      <dsp:txXfrm>
        <a:off x="1173956" y="4199213"/>
        <a:ext cx="3521868" cy="1378275"/>
      </dsp:txXfrm>
    </dsp:sp>
    <dsp:sp modelId="{15642A0B-D7C7-41A7-AC5E-7E57BD9F7730}">
      <dsp:nvSpPr>
        <dsp:cNvPr id="0" name=""/>
        <dsp:cNvSpPr/>
      </dsp:nvSpPr>
      <dsp:spPr>
        <a:xfrm rot="10800000">
          <a:off x="0" y="2100099"/>
          <a:ext cx="1173956" cy="2119787"/>
        </a:xfrm>
        <a:prstGeom prst="upArrowCallout">
          <a:avLst>
            <a:gd name="adj1" fmla="val 5000"/>
            <a:gd name="adj2" fmla="val 10000"/>
            <a:gd name="adj3" fmla="val 15000"/>
            <a:gd name="adj4" fmla="val 64977"/>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w="9525" cap="flat" cmpd="sng" algn="ctr">
          <a:solidFill>
            <a:schemeClr val="accent2">
              <a:hueOff val="2771159"/>
              <a:satOff val="-477"/>
              <a:lumOff val="-490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492" tIns="113792" rIns="83492" bIns="113792" numCol="1" spcCol="1270" anchor="ctr" anchorCtr="0">
          <a:noAutofit/>
        </a:bodyPr>
        <a:lstStyle/>
        <a:p>
          <a:pPr marL="0" lvl="0" indent="0" algn="ctr" defTabSz="711200">
            <a:lnSpc>
              <a:spcPct val="90000"/>
            </a:lnSpc>
            <a:spcBef>
              <a:spcPct val="0"/>
            </a:spcBef>
            <a:spcAft>
              <a:spcPct val="35000"/>
            </a:spcAft>
            <a:buNone/>
          </a:pPr>
          <a:r>
            <a:rPr lang="en-GB" sz="1600" kern="1200"/>
            <a:t>Explore data</a:t>
          </a:r>
          <a:endParaRPr lang="en-US" sz="1600" kern="1200"/>
        </a:p>
      </dsp:txBody>
      <dsp:txXfrm rot="-10800000">
        <a:off x="0" y="2100099"/>
        <a:ext cx="1173956" cy="1377862"/>
      </dsp:txXfrm>
    </dsp:sp>
    <dsp:sp modelId="{C94D41D9-1ACB-4D5C-913D-7867950D2667}">
      <dsp:nvSpPr>
        <dsp:cNvPr id="0" name=""/>
        <dsp:cNvSpPr/>
      </dsp:nvSpPr>
      <dsp:spPr>
        <a:xfrm>
          <a:off x="1173956" y="2100099"/>
          <a:ext cx="3521868" cy="1377862"/>
        </a:xfrm>
        <a:prstGeom prst="rect">
          <a:avLst/>
        </a:prstGeom>
        <a:solidFill>
          <a:schemeClr val="accent2">
            <a:tint val="40000"/>
            <a:alpha val="90000"/>
            <a:hueOff val="2645942"/>
            <a:satOff val="-2703"/>
            <a:lumOff val="-963"/>
            <a:alphaOff val="0"/>
          </a:schemeClr>
        </a:solidFill>
        <a:ln w="9525" cap="flat" cmpd="sng" algn="ctr">
          <a:solidFill>
            <a:schemeClr val="accent2">
              <a:tint val="40000"/>
              <a:alpha val="90000"/>
              <a:hueOff val="2645942"/>
              <a:satOff val="-2703"/>
              <a:lumOff val="-96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1440" tIns="177800" rIns="71440" bIns="177800" numCol="1" spcCol="1270" anchor="ctr" anchorCtr="0">
          <a:noAutofit/>
        </a:bodyPr>
        <a:lstStyle/>
        <a:p>
          <a:pPr marL="0" lvl="0" indent="0" algn="l" defTabSz="622300">
            <a:lnSpc>
              <a:spcPct val="90000"/>
            </a:lnSpc>
            <a:spcBef>
              <a:spcPct val="0"/>
            </a:spcBef>
            <a:spcAft>
              <a:spcPct val="35000"/>
            </a:spcAft>
            <a:buNone/>
          </a:pPr>
          <a:r>
            <a:rPr lang="en-GB" sz="1400" kern="1200"/>
            <a:t>Examine data using summary tables and graphs based on the research question</a:t>
          </a:r>
          <a:endParaRPr lang="en-US" sz="1400" kern="1200"/>
        </a:p>
        <a:p>
          <a:pPr marL="0" lvl="0" indent="0" algn="l" defTabSz="622300">
            <a:lnSpc>
              <a:spcPct val="90000"/>
            </a:lnSpc>
            <a:spcBef>
              <a:spcPct val="0"/>
            </a:spcBef>
            <a:spcAft>
              <a:spcPct val="35000"/>
            </a:spcAft>
            <a:buNone/>
          </a:pPr>
          <a:r>
            <a:rPr lang="en-GB" sz="1400" kern="1200"/>
            <a:t>Use data step programming to “clean up” data</a:t>
          </a:r>
          <a:endParaRPr lang="en-US" sz="1400" kern="1200"/>
        </a:p>
      </dsp:txBody>
      <dsp:txXfrm>
        <a:off x="1173956" y="2100099"/>
        <a:ext cx="3521868" cy="1377862"/>
      </dsp:txXfrm>
    </dsp:sp>
    <dsp:sp modelId="{BF89768D-DCF9-4516-B550-D9F226FBB8C0}">
      <dsp:nvSpPr>
        <dsp:cNvPr id="0" name=""/>
        <dsp:cNvSpPr/>
      </dsp:nvSpPr>
      <dsp:spPr>
        <a:xfrm rot="10800000">
          <a:off x="0" y="986"/>
          <a:ext cx="1173956" cy="2119787"/>
        </a:xfrm>
        <a:prstGeom prst="upArrowCallout">
          <a:avLst>
            <a:gd name="adj1" fmla="val 5000"/>
            <a:gd name="adj2" fmla="val 10000"/>
            <a:gd name="adj3" fmla="val 15000"/>
            <a:gd name="adj4" fmla="val 64977"/>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w="9525" cap="flat" cmpd="sng" algn="ctr">
          <a:solidFill>
            <a:schemeClr val="accent2">
              <a:hueOff val="5542319"/>
              <a:satOff val="-953"/>
              <a:lumOff val="-980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492" tIns="113792" rIns="83492" bIns="113792" numCol="1" spcCol="1270" anchor="ctr" anchorCtr="0">
          <a:noAutofit/>
        </a:bodyPr>
        <a:lstStyle/>
        <a:p>
          <a:pPr marL="0" lvl="0" indent="0" algn="ctr" defTabSz="711200">
            <a:lnSpc>
              <a:spcPct val="90000"/>
            </a:lnSpc>
            <a:spcBef>
              <a:spcPct val="0"/>
            </a:spcBef>
            <a:spcAft>
              <a:spcPct val="35000"/>
            </a:spcAft>
            <a:buNone/>
          </a:pPr>
          <a:r>
            <a:rPr lang="en-GB" sz="1600" kern="1200"/>
            <a:t>Produce data</a:t>
          </a:r>
          <a:endParaRPr lang="en-US" sz="1600" kern="1200"/>
        </a:p>
      </dsp:txBody>
      <dsp:txXfrm rot="-10800000">
        <a:off x="0" y="986"/>
        <a:ext cx="1173956" cy="1377862"/>
      </dsp:txXfrm>
    </dsp:sp>
    <dsp:sp modelId="{8C6051A2-5A82-4E92-A835-3099793783FE}">
      <dsp:nvSpPr>
        <dsp:cNvPr id="0" name=""/>
        <dsp:cNvSpPr/>
      </dsp:nvSpPr>
      <dsp:spPr>
        <a:xfrm>
          <a:off x="1173956" y="986"/>
          <a:ext cx="3521868" cy="1377862"/>
        </a:xfrm>
        <a:prstGeom prst="rect">
          <a:avLst/>
        </a:prstGeom>
        <a:solidFill>
          <a:schemeClr val="accent2">
            <a:tint val="40000"/>
            <a:alpha val="90000"/>
            <a:hueOff val="5291884"/>
            <a:satOff val="-5406"/>
            <a:lumOff val="-1925"/>
            <a:alphaOff val="0"/>
          </a:schemeClr>
        </a:solidFill>
        <a:ln w="9525" cap="flat" cmpd="sng" algn="ctr">
          <a:solidFill>
            <a:schemeClr val="accent2">
              <a:tint val="40000"/>
              <a:alpha val="90000"/>
              <a:hueOff val="5291884"/>
              <a:satOff val="-5406"/>
              <a:lumOff val="-192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1440" tIns="177800" rIns="71440" bIns="177800" numCol="1" spcCol="1270" anchor="ctr" anchorCtr="0">
          <a:noAutofit/>
        </a:bodyPr>
        <a:lstStyle/>
        <a:p>
          <a:pPr marL="0" lvl="0" indent="0" algn="l" defTabSz="622300">
            <a:lnSpc>
              <a:spcPct val="90000"/>
            </a:lnSpc>
            <a:spcBef>
              <a:spcPct val="0"/>
            </a:spcBef>
            <a:spcAft>
              <a:spcPct val="35000"/>
            </a:spcAft>
            <a:buNone/>
          </a:pPr>
          <a:r>
            <a:rPr lang="en-GB" sz="1400" kern="1200"/>
            <a:t>Read in raw data from one or more files</a:t>
          </a:r>
          <a:endParaRPr lang="en-US" sz="1400" kern="1200"/>
        </a:p>
        <a:p>
          <a:pPr marL="0" lvl="0" indent="0" algn="l" defTabSz="622300">
            <a:lnSpc>
              <a:spcPct val="90000"/>
            </a:lnSpc>
            <a:spcBef>
              <a:spcPct val="0"/>
            </a:spcBef>
            <a:spcAft>
              <a:spcPct val="35000"/>
            </a:spcAft>
            <a:buNone/>
          </a:pPr>
          <a:r>
            <a:rPr lang="en-GB" sz="1400" kern="1200"/>
            <a:t>Use informats and data step programming to create SAS variables</a:t>
          </a:r>
          <a:endParaRPr lang="en-US" sz="1400" kern="1200"/>
        </a:p>
      </dsp:txBody>
      <dsp:txXfrm>
        <a:off x="1173956" y="986"/>
        <a:ext cx="3521868" cy="1377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6134-4AE4-408F-BFC4-9A8A210A2812}">
      <dsp:nvSpPr>
        <dsp:cNvPr id="0" name=""/>
        <dsp:cNvSpPr/>
      </dsp:nvSpPr>
      <dsp:spPr>
        <a:xfrm>
          <a:off x="2300070" y="392402"/>
          <a:ext cx="2610254" cy="2610254"/>
        </a:xfrm>
        <a:prstGeom prst="blockArc">
          <a:avLst>
            <a:gd name="adj1" fmla="val 10800000"/>
            <a:gd name="adj2" fmla="val 16200000"/>
            <a:gd name="adj3" fmla="val 4643"/>
          </a:avLst>
        </a:prstGeom>
        <a:solidFill>
          <a:schemeClr val="accent5">
            <a:hueOff val="-16063984"/>
            <a:satOff val="2870"/>
            <a:lumOff val="-6275"/>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FF6AB32-BEF2-44ED-8CB7-99A02A4CD7B5}">
      <dsp:nvSpPr>
        <dsp:cNvPr id="0" name=""/>
        <dsp:cNvSpPr/>
      </dsp:nvSpPr>
      <dsp:spPr>
        <a:xfrm>
          <a:off x="2300070" y="392402"/>
          <a:ext cx="2610254" cy="2610254"/>
        </a:xfrm>
        <a:prstGeom prst="blockArc">
          <a:avLst>
            <a:gd name="adj1" fmla="val 5400000"/>
            <a:gd name="adj2" fmla="val 10800000"/>
            <a:gd name="adj3" fmla="val 4643"/>
          </a:avLst>
        </a:prstGeom>
        <a:solidFill>
          <a:schemeClr val="accent5">
            <a:hueOff val="-10709323"/>
            <a:satOff val="1913"/>
            <a:lumOff val="-418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91533A3-A76B-4377-8174-10FFAAB083F4}">
      <dsp:nvSpPr>
        <dsp:cNvPr id="0" name=""/>
        <dsp:cNvSpPr/>
      </dsp:nvSpPr>
      <dsp:spPr>
        <a:xfrm>
          <a:off x="2300070" y="392402"/>
          <a:ext cx="2610254" cy="2610254"/>
        </a:xfrm>
        <a:prstGeom prst="blockArc">
          <a:avLst>
            <a:gd name="adj1" fmla="val 0"/>
            <a:gd name="adj2" fmla="val 5400000"/>
            <a:gd name="adj3" fmla="val 4643"/>
          </a:avLst>
        </a:prstGeom>
        <a:solidFill>
          <a:schemeClr val="accent5">
            <a:hueOff val="-5354661"/>
            <a:satOff val="957"/>
            <a:lumOff val="-209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68D3743-00E0-43AA-94DF-F592E45F84C2}">
      <dsp:nvSpPr>
        <dsp:cNvPr id="0" name=""/>
        <dsp:cNvSpPr/>
      </dsp:nvSpPr>
      <dsp:spPr>
        <a:xfrm>
          <a:off x="2300070" y="392402"/>
          <a:ext cx="2610254" cy="2610254"/>
        </a:xfrm>
        <a:prstGeom prst="blockArc">
          <a:avLst>
            <a:gd name="adj1" fmla="val 16200000"/>
            <a:gd name="adj2" fmla="val 0"/>
            <a:gd name="adj3" fmla="val 4643"/>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8064423-F730-4A52-BE6B-8299221EA7F9}">
      <dsp:nvSpPr>
        <dsp:cNvPr id="0" name=""/>
        <dsp:cNvSpPr/>
      </dsp:nvSpPr>
      <dsp:spPr>
        <a:xfrm>
          <a:off x="3004038" y="1096370"/>
          <a:ext cx="1202319" cy="1202319"/>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Structured programming</a:t>
          </a:r>
        </a:p>
      </dsp:txBody>
      <dsp:txXfrm>
        <a:off x="3180114" y="1272446"/>
        <a:ext cx="850167" cy="850167"/>
      </dsp:txXfrm>
    </dsp:sp>
    <dsp:sp modelId="{C86BFA50-4C68-4FA0-A3AB-0641B4A7289E}">
      <dsp:nvSpPr>
        <dsp:cNvPr id="0" name=""/>
        <dsp:cNvSpPr/>
      </dsp:nvSpPr>
      <dsp:spPr>
        <a:xfrm>
          <a:off x="3184386" y="1889"/>
          <a:ext cx="841623" cy="841623"/>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Expected</a:t>
          </a:r>
        </a:p>
        <a:p>
          <a:pPr marL="0" lvl="0" indent="0" algn="ctr" defTabSz="355600">
            <a:lnSpc>
              <a:spcPct val="90000"/>
            </a:lnSpc>
            <a:spcBef>
              <a:spcPct val="0"/>
            </a:spcBef>
            <a:spcAft>
              <a:spcPct val="35000"/>
            </a:spcAft>
            <a:buNone/>
          </a:pPr>
          <a:r>
            <a:rPr lang="en-GB" sz="800" kern="1200" dirty="0"/>
            <a:t>results</a:t>
          </a:r>
        </a:p>
      </dsp:txBody>
      <dsp:txXfrm>
        <a:off x="3307639" y="125142"/>
        <a:ext cx="595117" cy="595117"/>
      </dsp:txXfrm>
    </dsp:sp>
    <dsp:sp modelId="{E7294305-F04E-4E9F-A7CD-B3438331030A}">
      <dsp:nvSpPr>
        <dsp:cNvPr id="0" name=""/>
        <dsp:cNvSpPr/>
      </dsp:nvSpPr>
      <dsp:spPr>
        <a:xfrm>
          <a:off x="4459214" y="1276718"/>
          <a:ext cx="841623" cy="841623"/>
        </a:xfrm>
        <a:prstGeom prst="ellipse">
          <a:avLst/>
        </a:prstGeom>
        <a:solidFill>
          <a:schemeClr val="accent5">
            <a:hueOff val="-5354661"/>
            <a:satOff val="957"/>
            <a:lumOff val="-209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Test run</a:t>
          </a:r>
        </a:p>
      </dsp:txBody>
      <dsp:txXfrm>
        <a:off x="4582467" y="1399971"/>
        <a:ext cx="595117" cy="595117"/>
      </dsp:txXfrm>
    </dsp:sp>
    <dsp:sp modelId="{B9D275A7-4397-4D26-87CB-9A7F8F164948}">
      <dsp:nvSpPr>
        <dsp:cNvPr id="0" name=""/>
        <dsp:cNvSpPr/>
      </dsp:nvSpPr>
      <dsp:spPr>
        <a:xfrm>
          <a:off x="3184386" y="2551546"/>
          <a:ext cx="841623" cy="841623"/>
        </a:xfrm>
        <a:prstGeom prst="ellipse">
          <a:avLst/>
        </a:prstGeom>
        <a:solidFill>
          <a:schemeClr val="accent5">
            <a:hueOff val="-10709323"/>
            <a:satOff val="1913"/>
            <a:lumOff val="-418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Actual results</a:t>
          </a:r>
        </a:p>
      </dsp:txBody>
      <dsp:txXfrm>
        <a:off x="3307639" y="2674799"/>
        <a:ext cx="595117" cy="595117"/>
      </dsp:txXfrm>
    </dsp:sp>
    <dsp:sp modelId="{19F36650-778B-457E-9058-ECDDAAF2C189}">
      <dsp:nvSpPr>
        <dsp:cNvPr id="0" name=""/>
        <dsp:cNvSpPr/>
      </dsp:nvSpPr>
      <dsp:spPr>
        <a:xfrm>
          <a:off x="1909557" y="1276718"/>
          <a:ext cx="841623" cy="841623"/>
        </a:xfrm>
        <a:prstGeom prst="ellipse">
          <a:avLst/>
        </a:prstGeom>
        <a:solidFill>
          <a:schemeClr val="accent5">
            <a:hueOff val="-16063984"/>
            <a:satOff val="2870"/>
            <a:lumOff val="-62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Refinements to  program</a:t>
          </a:r>
        </a:p>
      </dsp:txBody>
      <dsp:txXfrm>
        <a:off x="2032810" y="1399971"/>
        <a:ext cx="595117" cy="595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EF61E-1446-489A-A8FE-0124BB9A7DBF}">
      <dsp:nvSpPr>
        <dsp:cNvPr id="0" name=""/>
        <dsp:cNvSpPr/>
      </dsp:nvSpPr>
      <dsp:spPr>
        <a:xfrm>
          <a:off x="0" y="4526"/>
          <a:ext cx="4695825" cy="7681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18B723D-061C-47A9-9B90-DD02D2661D67}">
      <dsp:nvSpPr>
        <dsp:cNvPr id="0" name=""/>
        <dsp:cNvSpPr/>
      </dsp:nvSpPr>
      <dsp:spPr>
        <a:xfrm>
          <a:off x="232379" y="177370"/>
          <a:ext cx="422507" cy="42250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88ACD2E-11D0-4B88-894B-46C4CEC0B186}">
      <dsp:nvSpPr>
        <dsp:cNvPr id="0" name=""/>
        <dsp:cNvSpPr/>
      </dsp:nvSpPr>
      <dsp:spPr>
        <a:xfrm>
          <a:off x="887266" y="4526"/>
          <a:ext cx="2113121"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844550">
            <a:lnSpc>
              <a:spcPct val="90000"/>
            </a:lnSpc>
            <a:spcBef>
              <a:spcPct val="0"/>
            </a:spcBef>
            <a:spcAft>
              <a:spcPct val="35000"/>
            </a:spcAft>
            <a:buNone/>
          </a:pPr>
          <a:r>
            <a:rPr lang="en-GB" sz="1900" kern="1200"/>
            <a:t>Length</a:t>
          </a:r>
          <a:endParaRPr lang="en-US" sz="1900" kern="1200"/>
        </a:p>
      </dsp:txBody>
      <dsp:txXfrm>
        <a:off x="887266" y="4526"/>
        <a:ext cx="2113121" cy="768196"/>
      </dsp:txXfrm>
    </dsp:sp>
    <dsp:sp modelId="{D79484D5-14B5-4963-9B87-561E89A1A20A}">
      <dsp:nvSpPr>
        <dsp:cNvPr id="0" name=""/>
        <dsp:cNvSpPr/>
      </dsp:nvSpPr>
      <dsp:spPr>
        <a:xfrm>
          <a:off x="3000387" y="4526"/>
          <a:ext cx="1694569"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488950">
            <a:lnSpc>
              <a:spcPct val="90000"/>
            </a:lnSpc>
            <a:spcBef>
              <a:spcPct val="0"/>
            </a:spcBef>
            <a:spcAft>
              <a:spcPct val="35000"/>
            </a:spcAft>
            <a:buNone/>
          </a:pPr>
          <a:r>
            <a:rPr lang="en-GB" sz="1100" kern="1200"/>
            <a:t>Size in characters</a:t>
          </a:r>
          <a:endParaRPr lang="en-US" sz="1100" kern="1200"/>
        </a:p>
      </dsp:txBody>
      <dsp:txXfrm>
        <a:off x="3000387" y="4526"/>
        <a:ext cx="1694569" cy="768196"/>
      </dsp:txXfrm>
    </dsp:sp>
    <dsp:sp modelId="{905FB913-7A7B-4C8B-8811-8F52DCA6E954}">
      <dsp:nvSpPr>
        <dsp:cNvPr id="0" name=""/>
        <dsp:cNvSpPr/>
      </dsp:nvSpPr>
      <dsp:spPr>
        <a:xfrm>
          <a:off x="0" y="964771"/>
          <a:ext cx="4695825" cy="76819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1386184-D6F6-46C2-BE12-0E9A0B02051A}">
      <dsp:nvSpPr>
        <dsp:cNvPr id="0" name=""/>
        <dsp:cNvSpPr/>
      </dsp:nvSpPr>
      <dsp:spPr>
        <a:xfrm>
          <a:off x="232379" y="1137615"/>
          <a:ext cx="422507" cy="42250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B11CA83-D6C3-4B56-8204-5C738100E006}">
      <dsp:nvSpPr>
        <dsp:cNvPr id="0" name=""/>
        <dsp:cNvSpPr/>
      </dsp:nvSpPr>
      <dsp:spPr>
        <a:xfrm>
          <a:off x="887266" y="964771"/>
          <a:ext cx="2113121"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844550">
            <a:lnSpc>
              <a:spcPct val="90000"/>
            </a:lnSpc>
            <a:spcBef>
              <a:spcPct val="0"/>
            </a:spcBef>
            <a:spcAft>
              <a:spcPct val="35000"/>
            </a:spcAft>
            <a:buNone/>
          </a:pPr>
          <a:r>
            <a:rPr lang="en-GB" sz="1900" kern="1200"/>
            <a:t>Data type</a:t>
          </a:r>
          <a:endParaRPr lang="en-US" sz="1900" kern="1200"/>
        </a:p>
      </dsp:txBody>
      <dsp:txXfrm>
        <a:off x="887266" y="964771"/>
        <a:ext cx="2113121" cy="768196"/>
      </dsp:txXfrm>
    </dsp:sp>
    <dsp:sp modelId="{9A50DB4D-1760-4E47-A6CE-E3E42F68D77E}">
      <dsp:nvSpPr>
        <dsp:cNvPr id="0" name=""/>
        <dsp:cNvSpPr/>
      </dsp:nvSpPr>
      <dsp:spPr>
        <a:xfrm>
          <a:off x="3000387" y="964771"/>
          <a:ext cx="1694569"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488950">
            <a:lnSpc>
              <a:spcPct val="90000"/>
            </a:lnSpc>
            <a:spcBef>
              <a:spcPct val="0"/>
            </a:spcBef>
            <a:spcAft>
              <a:spcPct val="35000"/>
            </a:spcAft>
            <a:buNone/>
          </a:pPr>
          <a:r>
            <a:rPr lang="en-GB" sz="1100" kern="1200"/>
            <a:t>Numeric or text</a:t>
          </a:r>
          <a:endParaRPr lang="en-US" sz="1100" kern="1200"/>
        </a:p>
      </dsp:txBody>
      <dsp:txXfrm>
        <a:off x="3000387" y="964771"/>
        <a:ext cx="1694569" cy="768196"/>
      </dsp:txXfrm>
    </dsp:sp>
    <dsp:sp modelId="{9B52E14D-4F13-4FE5-999B-FB3542EB2477}">
      <dsp:nvSpPr>
        <dsp:cNvPr id="0" name=""/>
        <dsp:cNvSpPr/>
      </dsp:nvSpPr>
      <dsp:spPr>
        <a:xfrm>
          <a:off x="0" y="1925016"/>
          <a:ext cx="4695825" cy="76819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518A82C-0853-43E6-A024-4E0065F4AD60}">
      <dsp:nvSpPr>
        <dsp:cNvPr id="0" name=""/>
        <dsp:cNvSpPr/>
      </dsp:nvSpPr>
      <dsp:spPr>
        <a:xfrm>
          <a:off x="232379" y="2097861"/>
          <a:ext cx="422507" cy="42250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B3E965-2968-4268-A50C-B217E2B004C9}">
      <dsp:nvSpPr>
        <dsp:cNvPr id="0" name=""/>
        <dsp:cNvSpPr/>
      </dsp:nvSpPr>
      <dsp:spPr>
        <a:xfrm>
          <a:off x="887266" y="1925016"/>
          <a:ext cx="2113121"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844550">
            <a:lnSpc>
              <a:spcPct val="90000"/>
            </a:lnSpc>
            <a:spcBef>
              <a:spcPct val="0"/>
            </a:spcBef>
            <a:spcAft>
              <a:spcPct val="35000"/>
            </a:spcAft>
            <a:buNone/>
          </a:pPr>
          <a:r>
            <a:rPr lang="en-GB" sz="1900" kern="1200"/>
            <a:t>Informat</a:t>
          </a:r>
          <a:endParaRPr lang="en-US" sz="1900" kern="1200"/>
        </a:p>
      </dsp:txBody>
      <dsp:txXfrm>
        <a:off x="887266" y="1925016"/>
        <a:ext cx="2113121" cy="768196"/>
      </dsp:txXfrm>
    </dsp:sp>
    <dsp:sp modelId="{A12AEE5D-A2DD-44C4-B96C-99460BACDEAD}">
      <dsp:nvSpPr>
        <dsp:cNvPr id="0" name=""/>
        <dsp:cNvSpPr/>
      </dsp:nvSpPr>
      <dsp:spPr>
        <a:xfrm>
          <a:off x="3000387" y="1925016"/>
          <a:ext cx="1694569"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488950">
            <a:lnSpc>
              <a:spcPct val="90000"/>
            </a:lnSpc>
            <a:spcBef>
              <a:spcPct val="0"/>
            </a:spcBef>
            <a:spcAft>
              <a:spcPct val="35000"/>
            </a:spcAft>
            <a:buNone/>
          </a:pPr>
          <a:r>
            <a:rPr lang="en-GB" sz="1100" kern="1200"/>
            <a:t>The informat determines how data being input will be interpreted.</a:t>
          </a:r>
          <a:endParaRPr lang="en-US" sz="1100" kern="1200"/>
        </a:p>
      </dsp:txBody>
      <dsp:txXfrm>
        <a:off x="3000387" y="1925016"/>
        <a:ext cx="1694569" cy="768196"/>
      </dsp:txXfrm>
    </dsp:sp>
    <dsp:sp modelId="{6BC4C3CE-2638-4B5A-B6D1-DA7B41E57A4F}">
      <dsp:nvSpPr>
        <dsp:cNvPr id="0" name=""/>
        <dsp:cNvSpPr/>
      </dsp:nvSpPr>
      <dsp:spPr>
        <a:xfrm>
          <a:off x="0" y="2885262"/>
          <a:ext cx="4695825" cy="76819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FA82ECC-2294-4ADB-A248-8B3041C915B9}">
      <dsp:nvSpPr>
        <dsp:cNvPr id="0" name=""/>
        <dsp:cNvSpPr/>
      </dsp:nvSpPr>
      <dsp:spPr>
        <a:xfrm>
          <a:off x="232379" y="3058106"/>
          <a:ext cx="422507" cy="42250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DD8E2F8-737A-402F-9E60-F134D9C99FAF}">
      <dsp:nvSpPr>
        <dsp:cNvPr id="0" name=""/>
        <dsp:cNvSpPr/>
      </dsp:nvSpPr>
      <dsp:spPr>
        <a:xfrm>
          <a:off x="887266" y="2885262"/>
          <a:ext cx="2113121"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844550">
            <a:lnSpc>
              <a:spcPct val="90000"/>
            </a:lnSpc>
            <a:spcBef>
              <a:spcPct val="0"/>
            </a:spcBef>
            <a:spcAft>
              <a:spcPct val="35000"/>
            </a:spcAft>
            <a:buNone/>
          </a:pPr>
          <a:r>
            <a:rPr lang="en-GB" sz="1900" kern="1200"/>
            <a:t>Outformat</a:t>
          </a:r>
          <a:endParaRPr lang="en-US" sz="1900" kern="1200"/>
        </a:p>
      </dsp:txBody>
      <dsp:txXfrm>
        <a:off x="887266" y="2885262"/>
        <a:ext cx="2113121" cy="768196"/>
      </dsp:txXfrm>
    </dsp:sp>
    <dsp:sp modelId="{63E53874-0EEB-4817-86AF-F5BE227079A7}">
      <dsp:nvSpPr>
        <dsp:cNvPr id="0" name=""/>
        <dsp:cNvSpPr/>
      </dsp:nvSpPr>
      <dsp:spPr>
        <a:xfrm>
          <a:off x="3000387" y="2885262"/>
          <a:ext cx="1694569"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488950">
            <a:lnSpc>
              <a:spcPct val="90000"/>
            </a:lnSpc>
            <a:spcBef>
              <a:spcPct val="0"/>
            </a:spcBef>
            <a:spcAft>
              <a:spcPct val="35000"/>
            </a:spcAft>
            <a:buNone/>
          </a:pPr>
          <a:r>
            <a:rPr lang="en-GB" sz="1100" kern="1200"/>
            <a:t>The outformat determines how the variable will be formatted when printed in output.</a:t>
          </a:r>
          <a:endParaRPr lang="en-US" sz="1100" kern="1200"/>
        </a:p>
      </dsp:txBody>
      <dsp:txXfrm>
        <a:off x="3000387" y="2885262"/>
        <a:ext cx="1694569" cy="768196"/>
      </dsp:txXfrm>
    </dsp:sp>
    <dsp:sp modelId="{12BAA530-2708-4C8B-A003-8246F955039D}">
      <dsp:nvSpPr>
        <dsp:cNvPr id="0" name=""/>
        <dsp:cNvSpPr/>
      </dsp:nvSpPr>
      <dsp:spPr>
        <a:xfrm>
          <a:off x="0" y="3845507"/>
          <a:ext cx="4695825" cy="76819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A865103-B608-41ED-9FA0-1D7E51B0B7E8}">
      <dsp:nvSpPr>
        <dsp:cNvPr id="0" name=""/>
        <dsp:cNvSpPr/>
      </dsp:nvSpPr>
      <dsp:spPr>
        <a:xfrm>
          <a:off x="232379" y="4018351"/>
          <a:ext cx="422507" cy="42250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A0FB6E-554A-475D-A6BF-A37FF3BC77E4}">
      <dsp:nvSpPr>
        <dsp:cNvPr id="0" name=""/>
        <dsp:cNvSpPr/>
      </dsp:nvSpPr>
      <dsp:spPr>
        <a:xfrm>
          <a:off x="887266" y="3845507"/>
          <a:ext cx="2113121"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844550">
            <a:lnSpc>
              <a:spcPct val="90000"/>
            </a:lnSpc>
            <a:spcBef>
              <a:spcPct val="0"/>
            </a:spcBef>
            <a:spcAft>
              <a:spcPct val="35000"/>
            </a:spcAft>
            <a:buNone/>
          </a:pPr>
          <a:r>
            <a:rPr lang="en-GB" sz="1900" kern="1200"/>
            <a:t>Name (to use in code)</a:t>
          </a:r>
          <a:endParaRPr lang="en-US" sz="1900" kern="1200"/>
        </a:p>
      </dsp:txBody>
      <dsp:txXfrm>
        <a:off x="887266" y="3845507"/>
        <a:ext cx="2113121" cy="768196"/>
      </dsp:txXfrm>
    </dsp:sp>
    <dsp:sp modelId="{C0B2A78E-D773-45C9-BA00-D9B863284596}">
      <dsp:nvSpPr>
        <dsp:cNvPr id="0" name=""/>
        <dsp:cNvSpPr/>
      </dsp:nvSpPr>
      <dsp:spPr>
        <a:xfrm>
          <a:off x="3000387" y="3845507"/>
          <a:ext cx="1694569"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488950">
            <a:lnSpc>
              <a:spcPct val="90000"/>
            </a:lnSpc>
            <a:spcBef>
              <a:spcPct val="0"/>
            </a:spcBef>
            <a:spcAft>
              <a:spcPct val="35000"/>
            </a:spcAft>
            <a:buNone/>
          </a:pPr>
          <a:r>
            <a:rPr lang="en-GB" sz="1100" kern="1200"/>
            <a:t>This is the name programs will use to refer the variable.</a:t>
          </a:r>
          <a:endParaRPr lang="en-US" sz="1100" kern="1200"/>
        </a:p>
      </dsp:txBody>
      <dsp:txXfrm>
        <a:off x="3000387" y="3845507"/>
        <a:ext cx="1694569" cy="768196"/>
      </dsp:txXfrm>
    </dsp:sp>
    <dsp:sp modelId="{1820C3F8-C71C-4F68-95E1-26E374BD4414}">
      <dsp:nvSpPr>
        <dsp:cNvPr id="0" name=""/>
        <dsp:cNvSpPr/>
      </dsp:nvSpPr>
      <dsp:spPr>
        <a:xfrm>
          <a:off x="0" y="4805752"/>
          <a:ext cx="4695825" cy="7681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57441AA-3861-48D5-A490-3E02346D3323}">
      <dsp:nvSpPr>
        <dsp:cNvPr id="0" name=""/>
        <dsp:cNvSpPr/>
      </dsp:nvSpPr>
      <dsp:spPr>
        <a:xfrm>
          <a:off x="232379" y="4978596"/>
          <a:ext cx="422507" cy="422507"/>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5824118-1530-413D-A0AE-485C57CF0484}">
      <dsp:nvSpPr>
        <dsp:cNvPr id="0" name=""/>
        <dsp:cNvSpPr/>
      </dsp:nvSpPr>
      <dsp:spPr>
        <a:xfrm>
          <a:off x="887266" y="4805752"/>
          <a:ext cx="2113121"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844550">
            <a:lnSpc>
              <a:spcPct val="90000"/>
            </a:lnSpc>
            <a:spcBef>
              <a:spcPct val="0"/>
            </a:spcBef>
            <a:spcAft>
              <a:spcPct val="35000"/>
            </a:spcAft>
            <a:buNone/>
          </a:pPr>
          <a:r>
            <a:rPr lang="en-GB" sz="1900" kern="1200"/>
            <a:t>Label</a:t>
          </a:r>
          <a:endParaRPr lang="en-US" sz="1900" kern="1200"/>
        </a:p>
      </dsp:txBody>
      <dsp:txXfrm>
        <a:off x="887266" y="4805752"/>
        <a:ext cx="2113121" cy="768196"/>
      </dsp:txXfrm>
    </dsp:sp>
    <dsp:sp modelId="{BB085314-9EFE-4082-9CDA-6E9F455B7DDA}">
      <dsp:nvSpPr>
        <dsp:cNvPr id="0" name=""/>
        <dsp:cNvSpPr/>
      </dsp:nvSpPr>
      <dsp:spPr>
        <a:xfrm>
          <a:off x="3000387" y="4805752"/>
          <a:ext cx="1694569" cy="768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01" tIns="81301" rIns="81301" bIns="81301" numCol="1" spcCol="1270" anchor="ctr" anchorCtr="0">
          <a:noAutofit/>
        </a:bodyPr>
        <a:lstStyle/>
        <a:p>
          <a:pPr marL="0" lvl="0" indent="0" algn="l" defTabSz="488950">
            <a:lnSpc>
              <a:spcPct val="90000"/>
            </a:lnSpc>
            <a:spcBef>
              <a:spcPct val="0"/>
            </a:spcBef>
            <a:spcAft>
              <a:spcPct val="35000"/>
            </a:spcAft>
            <a:buNone/>
          </a:pPr>
          <a:r>
            <a:rPr lang="en-GB" sz="1100" kern="1200"/>
            <a:t>This is the name for the variable’s column/axis to be used in tables or graphs.</a:t>
          </a:r>
          <a:endParaRPr lang="en-US" sz="1100" kern="1200"/>
        </a:p>
      </dsp:txBody>
      <dsp:txXfrm>
        <a:off x="3000387" y="4805752"/>
        <a:ext cx="1694569" cy="768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1AE5B-9CFA-4A3C-820F-363AA6AE5FAA}">
      <dsp:nvSpPr>
        <dsp:cNvPr id="0" name=""/>
        <dsp:cNvSpPr/>
      </dsp:nvSpPr>
      <dsp:spPr>
        <a:xfrm>
          <a:off x="0" y="2166369"/>
          <a:ext cx="4695825" cy="1526174"/>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4448" tIns="395732" rIns="364448" bIns="99568" numCol="1" spcCol="1270" anchor="t" anchorCtr="0">
          <a:noAutofit/>
        </a:bodyPr>
        <a:lstStyle/>
        <a:p>
          <a:pPr marL="114300" lvl="1" indent="-114300" algn="l" defTabSz="622300">
            <a:lnSpc>
              <a:spcPct val="90000"/>
            </a:lnSpc>
            <a:spcBef>
              <a:spcPct val="0"/>
            </a:spcBef>
            <a:spcAft>
              <a:spcPct val="15000"/>
            </a:spcAft>
            <a:buNone/>
          </a:pPr>
          <a:r>
            <a:rPr lang="en-GB" sz="1400" kern="1200" dirty="0">
              <a:solidFill>
                <a:schemeClr val="bg2">
                  <a:lumMod val="60000"/>
                  <a:lumOff val="40000"/>
                </a:schemeClr>
              </a:solidFill>
              <a:latin typeface="Courier New" panose="02070309020205020404" pitchFamily="49" charset="0"/>
              <a:cs typeface="Courier New" panose="02070309020205020404" pitchFamily="49" charset="0"/>
            </a:rPr>
            <a:t>123456789+123456789+</a:t>
          </a:r>
          <a:r>
            <a:rPr lang="en-GB" sz="1400" kern="1200" dirty="0">
              <a:latin typeface="Courier New" panose="02070309020205020404" pitchFamily="49" charset="0"/>
              <a:cs typeface="Courier New" panose="02070309020205020404" pitchFamily="49" charset="0"/>
            </a:rPr>
            <a:t> </a:t>
          </a:r>
          <a:r>
            <a:rPr lang="en-GB" sz="1400" kern="1200" dirty="0"/>
            <a:t>	V = value </a:t>
          </a:r>
          <a:endParaRPr lang="en-US" sz="1400" kern="1200" dirty="0"/>
        </a:p>
        <a:p>
          <a:pPr marL="114300" lvl="1" indent="-114300" algn="l" defTabSz="622300">
            <a:lnSpc>
              <a:spcPct val="90000"/>
            </a:lnSpc>
            <a:spcBef>
              <a:spcPct val="0"/>
            </a:spcBef>
            <a:spcAft>
              <a:spcPct val="15000"/>
            </a:spcAft>
            <a:buNone/>
          </a:pPr>
          <a:r>
            <a:rPr lang="en-GB" sz="1400" kern="1200" dirty="0">
              <a:solidFill>
                <a:srgbClr val="9D360E">
                  <a:lumMod val="60000"/>
                  <a:lumOff val="40000"/>
                </a:srgbClr>
              </a:solidFill>
              <a:latin typeface="Courier New" panose="02070309020205020404" pitchFamily="49" charset="0"/>
              <a:ea typeface="+mn-ea"/>
              <a:cs typeface="Courier New" panose="02070309020205020404" pitchFamily="49" charset="0"/>
            </a:rPr>
            <a:t>1</a:t>
          </a:r>
          <a:r>
            <a:rPr lang="en-GB" sz="1400" kern="1200" dirty="0">
              <a:latin typeface="Courier New" panose="02070309020205020404" pitchFamily="49" charset="0"/>
              <a:cs typeface="Courier New" panose="02070309020205020404" pitchFamily="49" charset="0"/>
            </a:rPr>
            <a:t> Smith   196412081</a:t>
          </a:r>
          <a:r>
            <a:rPr lang="en-GB" sz="1400" kern="1200" dirty="0"/>
            <a:t>	V</a:t>
          </a:r>
          <a:r>
            <a:rPr lang="en-GB" sz="1400" kern="1200" baseline="-25000" dirty="0"/>
            <a:t>1</a:t>
          </a:r>
          <a:r>
            <a:rPr lang="en-GB" sz="1400" kern="1200" dirty="0"/>
            <a:t>= name 1-8, 					V</a:t>
          </a:r>
          <a:r>
            <a:rPr lang="en-GB" sz="1400" kern="1200" baseline="-25000" dirty="0"/>
            <a:t>2</a:t>
          </a:r>
          <a:r>
            <a:rPr lang="en-GB" sz="1400" kern="1200" dirty="0"/>
            <a:t> = Year 9-12</a:t>
          </a:r>
          <a:endParaRPr lang="en-US" sz="1400" kern="1200" dirty="0"/>
        </a:p>
        <a:p>
          <a:pPr marL="114300" lvl="1" indent="-114300" algn="l" defTabSz="622300">
            <a:lnSpc>
              <a:spcPct val="90000"/>
            </a:lnSpc>
            <a:spcBef>
              <a:spcPct val="0"/>
            </a:spcBef>
            <a:spcAft>
              <a:spcPct val="15000"/>
            </a:spcAft>
            <a:buNone/>
          </a:pPr>
          <a:r>
            <a:rPr lang="en-GB" sz="1400" kern="1200" dirty="0">
              <a:solidFill>
                <a:srgbClr val="9D360E">
                  <a:lumMod val="60000"/>
                  <a:lumOff val="40000"/>
                </a:srgbClr>
              </a:solidFill>
              <a:latin typeface="Courier New" panose="02070309020205020404" pitchFamily="49" charset="0"/>
              <a:ea typeface="+mn-ea"/>
              <a:cs typeface="Courier New" panose="02070309020205020404" pitchFamily="49" charset="0"/>
            </a:rPr>
            <a:t>2</a:t>
          </a:r>
          <a:r>
            <a:rPr lang="en-GB" sz="1400" kern="1200" dirty="0">
              <a:latin typeface="Courier New" panose="02070309020205020404" pitchFamily="49" charset="0"/>
              <a:cs typeface="Courier New" panose="02070309020205020404" pitchFamily="49" charset="0"/>
            </a:rPr>
            <a:t> Williams197311075</a:t>
          </a:r>
          <a:r>
            <a:rPr lang="en-GB" sz="1400" kern="1200" dirty="0"/>
            <a:t>	V</a:t>
          </a:r>
          <a:r>
            <a:rPr lang="en-GB" sz="1400" kern="1200" baseline="-25000" dirty="0"/>
            <a:t>3</a:t>
          </a:r>
          <a:r>
            <a:rPr lang="en-GB" sz="1400" kern="1200" dirty="0"/>
            <a:t>= SBP 13-15, </a:t>
          </a:r>
          <a:br>
            <a:rPr lang="en-GB" sz="1400" kern="1200" dirty="0"/>
          </a:br>
          <a:r>
            <a:rPr lang="en-GB" sz="1400" kern="1200" dirty="0"/>
            <a:t>				V</a:t>
          </a:r>
          <a:r>
            <a:rPr lang="en-GB" sz="1400" kern="1200" baseline="-25000" dirty="0"/>
            <a:t>4</a:t>
          </a:r>
          <a:r>
            <a:rPr lang="en-GB" sz="1400" kern="1200" dirty="0"/>
            <a:t> = DBP 16-17</a:t>
          </a:r>
          <a:endParaRPr lang="en-US" sz="1400" kern="1200" dirty="0"/>
        </a:p>
      </dsp:txBody>
      <dsp:txXfrm>
        <a:off x="0" y="2166369"/>
        <a:ext cx="4695825" cy="1526174"/>
      </dsp:txXfrm>
    </dsp:sp>
    <dsp:sp modelId="{298EB56C-1A7A-4A5C-91E1-4E00DB571EC9}">
      <dsp:nvSpPr>
        <dsp:cNvPr id="0" name=""/>
        <dsp:cNvSpPr/>
      </dsp:nvSpPr>
      <dsp:spPr>
        <a:xfrm>
          <a:off x="234791" y="1885929"/>
          <a:ext cx="3287077" cy="56088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4244" tIns="0" rIns="124244" bIns="0" numCol="1" spcCol="1270" anchor="ctr" anchorCtr="0">
          <a:noAutofit/>
        </a:bodyPr>
        <a:lstStyle/>
        <a:p>
          <a:pPr marL="0" lvl="0" indent="0" algn="l" defTabSz="844550">
            <a:lnSpc>
              <a:spcPct val="90000"/>
            </a:lnSpc>
            <a:spcBef>
              <a:spcPct val="0"/>
            </a:spcBef>
            <a:spcAft>
              <a:spcPct val="35000"/>
            </a:spcAft>
            <a:buNone/>
          </a:pPr>
          <a:r>
            <a:rPr lang="en-GB" sz="1900" kern="1200"/>
            <a:t>Column input			General form: V[V]</a:t>
          </a:r>
          <a:endParaRPr lang="en-US" sz="1900" kern="1200"/>
        </a:p>
      </dsp:txBody>
      <dsp:txXfrm>
        <a:off x="262171" y="1913309"/>
        <a:ext cx="3232317"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61CB6-B1C0-45F6-869F-3C7897DE752C}">
      <dsp:nvSpPr>
        <dsp:cNvPr id="0" name=""/>
        <dsp:cNvSpPr/>
      </dsp:nvSpPr>
      <dsp:spPr>
        <a:xfrm>
          <a:off x="0" y="299606"/>
          <a:ext cx="8198644" cy="1449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36306" tIns="416560" rIns="636306"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For date &amp; time</a:t>
          </a:r>
          <a:endParaRPr lang="en-US" sz="2000" kern="1200"/>
        </a:p>
        <a:p>
          <a:pPr marL="228600" lvl="1" indent="-228600" algn="l" defTabSz="889000">
            <a:lnSpc>
              <a:spcPct val="90000"/>
            </a:lnSpc>
            <a:spcBef>
              <a:spcPct val="0"/>
            </a:spcBef>
            <a:spcAft>
              <a:spcPct val="15000"/>
            </a:spcAft>
            <a:buChar char="•"/>
          </a:pPr>
          <a:r>
            <a:rPr lang="en-GB" sz="2000" kern="1200"/>
            <a:t>For formatted numeric data</a:t>
          </a:r>
          <a:endParaRPr lang="en-US" sz="2000" kern="1200"/>
        </a:p>
        <a:p>
          <a:pPr marL="457200" lvl="2" indent="-228600" algn="l" defTabSz="889000">
            <a:lnSpc>
              <a:spcPct val="90000"/>
            </a:lnSpc>
            <a:spcBef>
              <a:spcPct val="0"/>
            </a:spcBef>
            <a:spcAft>
              <a:spcPct val="15000"/>
            </a:spcAft>
            <a:buChar char="•"/>
          </a:pPr>
          <a:r>
            <a:rPr lang="en-GB" sz="2000" kern="1200"/>
            <a:t>1.2e+33, $33.54</a:t>
          </a:r>
          <a:endParaRPr lang="en-US" sz="2000" kern="1200"/>
        </a:p>
      </dsp:txBody>
      <dsp:txXfrm>
        <a:off x="0" y="299606"/>
        <a:ext cx="8198644" cy="1449000"/>
      </dsp:txXfrm>
    </dsp:sp>
    <dsp:sp modelId="{33F1C10C-B215-4248-921A-5ABDC8A9DE10}">
      <dsp:nvSpPr>
        <dsp:cNvPr id="0" name=""/>
        <dsp:cNvSpPr/>
      </dsp:nvSpPr>
      <dsp:spPr>
        <a:xfrm>
          <a:off x="409932" y="4406"/>
          <a:ext cx="5739050" cy="590400"/>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22" tIns="0" rIns="216922" bIns="0" numCol="1" spcCol="1270" anchor="ctr" anchorCtr="0">
          <a:noAutofit/>
        </a:bodyPr>
        <a:lstStyle/>
        <a:p>
          <a:pPr marL="0" lvl="0" indent="0" algn="l" defTabSz="889000">
            <a:lnSpc>
              <a:spcPct val="90000"/>
            </a:lnSpc>
            <a:spcBef>
              <a:spcPct val="0"/>
            </a:spcBef>
            <a:spcAft>
              <a:spcPct val="35000"/>
            </a:spcAft>
            <a:buNone/>
          </a:pPr>
          <a:r>
            <a:rPr lang="en-GB" sz="2000" kern="1200"/>
            <a:t>Predefined informats</a:t>
          </a:r>
          <a:endParaRPr lang="en-US" sz="2000" kern="1200"/>
        </a:p>
      </dsp:txBody>
      <dsp:txXfrm>
        <a:off x="438753" y="33227"/>
        <a:ext cx="5681408" cy="532758"/>
      </dsp:txXfrm>
    </dsp:sp>
    <dsp:sp modelId="{491B98F5-6119-42A7-BB92-B5D301F4674A}">
      <dsp:nvSpPr>
        <dsp:cNvPr id="0" name=""/>
        <dsp:cNvSpPr/>
      </dsp:nvSpPr>
      <dsp:spPr>
        <a:xfrm>
          <a:off x="0" y="2151806"/>
          <a:ext cx="8198644" cy="1449000"/>
        </a:xfrm>
        <a:prstGeom prst="rect">
          <a:avLst/>
        </a:prstGeom>
        <a:solidFill>
          <a:schemeClr val="lt1">
            <a:alpha val="90000"/>
            <a:hueOff val="0"/>
            <a:satOff val="0"/>
            <a:lumOff val="0"/>
            <a:alphaOff val="0"/>
          </a:schemeClr>
        </a:solidFill>
        <a:ln w="9525" cap="flat" cmpd="sng" algn="ctr">
          <a:solidFill>
            <a:schemeClr val="accent5">
              <a:hueOff val="-16063984"/>
              <a:satOff val="2870"/>
              <a:lumOff val="-627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36306" tIns="416560" rIns="636306"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Example use: to convert character data to numeric</a:t>
          </a:r>
          <a:endParaRPr lang="en-US" sz="2000" kern="1200" dirty="0"/>
        </a:p>
        <a:p>
          <a:pPr marL="457200" lvl="2" indent="-228600" algn="l" defTabSz="889000">
            <a:lnSpc>
              <a:spcPct val="90000"/>
            </a:lnSpc>
            <a:spcBef>
              <a:spcPct val="0"/>
            </a:spcBef>
            <a:spcAft>
              <a:spcPct val="15000"/>
            </a:spcAft>
            <a:buChar char="•"/>
          </a:pPr>
          <a:r>
            <a:rPr lang="en-GB" sz="2000" kern="1200" dirty="0"/>
            <a:t>to save space, thereby increasing processing speed</a:t>
          </a:r>
          <a:endParaRPr lang="en-US" sz="2000" kern="1200" dirty="0"/>
        </a:p>
        <a:p>
          <a:pPr marL="457200" lvl="2" indent="-228600" algn="l" defTabSz="889000">
            <a:lnSpc>
              <a:spcPct val="90000"/>
            </a:lnSpc>
            <a:spcBef>
              <a:spcPct val="0"/>
            </a:spcBef>
            <a:spcAft>
              <a:spcPct val="15000"/>
            </a:spcAft>
            <a:buChar char="•"/>
          </a:pPr>
          <a:r>
            <a:rPr lang="en-GB" sz="2000" kern="1200"/>
            <a:t>to simplify processing</a:t>
          </a:r>
          <a:endParaRPr lang="en-US" sz="2000" kern="1200"/>
        </a:p>
      </dsp:txBody>
      <dsp:txXfrm>
        <a:off x="0" y="2151806"/>
        <a:ext cx="8198644" cy="1449000"/>
      </dsp:txXfrm>
    </dsp:sp>
    <dsp:sp modelId="{2D19F4F2-8AF7-4CDD-9233-AE3D4BB6358C}">
      <dsp:nvSpPr>
        <dsp:cNvPr id="0" name=""/>
        <dsp:cNvSpPr/>
      </dsp:nvSpPr>
      <dsp:spPr>
        <a:xfrm>
          <a:off x="409932" y="1856606"/>
          <a:ext cx="5739050" cy="590400"/>
        </a:xfrm>
        <a:prstGeom prst="roundRect">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22" tIns="0" rIns="216922" bIns="0" numCol="1" spcCol="1270" anchor="ctr" anchorCtr="0">
          <a:noAutofit/>
        </a:bodyPr>
        <a:lstStyle/>
        <a:p>
          <a:pPr marL="0" lvl="0" indent="0" algn="l" defTabSz="889000">
            <a:lnSpc>
              <a:spcPct val="90000"/>
            </a:lnSpc>
            <a:spcBef>
              <a:spcPct val="0"/>
            </a:spcBef>
            <a:spcAft>
              <a:spcPct val="35000"/>
            </a:spcAft>
            <a:buNone/>
          </a:pPr>
          <a:r>
            <a:rPr lang="en-GB" sz="2000" kern="1200" dirty="0"/>
            <a:t>User defined, if no predefined </a:t>
          </a:r>
          <a:r>
            <a:rPr lang="en-GB" sz="2000" kern="1200" dirty="0" err="1"/>
            <a:t>informat</a:t>
          </a:r>
          <a:endParaRPr lang="en-US" sz="2000" kern="1200" dirty="0"/>
        </a:p>
      </dsp:txBody>
      <dsp:txXfrm>
        <a:off x="438753" y="1885427"/>
        <a:ext cx="5681408" cy="53275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A3C66-4FFE-4C62-908A-B7C34664C94E}" type="datetimeFigureOut">
              <a:rPr lang="en-GB" smtClean="0"/>
              <a:t>02/02/2020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55233-8240-4E5E-AC53-D1FE88D46E2D}" type="slidenum">
              <a:rPr lang="en-GB" smtClean="0"/>
              <a:t>‹#›</a:t>
            </a:fld>
            <a:endParaRPr lang="en-GB"/>
          </a:p>
        </p:txBody>
      </p:sp>
    </p:spTree>
    <p:extLst>
      <p:ext uri="{BB962C8B-B14F-4D97-AF65-F5344CB8AC3E}">
        <p14:creationId xmlns:p14="http://schemas.microsoft.com/office/powerpoint/2010/main" val="416673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B5D4F15-8BB7-4135-AB1D-5838F361FAC0}" type="slidenum">
              <a:rPr lang="en-GB" smtClean="0"/>
              <a:t>20</a:t>
            </a:fld>
            <a:endParaRPr lang="en-GB"/>
          </a:p>
        </p:txBody>
      </p:sp>
    </p:spTree>
    <p:extLst>
      <p:ext uri="{BB962C8B-B14F-4D97-AF65-F5344CB8AC3E}">
        <p14:creationId xmlns:p14="http://schemas.microsoft.com/office/powerpoint/2010/main" val="200874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0C25989F-E021-4064-B2F0-C0BD861ACF16}" type="datetime1">
              <a:rPr lang="en-GB" smtClean="0"/>
              <a:t>02/02/2020</a:t>
            </a:fld>
            <a:endParaRPr lang="en-GB"/>
          </a:p>
        </p:txBody>
      </p:sp>
      <p:sp>
        <p:nvSpPr>
          <p:cNvPr id="5" name="Footer Placeholder 4"/>
          <p:cNvSpPr>
            <a:spLocks noGrp="1"/>
          </p:cNvSpPr>
          <p:nvPr>
            <p:ph type="ftr" sz="quarter" idx="11"/>
          </p:nvPr>
        </p:nvSpPr>
        <p:spPr>
          <a:xfrm>
            <a:off x="533401" y="5936189"/>
            <a:ext cx="4021666" cy="365125"/>
          </a:xfrm>
        </p:spPr>
        <p:txBody>
          <a:bodyPr/>
          <a:lstStyle/>
          <a:p>
            <a:r>
              <a:rPr lang="en-GB"/>
              <a:t>© De Montfort University, 2019</a:t>
            </a:r>
          </a:p>
        </p:txBody>
      </p:sp>
      <p:sp>
        <p:nvSpPr>
          <p:cNvPr id="6" name="Slide Number Placeholder 5"/>
          <p:cNvSpPr>
            <a:spLocks noGrp="1"/>
          </p:cNvSpPr>
          <p:nvPr>
            <p:ph type="sldNum" sz="quarter" idx="12"/>
          </p:nvPr>
        </p:nvSpPr>
        <p:spPr>
          <a:xfrm>
            <a:off x="7010399" y="2750337"/>
            <a:ext cx="1370293" cy="1356442"/>
          </a:xfrm>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181774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ACA980-6E83-4C3D-9983-C5BCDAE9943B}"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11310"/>
            <a:ext cx="1149836" cy="1090789"/>
          </a:xfrm>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183929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C85E10-945B-4DA2-AFB7-4DAF6691D527}"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11616"/>
            <a:ext cx="1149836" cy="1090789"/>
          </a:xfrm>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311681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B8CC8-733B-416A-B01E-4E24AC38B4A5}"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09926"/>
            <a:ext cx="1149836" cy="1090789"/>
          </a:xfrm>
        </p:spPr>
        <p:txBody>
          <a:bodyPr/>
          <a:lstStyle/>
          <a:p>
            <a:fld id="{97554DBC-C4C0-4107-BFB1-A0208EBE5191}" type="slidenum">
              <a:rPr lang="en-GB" smtClean="0"/>
              <a:t>‹#›</a:t>
            </a:fld>
            <a:endParaRPr lang="en-GB"/>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75789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F9AE3-504D-4FC4-979E-D62744271797}"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09926"/>
            <a:ext cx="1149836" cy="1090789"/>
          </a:xfrm>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425926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129FE9-632B-40C4-B5AD-742FBE648560}" type="datetime1">
              <a:rPr lang="en-GB" smtClean="0"/>
              <a:t>02/02/2020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299215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6926599-BD11-47A6-920F-48AD7F061D0E}" type="datetime1">
              <a:rPr lang="en-GB" smtClean="0"/>
              <a:t>02/02/2020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2027378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D50C4-74C7-4760-9BC2-890C5543BEE6}" type="datetime1">
              <a:rPr lang="en-GB" smtClean="0"/>
              <a:t>02/02/2020</a:t>
            </a:fld>
            <a:endParaRPr lang="en-GB"/>
          </a:p>
        </p:txBody>
      </p:sp>
      <p:sp>
        <p:nvSpPr>
          <p:cNvPr id="5" name="Footer Placeholder 4"/>
          <p:cNvSpPr>
            <a:spLocks noGrp="1"/>
          </p:cNvSpPr>
          <p:nvPr>
            <p:ph type="ftr" sz="quarter" idx="11"/>
          </p:nvPr>
        </p:nvSpPr>
        <p:spPr/>
        <p:txBody>
          <a:bodyPr/>
          <a:lstStyle/>
          <a:p>
            <a:r>
              <a:rPr lang="en-GB"/>
              <a:t>© De Montfort University, 2019</a:t>
            </a:r>
          </a:p>
        </p:txBody>
      </p:sp>
      <p:sp>
        <p:nvSpPr>
          <p:cNvPr id="6" name="Slide Number Placeholder 5"/>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3391537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9501EFD-CA08-4AB4-9DB3-651B8CC696FF}" type="datetime1">
              <a:rPr lang="en-GB" smtClean="0"/>
              <a:t>02/02/2020</a:t>
            </a:fld>
            <a:endParaRPr lang="en-GB"/>
          </a:p>
        </p:txBody>
      </p:sp>
      <p:sp>
        <p:nvSpPr>
          <p:cNvPr id="5" name="Footer Placeholder 4"/>
          <p:cNvSpPr>
            <a:spLocks noGrp="1"/>
          </p:cNvSpPr>
          <p:nvPr>
            <p:ph type="ftr" sz="quarter" idx="11"/>
          </p:nvPr>
        </p:nvSpPr>
        <p:spPr>
          <a:xfrm>
            <a:off x="510241" y="5936189"/>
            <a:ext cx="4518959" cy="365125"/>
          </a:xfrm>
        </p:spPr>
        <p:txBody>
          <a:bodyPr/>
          <a:lstStyle/>
          <a:p>
            <a:r>
              <a:rPr lang="en-GB"/>
              <a:t>© De Montfort University, 2019</a:t>
            </a: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97554DBC-C4C0-4107-BFB1-A0208EBE5191}" type="slidenum">
              <a:rPr lang="en-GB" smtClean="0"/>
              <a:t>‹#›</a:t>
            </a:fld>
            <a:endParaRPr lang="en-GB"/>
          </a:p>
        </p:txBody>
      </p:sp>
    </p:spTree>
    <p:extLst>
      <p:ext uri="{BB962C8B-B14F-4D97-AF65-F5344CB8AC3E}">
        <p14:creationId xmlns:p14="http://schemas.microsoft.com/office/powerpoint/2010/main" val="371118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F0115-4DF4-4ADB-B835-1C8C67EFA1D2}" type="datetime1">
              <a:rPr lang="en-GB" smtClean="0"/>
              <a:t>02/02/2020</a:t>
            </a:fld>
            <a:endParaRPr lang="en-GB"/>
          </a:p>
        </p:txBody>
      </p:sp>
      <p:sp>
        <p:nvSpPr>
          <p:cNvPr id="5" name="Footer Placeholder 4"/>
          <p:cNvSpPr>
            <a:spLocks noGrp="1"/>
          </p:cNvSpPr>
          <p:nvPr>
            <p:ph type="ftr" sz="quarter" idx="11"/>
          </p:nvPr>
        </p:nvSpPr>
        <p:spPr/>
        <p:txBody>
          <a:bodyPr/>
          <a:lstStyle/>
          <a:p>
            <a:r>
              <a:rPr lang="en-GB"/>
              <a:t>© De Montfort University, 2019</a:t>
            </a:r>
          </a:p>
        </p:txBody>
      </p:sp>
      <p:sp>
        <p:nvSpPr>
          <p:cNvPr id="6" name="Slide Number Placeholder 5"/>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60606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1BC4ABE2-6970-4AEA-BCA2-23AF479BACF0}" type="datetime1">
              <a:rPr lang="en-GB" smtClean="0"/>
              <a:t>02/02/2020</a:t>
            </a:fld>
            <a:endParaRPr lang="en-GB"/>
          </a:p>
        </p:txBody>
      </p:sp>
      <p:sp>
        <p:nvSpPr>
          <p:cNvPr id="5" name="Footer Placeholder 4"/>
          <p:cNvSpPr>
            <a:spLocks noGrp="1"/>
          </p:cNvSpPr>
          <p:nvPr>
            <p:ph type="ftr" sz="quarter" idx="11"/>
          </p:nvPr>
        </p:nvSpPr>
        <p:spPr>
          <a:xfrm>
            <a:off x="533400" y="5936189"/>
            <a:ext cx="4834673" cy="365125"/>
          </a:xfrm>
        </p:spPr>
        <p:txBody>
          <a:bodyPr/>
          <a:lstStyle/>
          <a:p>
            <a:r>
              <a:rPr lang="en-GB"/>
              <a:t>© De Montfort University, 2019</a:t>
            </a:r>
          </a:p>
        </p:txBody>
      </p:sp>
      <p:sp>
        <p:nvSpPr>
          <p:cNvPr id="6" name="Slide Number Placeholder 5"/>
          <p:cNvSpPr>
            <a:spLocks noGrp="1"/>
          </p:cNvSpPr>
          <p:nvPr>
            <p:ph type="sldNum" sz="quarter" idx="12"/>
          </p:nvPr>
        </p:nvSpPr>
        <p:spPr>
          <a:xfrm>
            <a:off x="7856438" y="2869896"/>
            <a:ext cx="1149836" cy="1090789"/>
          </a:xfrm>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93887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0B484-CFE7-4926-AFA4-CADAC05FA518}"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66136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4353-332E-4CF8-B4E4-41904585D793}" type="datetime1">
              <a:rPr lang="en-GB" smtClean="0"/>
              <a:t>02/02/2020</a:t>
            </a:fld>
            <a:endParaRPr lang="en-GB"/>
          </a:p>
        </p:txBody>
      </p:sp>
      <p:sp>
        <p:nvSpPr>
          <p:cNvPr id="8" name="Footer Placeholder 7"/>
          <p:cNvSpPr>
            <a:spLocks noGrp="1"/>
          </p:cNvSpPr>
          <p:nvPr>
            <p:ph type="ftr" sz="quarter" idx="11"/>
          </p:nvPr>
        </p:nvSpPr>
        <p:spPr/>
        <p:txBody>
          <a:bodyPr/>
          <a:lstStyle/>
          <a:p>
            <a:r>
              <a:rPr lang="en-GB"/>
              <a:t>© De Montfort University, 2019</a:t>
            </a:r>
          </a:p>
        </p:txBody>
      </p:sp>
      <p:sp>
        <p:nvSpPr>
          <p:cNvPr id="9" name="Slide Number Placeholder 8"/>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241561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88D52-E559-4EF1-970D-CB56AB2416DE}" type="datetime1">
              <a:rPr lang="en-GB" smtClean="0"/>
              <a:t>02/02/2020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204788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6A995FD-7D45-495D-8AD6-E6A3A401A837}" type="datetime1">
              <a:rPr lang="en-GB" smtClean="0"/>
              <a:t>02/02/2020</a:t>
            </a:fld>
            <a:endParaRPr lang="en-GB"/>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97467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79BDA9-42A6-415A-99D0-98817038758C}"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79320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9F7106-CE20-4412-99B0-772635D005C7}" type="datetime1">
              <a:rPr lang="en-GB" smtClean="0"/>
              <a:t>02/02/2020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97554DBC-C4C0-4107-BFB1-A0208EBE5191}" type="slidenum">
              <a:rPr lang="en-GB" smtClean="0"/>
              <a:t>‹#›</a:t>
            </a:fld>
            <a:endParaRPr lang="en-GB"/>
          </a:p>
        </p:txBody>
      </p:sp>
    </p:spTree>
    <p:extLst>
      <p:ext uri="{BB962C8B-B14F-4D97-AF65-F5344CB8AC3E}">
        <p14:creationId xmlns:p14="http://schemas.microsoft.com/office/powerpoint/2010/main" val="221421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1FD420-6FDF-4339-884C-11612BF05F48}" type="datetime1">
              <a:rPr lang="en-GB" smtClean="0"/>
              <a:t>02/02/2020</a:t>
            </a:fld>
            <a:endParaRPr lang="en-GB"/>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GB"/>
              <a:t>© De Montfort University, 2019</a:t>
            </a: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7554DBC-C4C0-4107-BFB1-A0208EBE5191}" type="slidenum">
              <a:rPr lang="en-GB" smtClean="0"/>
              <a:t>‹#›</a:t>
            </a:fld>
            <a:endParaRPr lang="en-GB"/>
          </a:p>
        </p:txBody>
      </p:sp>
    </p:spTree>
    <p:extLst>
      <p:ext uri="{BB962C8B-B14F-4D97-AF65-F5344CB8AC3E}">
        <p14:creationId xmlns:p14="http://schemas.microsoft.com/office/powerpoint/2010/main" val="33318373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3.png"/><Relationship Id="rId7" Type="http://schemas.openxmlformats.org/officeDocument/2006/relationships/diagramQuickStyle" Target="../diagrams/quickStyle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4.png"/><Relationship Id="rId9" Type="http://schemas.microsoft.com/office/2007/relationships/diagramDrawing" Target="../diagrams/drawing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0382" y="2733709"/>
            <a:ext cx="5743344" cy="1373070"/>
          </a:xfrm>
        </p:spPr>
        <p:txBody>
          <a:bodyPr>
            <a:normAutofit/>
          </a:bodyPr>
          <a:lstStyle/>
          <a:p>
            <a:r>
              <a:rPr lang="en-GB" sz="4400">
                <a:solidFill>
                  <a:srgbClr val="FFFFFF"/>
                </a:solidFill>
              </a:rPr>
              <a:t>Reading Data &amp; Creating Datasets </a:t>
            </a:r>
          </a:p>
        </p:txBody>
      </p:sp>
      <p:sp>
        <p:nvSpPr>
          <p:cNvPr id="3" name="Subtitle 2"/>
          <p:cNvSpPr>
            <a:spLocks noGrp="1"/>
          </p:cNvSpPr>
          <p:nvPr>
            <p:ph type="subTitle" idx="1"/>
          </p:nvPr>
        </p:nvSpPr>
        <p:spPr>
          <a:xfrm>
            <a:off x="895611" y="4394039"/>
            <a:ext cx="5478114" cy="1117687"/>
          </a:xfrm>
        </p:spPr>
        <p:txBody>
          <a:bodyPr>
            <a:normAutofit/>
          </a:bodyPr>
          <a:lstStyle/>
          <a:p>
            <a:r>
              <a:rPr lang="en-GB" dirty="0"/>
              <a:t>Business Intelligence Systems and Data Mining</a:t>
            </a:r>
            <a:br>
              <a:rPr lang="en-GB" dirty="0"/>
            </a:br>
            <a:r>
              <a:rPr lang="en-GB" dirty="0"/>
              <a:t>IMAT5168 Analytics Programming</a:t>
            </a:r>
          </a:p>
        </p:txBody>
      </p:sp>
    </p:spTree>
    <p:extLst>
      <p:ext uri="{BB962C8B-B14F-4D97-AF65-F5344CB8AC3E}">
        <p14:creationId xmlns:p14="http://schemas.microsoft.com/office/powerpoint/2010/main" val="49432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Rectangle 1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7">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20" name="Rectangle 19">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t>Anatomy of a SAS variable</a:t>
            </a:r>
          </a:p>
        </p:txBody>
      </p:sp>
      <p:sp>
        <p:nvSpPr>
          <p:cNvPr id="4" name="Footer Placeholder 3">
            <a:extLst>
              <a:ext uri="{FF2B5EF4-FFF2-40B4-BE49-F238E27FC236}">
                <a16:creationId xmlns:a16="http://schemas.microsoft.com/office/drawing/2014/main" id="{90B1F8CD-A8E9-4214-8EF9-B599CABD3F8D}"/>
              </a:ext>
            </a:extLst>
          </p:cNvPr>
          <p:cNvSpPr>
            <a:spLocks noGrp="1"/>
          </p:cNvSpPr>
          <p:nvPr>
            <p:ph type="ftr" sz="quarter" idx="11"/>
          </p:nvPr>
        </p:nvSpPr>
        <p:spPr>
          <a:xfrm>
            <a:off x="510240" y="6337190"/>
            <a:ext cx="3894706" cy="365125"/>
          </a:xfrm>
        </p:spPr>
        <p:txBody>
          <a:bodyPr>
            <a:normAutofit/>
          </a:bodyPr>
          <a:lstStyle/>
          <a:p>
            <a:pPr>
              <a:spcAft>
                <a:spcPts val="600"/>
              </a:spcAft>
            </a:pPr>
            <a:r>
              <a:rPr lang="en-GB"/>
              <a:t>© De Montfort University, 2019</a:t>
            </a:r>
          </a:p>
        </p:txBody>
      </p:sp>
      <p:sp>
        <p:nvSpPr>
          <p:cNvPr id="5" name="Slide Number Placeholder 4">
            <a:extLst>
              <a:ext uri="{FF2B5EF4-FFF2-40B4-BE49-F238E27FC236}">
                <a16:creationId xmlns:a16="http://schemas.microsoft.com/office/drawing/2014/main" id="{5FEBBCA0-4FB2-40F4-9A09-1A6EE0F57C98}"/>
              </a:ext>
            </a:extLst>
          </p:cNvPr>
          <p:cNvSpPr>
            <a:spLocks noGrp="1"/>
          </p:cNvSpPr>
          <p:nvPr>
            <p:ph type="sldNum" sz="quarter" idx="12"/>
          </p:nvPr>
        </p:nvSpPr>
        <p:spPr>
          <a:xfrm>
            <a:off x="8461332" y="6336872"/>
            <a:ext cx="541991" cy="365760"/>
          </a:xfrm>
        </p:spPr>
        <p:txBody>
          <a:bodyPr>
            <a:normAutofit/>
          </a:bodyPr>
          <a:lstStyle/>
          <a:p>
            <a:pPr>
              <a:spcAft>
                <a:spcPts val="600"/>
              </a:spcAft>
            </a:pPr>
            <a:fld id="{97554DBC-C4C0-4107-BFB1-A0208EBE5191}" type="slidenum">
              <a:rPr lang="en-GB" sz="1200">
                <a:solidFill>
                  <a:srgbClr val="FFFFFF"/>
                </a:solidFill>
              </a:rPr>
              <a:pPr>
                <a:spcAft>
                  <a:spcPts val="600"/>
                </a:spcAft>
              </a:pPr>
              <a:t>10</a:t>
            </a:fld>
            <a:endParaRPr lang="en-GB" sz="1200">
              <a:solidFill>
                <a:srgbClr val="FFFFFF"/>
              </a:solidFill>
            </a:endParaRPr>
          </a:p>
        </p:txBody>
      </p:sp>
      <p:graphicFrame>
        <p:nvGraphicFramePr>
          <p:cNvPr id="7" name="Content Placeholder 1">
            <a:extLst>
              <a:ext uri="{FF2B5EF4-FFF2-40B4-BE49-F238E27FC236}">
                <a16:creationId xmlns:a16="http://schemas.microsoft.com/office/drawing/2014/main" id="{7EF61E82-CB4B-46CE-A255-ED07DED98CA2}"/>
              </a:ext>
            </a:extLst>
          </p:cNvPr>
          <p:cNvGraphicFramePr>
            <a:graphicFrameLocks noGrp="1"/>
          </p:cNvGraphicFramePr>
          <p:nvPr>
            <p:ph idx="1"/>
            <p:extLst>
              <p:ext uri="{D42A27DB-BD31-4B8C-83A1-F6EECF244321}">
                <p14:modId xmlns:p14="http://schemas.microsoft.com/office/powerpoint/2010/main" val="828360032"/>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214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3719321"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753228"/>
            <a:ext cx="3102093" cy="1080938"/>
          </a:xfrm>
        </p:spPr>
        <p:txBody>
          <a:bodyPr vert="horz" lIns="91440" tIns="45720" rIns="91440" bIns="45720" rtlCol="0" anchor="ctr">
            <a:normAutofit/>
          </a:bodyPr>
          <a:lstStyle/>
          <a:p>
            <a:r>
              <a:rPr lang="en-US" sz="2100" dirty="0"/>
              <a:t>Taxonomy of statistical data types</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1"/>
            <a:ext cx="3717036" cy="199787"/>
          </a:xfrm>
          <a:prstGeom prst="rect">
            <a:avLst/>
          </a:prstGeom>
        </p:spPr>
      </p:pic>
      <p:sp>
        <p:nvSpPr>
          <p:cNvPr id="7" name="TextBox 6"/>
          <p:cNvSpPr txBox="1"/>
          <p:nvPr/>
        </p:nvSpPr>
        <p:spPr>
          <a:xfrm>
            <a:off x="510240" y="2336873"/>
            <a:ext cx="3102093" cy="3599316"/>
          </a:xfrm>
          <a:prstGeom prst="rect">
            <a:avLst/>
          </a:prstGeom>
        </p:spPr>
        <p:txBody>
          <a:bodyPr vert="horz" lIns="91440" tIns="45720" rIns="91440" bIns="45720" rtlCol="0">
            <a:normAutofit/>
          </a:bodyPr>
          <a:lstStyle>
            <a:lvl1pPr marL="365760" indent="-256032">
              <a:spcBef>
                <a:spcPts val="400"/>
              </a:spcBef>
              <a:spcAft>
                <a:spcPts val="0"/>
              </a:spcAft>
              <a:buClr>
                <a:schemeClr val="accent1"/>
              </a:buClr>
              <a:buSzPct val="68000"/>
              <a:buFont typeface="Wingdings 3"/>
              <a:buChar char=""/>
              <a:defRPr kumimoji="0" sz="2700"/>
            </a:lvl1pPr>
            <a:lvl2pPr marL="621792" lvl="1" indent="-228600">
              <a:spcBef>
                <a:spcPts val="324"/>
              </a:spcBef>
              <a:buClr>
                <a:schemeClr val="accent1"/>
              </a:buClr>
              <a:buFont typeface="Verdana"/>
              <a:buChar char="◦"/>
              <a:defRPr kumimoji="0" sz="2300"/>
            </a:lvl2pPr>
            <a:lvl3pPr marL="859536" indent="-228600">
              <a:spcBef>
                <a:spcPts val="350"/>
              </a:spcBef>
              <a:buClr>
                <a:schemeClr val="accent2"/>
              </a:buClr>
              <a:buSzPct val="100000"/>
              <a:buFont typeface="Wingdings 2"/>
              <a:buChar char=""/>
              <a:defRPr kumimoji="0" sz="2100"/>
            </a:lvl3pPr>
            <a:lvl4pPr marL="1143000" indent="-228600">
              <a:spcBef>
                <a:spcPts val="350"/>
              </a:spcBef>
              <a:buClr>
                <a:schemeClr val="accent2"/>
              </a:buClr>
              <a:buFont typeface="Wingdings 2"/>
              <a:buChar char=""/>
              <a:defRPr kumimoji="0" sz="1900"/>
            </a:lvl4pPr>
            <a:lvl5pPr marL="1371600" indent="-228600">
              <a:spcBef>
                <a:spcPts val="350"/>
              </a:spcBef>
              <a:buClr>
                <a:schemeClr val="accent2"/>
              </a:buClr>
              <a:buFont typeface="Wingdings 2"/>
              <a:buChar char=""/>
              <a:defRPr kumimoji="0"/>
            </a:lvl5pPr>
            <a:lvl6pPr marL="1600200" indent="-228600">
              <a:spcBef>
                <a:spcPts val="350"/>
              </a:spcBef>
              <a:buClr>
                <a:schemeClr val="accent3"/>
              </a:buClr>
              <a:buFont typeface="Wingdings 2"/>
              <a:buChar char=""/>
              <a:defRPr kumimoji="0"/>
            </a:lvl6pPr>
            <a:lvl7pPr marL="1828800" indent="-228600">
              <a:spcBef>
                <a:spcPts val="350"/>
              </a:spcBef>
              <a:buClr>
                <a:schemeClr val="accent3"/>
              </a:buClr>
              <a:buFont typeface="Wingdings 2"/>
              <a:buChar char=""/>
              <a:defRPr kumimoji="0" sz="1600"/>
            </a:lvl7pPr>
            <a:lvl8pPr marL="2057400" indent="-228600">
              <a:spcBef>
                <a:spcPts val="350"/>
              </a:spcBef>
              <a:buClr>
                <a:schemeClr val="accent3"/>
              </a:buClr>
              <a:buFont typeface="Wingdings 2"/>
              <a:buChar char=""/>
              <a:defRPr kumimoji="0" sz="1600"/>
            </a:lvl8pPr>
            <a:lvl9pPr marL="2286000" indent="-228600">
              <a:spcBef>
                <a:spcPts val="350"/>
              </a:spcBef>
              <a:buClr>
                <a:schemeClr val="accent3"/>
              </a:buClr>
              <a:buFont typeface="Wingdings 2"/>
              <a:buChar char=""/>
              <a:defRPr kumimoji="0" sz="1600" baseline="0"/>
            </a:lvl9pPr>
            <a:extLst/>
          </a:lstStyle>
          <a:p>
            <a:pPr indent="-228600" defTabSz="914400">
              <a:lnSpc>
                <a:spcPct val="90000"/>
              </a:lnSpc>
              <a:buFont typeface="Arial" panose="020B0604020202020204" pitchFamily="34" charset="0"/>
              <a:buChar char="•"/>
            </a:pPr>
            <a:r>
              <a:rPr lang="en-US" sz="1600" dirty="0"/>
              <a:t>Representation of missing values in SAS</a:t>
            </a:r>
          </a:p>
          <a:p>
            <a:pPr lvl="1" defTabSz="914400">
              <a:lnSpc>
                <a:spcPct val="90000"/>
              </a:lnSpc>
              <a:buFont typeface="Arial" panose="020B0604020202020204" pitchFamily="34" charset="0"/>
              <a:buChar char="•"/>
            </a:pPr>
            <a:r>
              <a:rPr lang="en-US" sz="1600" dirty="0"/>
              <a:t>Text: </a:t>
            </a:r>
            <a:r>
              <a:rPr lang="en-US" sz="1600" b="1" dirty="0"/>
              <a:t>'' </a:t>
            </a:r>
          </a:p>
          <a:p>
            <a:pPr lvl="2" defTabSz="914400">
              <a:lnSpc>
                <a:spcPct val="90000"/>
              </a:lnSpc>
              <a:buFont typeface="Arial" panose="020B0604020202020204" pitchFamily="34" charset="0"/>
              <a:buChar char="•"/>
            </a:pPr>
            <a:r>
              <a:rPr lang="en-US" sz="1400" dirty="0"/>
              <a:t>two single quotes</a:t>
            </a:r>
          </a:p>
          <a:p>
            <a:pPr lvl="1" defTabSz="914400">
              <a:lnSpc>
                <a:spcPct val="90000"/>
              </a:lnSpc>
              <a:buFont typeface="Arial" panose="020B0604020202020204" pitchFamily="34" charset="0"/>
              <a:buChar char="•"/>
            </a:pPr>
            <a:r>
              <a:rPr lang="en-US" sz="1600" dirty="0"/>
              <a:t>Numbers: </a:t>
            </a:r>
            <a:r>
              <a:rPr lang="en-US" sz="1600" b="1" dirty="0"/>
              <a:t>.</a:t>
            </a:r>
            <a:r>
              <a:rPr lang="en-US" sz="1600" dirty="0"/>
              <a:t> </a:t>
            </a:r>
          </a:p>
          <a:p>
            <a:pPr lvl="2" defTabSz="914400">
              <a:lnSpc>
                <a:spcPct val="90000"/>
              </a:lnSpc>
              <a:buFont typeface="Arial" panose="020B0604020202020204" pitchFamily="34" charset="0"/>
              <a:buChar char="•"/>
            </a:pPr>
            <a:r>
              <a:rPr lang="en-US" sz="1400" dirty="0"/>
              <a:t>dot/period</a:t>
            </a:r>
          </a:p>
          <a:p>
            <a:pPr lvl="1" defTabSz="914400">
              <a:lnSpc>
                <a:spcPct val="90000"/>
              </a:lnSpc>
              <a:buFont typeface="Arial" panose="020B0604020202020204" pitchFamily="34" charset="0"/>
              <a:buChar char="•"/>
            </a:pPr>
            <a:endParaRPr lang="en-US" sz="1600" dirty="0"/>
          </a:p>
          <a:p>
            <a:pPr indent="-228600" defTabSz="914400">
              <a:lnSpc>
                <a:spcPct val="90000"/>
              </a:lnSpc>
              <a:buFont typeface="Arial" panose="020B0604020202020204" pitchFamily="34" charset="0"/>
              <a:buChar char="•"/>
            </a:pPr>
            <a:r>
              <a:rPr lang="en-US" sz="1600" dirty="0"/>
              <a:t>Dates are treated as numeric data</a:t>
            </a:r>
          </a:p>
          <a:p>
            <a:pPr lvl="1" defTabSz="914400">
              <a:lnSpc>
                <a:spcPct val="90000"/>
              </a:lnSpc>
              <a:buFont typeface="Arial" panose="020B0604020202020204" pitchFamily="34" charset="0"/>
              <a:buChar char="•"/>
            </a:pPr>
            <a:r>
              <a:rPr lang="en-US" sz="1600" dirty="0"/>
              <a:t>Each date is the number of days after 1/1/1960</a:t>
            </a:r>
          </a:p>
          <a:p>
            <a:pPr lvl="1" defTabSz="914400">
              <a:lnSpc>
                <a:spcPct val="90000"/>
              </a:lnSpc>
              <a:buFont typeface="Arial" panose="020B0604020202020204" pitchFamily="34" charset="0"/>
              <a:buChar char="•"/>
            </a:pPr>
            <a:endParaRPr lang="en-US" sz="1600" dirty="0"/>
          </a:p>
          <a:p>
            <a:pPr lvl="1" defTabSz="914400">
              <a:lnSpc>
                <a:spcPct val="90000"/>
              </a:lnSpc>
              <a:buFont typeface="Arial" panose="020B0604020202020204" pitchFamily="34" charset="0"/>
              <a:buChar char="•"/>
            </a:pPr>
            <a:endParaRPr lang="en-US" sz="1600" dirty="0"/>
          </a:p>
          <a:p>
            <a:pPr lvl="1" defTabSz="914400">
              <a:lnSpc>
                <a:spcPct val="90000"/>
              </a:lnSpc>
              <a:buFont typeface="Arial" panose="020B0604020202020204" pitchFamily="34" charset="0"/>
              <a:buChar char="•"/>
            </a:pPr>
            <a:endParaRPr lang="en-US" sz="1600" dirty="0"/>
          </a:p>
        </p:txBody>
      </p:sp>
      <p:sp>
        <p:nvSpPr>
          <p:cNvPr id="2" name="Footer Placeholder 1">
            <a:extLst>
              <a:ext uri="{FF2B5EF4-FFF2-40B4-BE49-F238E27FC236}">
                <a16:creationId xmlns:a16="http://schemas.microsoft.com/office/drawing/2014/main" id="{1E6E889D-1BC5-4DBF-B65A-E430AB65AC7A}"/>
              </a:ext>
            </a:extLst>
          </p:cNvPr>
          <p:cNvSpPr>
            <a:spLocks noGrp="1"/>
          </p:cNvSpPr>
          <p:nvPr>
            <p:ph type="ftr" sz="quarter" idx="11"/>
          </p:nvPr>
        </p:nvSpPr>
        <p:spPr>
          <a:xfrm>
            <a:off x="510241" y="6310313"/>
            <a:ext cx="2857649" cy="365125"/>
          </a:xfrm>
        </p:spPr>
        <p:txBody>
          <a:bodyPr vert="horz" lIns="91440" tIns="45720" rIns="91440" bIns="45720" rtlCol="0" anchor="ctr">
            <a:normAutofit/>
          </a:bodyPr>
          <a:lstStyle/>
          <a:p>
            <a:pPr defTabSz="914400">
              <a:spcAft>
                <a:spcPts val="600"/>
              </a:spcAft>
            </a:pPr>
            <a:r>
              <a:rPr lang="en-US" sz="900" kern="1200">
                <a:solidFill>
                  <a:schemeClr val="tx1"/>
                </a:solidFill>
                <a:latin typeface="+mn-lt"/>
                <a:ea typeface="+mn-ea"/>
                <a:cs typeface="+mn-cs"/>
              </a:rPr>
              <a:t>© De Montfort University, 2019</a:t>
            </a:r>
          </a:p>
        </p:txBody>
      </p:sp>
      <p:sp>
        <p:nvSpPr>
          <p:cNvPr id="5" name="Slide Number Placeholder 4">
            <a:extLst>
              <a:ext uri="{FF2B5EF4-FFF2-40B4-BE49-F238E27FC236}">
                <a16:creationId xmlns:a16="http://schemas.microsoft.com/office/drawing/2014/main" id="{18D7A9AD-7BCC-48C6-9460-B9A7F10C12B2}"/>
              </a:ext>
            </a:extLst>
          </p:cNvPr>
          <p:cNvSpPr>
            <a:spLocks noGrp="1"/>
          </p:cNvSpPr>
          <p:nvPr>
            <p:ph type="sldNum" sz="quarter" idx="12"/>
          </p:nvPr>
        </p:nvSpPr>
        <p:spPr>
          <a:xfrm>
            <a:off x="8175279" y="6310314"/>
            <a:ext cx="685800" cy="365122"/>
          </a:xfrm>
        </p:spPr>
        <p:txBody>
          <a:bodyPr vert="horz" lIns="91440" tIns="45720" rIns="91440" bIns="45720" rtlCol="0" anchor="ctr">
            <a:normAutofit/>
          </a:bodyPr>
          <a:lstStyle/>
          <a:p>
            <a:pPr defTabSz="914400">
              <a:spcAft>
                <a:spcPts val="600"/>
              </a:spcAft>
            </a:pPr>
            <a:fld id="{97554DBC-C4C0-4107-BFB1-A0208EBE5191}" type="slidenum">
              <a:rPr lang="en-US" sz="900">
                <a:solidFill>
                  <a:schemeClr val="tx1"/>
                </a:solidFill>
              </a:rPr>
              <a:pPr defTabSz="914400">
                <a:spcAft>
                  <a:spcPts val="600"/>
                </a:spcAft>
              </a:pPr>
              <a:t>11</a:t>
            </a:fld>
            <a:endParaRPr lang="en-US" sz="90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7053629"/>
              </p:ext>
            </p:extLst>
          </p:nvPr>
        </p:nvGraphicFramePr>
        <p:xfrm>
          <a:off x="3957067" y="1351496"/>
          <a:ext cx="4727352" cy="4331071"/>
        </p:xfrm>
        <a:graphic>
          <a:graphicData uri="http://schemas.openxmlformats.org/drawingml/2006/table">
            <a:tbl>
              <a:tblPr firstRow="1" bandRow="1">
                <a:tableStyleId>{5C22544A-7EE6-4342-B048-85BDC9FD1C3A}</a:tableStyleId>
              </a:tblPr>
              <a:tblGrid>
                <a:gridCol w="890920">
                  <a:extLst>
                    <a:ext uri="{9D8B030D-6E8A-4147-A177-3AD203B41FA5}">
                      <a16:colId xmlns:a16="http://schemas.microsoft.com/office/drawing/2014/main" val="20000"/>
                    </a:ext>
                  </a:extLst>
                </a:gridCol>
                <a:gridCol w="1280664">
                  <a:extLst>
                    <a:ext uri="{9D8B030D-6E8A-4147-A177-3AD203B41FA5}">
                      <a16:colId xmlns:a16="http://schemas.microsoft.com/office/drawing/2014/main" val="20001"/>
                    </a:ext>
                  </a:extLst>
                </a:gridCol>
                <a:gridCol w="2555768">
                  <a:extLst>
                    <a:ext uri="{9D8B030D-6E8A-4147-A177-3AD203B41FA5}">
                      <a16:colId xmlns:a16="http://schemas.microsoft.com/office/drawing/2014/main" val="20002"/>
                    </a:ext>
                  </a:extLst>
                </a:gridCol>
              </a:tblGrid>
              <a:tr h="329963">
                <a:tc>
                  <a:txBody>
                    <a:bodyPr/>
                    <a:lstStyle/>
                    <a:p>
                      <a:endParaRPr lang="en-GB" sz="1400" dirty="0"/>
                    </a:p>
                  </a:txBody>
                  <a:tcPr marL="73976" marR="73976" marT="44191" marB="44191"/>
                </a:tc>
                <a:tc>
                  <a:txBody>
                    <a:bodyPr/>
                    <a:lstStyle/>
                    <a:p>
                      <a:r>
                        <a:rPr lang="en-GB" sz="1400" dirty="0"/>
                        <a:t>Text ($)</a:t>
                      </a:r>
                    </a:p>
                  </a:txBody>
                  <a:tcPr marL="73976" marR="73976" marT="44191" marB="44191"/>
                </a:tc>
                <a:tc>
                  <a:txBody>
                    <a:bodyPr/>
                    <a:lstStyle/>
                    <a:p>
                      <a:r>
                        <a:rPr lang="en-GB" sz="1400" dirty="0"/>
                        <a:t>Numeric</a:t>
                      </a:r>
                    </a:p>
                  </a:txBody>
                  <a:tcPr marL="73976" marR="73976" marT="44191" marB="44191"/>
                </a:tc>
                <a:extLst>
                  <a:ext uri="{0D108BD9-81ED-4DB2-BD59-A6C34878D82A}">
                    <a16:rowId xmlns:a16="http://schemas.microsoft.com/office/drawing/2014/main" val="10000"/>
                  </a:ext>
                </a:extLst>
              </a:tr>
              <a:tr h="948642">
                <a:tc>
                  <a:txBody>
                    <a:bodyPr/>
                    <a:lstStyle/>
                    <a:p>
                      <a:r>
                        <a:rPr lang="en-GB" sz="1400" dirty="0"/>
                        <a:t>Nominal</a:t>
                      </a:r>
                    </a:p>
                  </a:txBody>
                  <a:tcPr marL="73976" marR="73976" marT="44191" marB="44191"/>
                </a:tc>
                <a:tc>
                  <a:txBody>
                    <a:bodyPr/>
                    <a:lstStyle/>
                    <a:p>
                      <a:r>
                        <a:rPr lang="en-GB" sz="1400" dirty="0"/>
                        <a:t>Categories</a:t>
                      </a:r>
                      <a:r>
                        <a:rPr lang="en-GB" sz="1400" baseline="0" dirty="0"/>
                        <a:t> coded as text</a:t>
                      </a:r>
                      <a:endParaRPr lang="en-GB" sz="1400" dirty="0"/>
                    </a:p>
                    <a:p>
                      <a:pPr marL="0" algn="l" rtl="0" eaLnBrk="1" latinLnBrk="0" hangingPunct="1"/>
                      <a:r>
                        <a:rPr kumimoji="0" lang="en-GB" sz="1400" b="1" i="1" kern="1200" baseline="0" dirty="0">
                          <a:solidFill>
                            <a:srgbClr val="00B050"/>
                          </a:solidFill>
                          <a:latin typeface="+mn-lt"/>
                          <a:ea typeface="+mn-ea"/>
                          <a:cs typeface="+mn-cs"/>
                        </a:rPr>
                        <a:t>Convert to a number?</a:t>
                      </a:r>
                    </a:p>
                  </a:txBody>
                  <a:tcPr marL="73976" marR="73976" marT="44191" marB="44191"/>
                </a:tc>
                <a:tc>
                  <a:txBody>
                    <a:bodyPr/>
                    <a:lstStyle/>
                    <a:p>
                      <a:r>
                        <a:rPr lang="en-GB" sz="1400" dirty="0"/>
                        <a:t>Categories</a:t>
                      </a:r>
                      <a:r>
                        <a:rPr lang="en-GB" sz="1400" baseline="0" dirty="0"/>
                        <a:t> coded as numbers</a:t>
                      </a:r>
                    </a:p>
                    <a:p>
                      <a:r>
                        <a:rPr lang="en-GB" sz="1400" b="1" i="1" baseline="0" dirty="0">
                          <a:solidFill>
                            <a:srgbClr val="00B050"/>
                          </a:solidFill>
                        </a:rPr>
                        <a:t>(+1 has no meaning)</a:t>
                      </a:r>
                      <a:endParaRPr lang="en-GB" sz="1400" b="1" i="1" dirty="0">
                        <a:solidFill>
                          <a:srgbClr val="00B050"/>
                        </a:solidFill>
                      </a:endParaRPr>
                    </a:p>
                  </a:txBody>
                  <a:tcPr marL="73976" marR="73976" marT="44191" marB="44191"/>
                </a:tc>
                <a:extLst>
                  <a:ext uri="{0D108BD9-81ED-4DB2-BD59-A6C34878D82A}">
                    <a16:rowId xmlns:a16="http://schemas.microsoft.com/office/drawing/2014/main" val="10001"/>
                  </a:ext>
                </a:extLst>
              </a:tr>
              <a:tr h="948642">
                <a:tc>
                  <a:txBody>
                    <a:bodyPr/>
                    <a:lstStyle/>
                    <a:p>
                      <a:r>
                        <a:rPr lang="en-GB" sz="1400" dirty="0"/>
                        <a:t>Ordinal</a:t>
                      </a:r>
                    </a:p>
                  </a:txBody>
                  <a:tcPr marL="73976" marR="73976" marT="44191" marB="44191"/>
                </a:tc>
                <a:tc>
                  <a:txBody>
                    <a:bodyPr/>
                    <a:lstStyle/>
                    <a:p>
                      <a:r>
                        <a:rPr lang="en-GB" sz="1400" dirty="0"/>
                        <a:t>Ordered categories</a:t>
                      </a:r>
                    </a:p>
                    <a:p>
                      <a:pPr marL="0" algn="l" rtl="0" eaLnBrk="1" latinLnBrk="0" hangingPunct="1"/>
                      <a:r>
                        <a:rPr kumimoji="0" lang="en-GB" sz="1400" b="1" i="1" kern="1200" baseline="0" dirty="0">
                          <a:solidFill>
                            <a:srgbClr val="00B050"/>
                          </a:solidFill>
                          <a:latin typeface="+mn-lt"/>
                          <a:ea typeface="+mn-ea"/>
                          <a:cs typeface="+mn-cs"/>
                        </a:rPr>
                        <a:t>Convert to a number?</a:t>
                      </a:r>
                    </a:p>
                  </a:txBody>
                  <a:tcPr marL="73976" marR="73976" marT="44191" marB="44191"/>
                </a:tc>
                <a:tc>
                  <a:txBody>
                    <a:bodyPr/>
                    <a:lstStyle/>
                    <a:p>
                      <a:r>
                        <a:rPr lang="en-GB" sz="1400" dirty="0"/>
                        <a:t>Ordered categories coded as numbers (World</a:t>
                      </a:r>
                      <a:r>
                        <a:rPr lang="en-GB" sz="1400" baseline="0" dirty="0"/>
                        <a:t> ranking)</a:t>
                      </a:r>
                      <a:endParaRPr lang="en-GB" sz="1400" b="1" i="1" baseline="0" dirty="0">
                        <a:solidFill>
                          <a:srgbClr val="00B050"/>
                        </a:solidFill>
                      </a:endParaRPr>
                    </a:p>
                    <a:p>
                      <a:r>
                        <a:rPr lang="en-GB" sz="1400" b="1" i="1" baseline="0" dirty="0">
                          <a:solidFill>
                            <a:srgbClr val="00B050"/>
                          </a:solidFill>
                        </a:rPr>
                        <a:t>(+1 has no meaning)</a:t>
                      </a:r>
                      <a:endParaRPr lang="en-GB" sz="1400" b="1" i="1" dirty="0">
                        <a:solidFill>
                          <a:srgbClr val="00B050"/>
                        </a:solidFill>
                      </a:endParaRPr>
                    </a:p>
                  </a:txBody>
                  <a:tcPr marL="73976" marR="73976" marT="44191" marB="44191"/>
                </a:tc>
                <a:extLst>
                  <a:ext uri="{0D108BD9-81ED-4DB2-BD59-A6C34878D82A}">
                    <a16:rowId xmlns:a16="http://schemas.microsoft.com/office/drawing/2014/main" val="10002"/>
                  </a:ext>
                </a:extLst>
              </a:tr>
              <a:tr h="948642">
                <a:tc>
                  <a:txBody>
                    <a:bodyPr/>
                    <a:lstStyle/>
                    <a:p>
                      <a:r>
                        <a:rPr lang="en-GB" sz="1400" dirty="0"/>
                        <a:t>Interval</a:t>
                      </a:r>
                    </a:p>
                  </a:txBody>
                  <a:tcPr marL="73976" marR="73976" marT="44191" marB="44191"/>
                </a:tc>
                <a:tc>
                  <a:txBody>
                    <a:bodyPr/>
                    <a:lstStyle/>
                    <a:p>
                      <a:pPr marL="0" algn="l" rtl="0" eaLnBrk="1" latinLnBrk="0" hangingPunct="1"/>
                      <a:r>
                        <a:rPr kumimoji="0" lang="en-GB" sz="1400" b="1" i="1" kern="1200" baseline="0" dirty="0">
                          <a:solidFill>
                            <a:srgbClr val="00B050"/>
                          </a:solidFill>
                          <a:latin typeface="+mn-lt"/>
                          <a:ea typeface="+mn-ea"/>
                          <a:cs typeface="+mn-cs"/>
                        </a:rPr>
                        <a:t>Not applicable</a:t>
                      </a:r>
                    </a:p>
                  </a:txBody>
                  <a:tcPr marL="73976" marR="73976" marT="44191" marB="44191"/>
                </a:tc>
                <a:tc>
                  <a:txBody>
                    <a:bodyPr/>
                    <a:lstStyle/>
                    <a:p>
                      <a:r>
                        <a:rPr lang="en-GB" sz="1400" dirty="0"/>
                        <a:t>Numbers where only add</a:t>
                      </a:r>
                      <a:r>
                        <a:rPr lang="en-GB" sz="1400" baseline="0" dirty="0"/>
                        <a:t> &amp; subtract valid (Date)</a:t>
                      </a:r>
                      <a:endParaRPr lang="en-GB" sz="1400" b="1" i="1" dirty="0">
                        <a:solidFill>
                          <a:srgbClr val="00B050"/>
                        </a:solidFill>
                      </a:endParaRPr>
                    </a:p>
                    <a:p>
                      <a:r>
                        <a:rPr lang="en-GB" sz="1400" b="1" i="1" dirty="0">
                          <a:solidFill>
                            <a:srgbClr val="00B050"/>
                          </a:solidFill>
                        </a:rPr>
                        <a:t>+1 has a meaning,</a:t>
                      </a:r>
                      <a:r>
                        <a:rPr lang="en-GB" sz="1400" b="1" i="1" baseline="0" dirty="0">
                          <a:solidFill>
                            <a:srgbClr val="00B050"/>
                          </a:solidFill>
                        </a:rPr>
                        <a:t> </a:t>
                      </a:r>
                      <a:r>
                        <a:rPr lang="en-GB" sz="1400" b="1" i="1" dirty="0">
                          <a:solidFill>
                            <a:srgbClr val="00B050"/>
                          </a:solidFill>
                        </a:rPr>
                        <a:t>0</a:t>
                      </a:r>
                      <a:r>
                        <a:rPr lang="en-GB" sz="1400" b="1" i="1" baseline="0" dirty="0">
                          <a:solidFill>
                            <a:srgbClr val="00B050"/>
                          </a:solidFill>
                        </a:rPr>
                        <a:t> has no meaning</a:t>
                      </a:r>
                      <a:endParaRPr lang="en-GB" sz="1400" b="1" i="1" dirty="0">
                        <a:solidFill>
                          <a:srgbClr val="00B050"/>
                        </a:solidFill>
                      </a:endParaRPr>
                    </a:p>
                  </a:txBody>
                  <a:tcPr marL="73976" marR="73976" marT="44191" marB="44191"/>
                </a:tc>
                <a:extLst>
                  <a:ext uri="{0D108BD9-81ED-4DB2-BD59-A6C34878D82A}">
                    <a16:rowId xmlns:a16="http://schemas.microsoft.com/office/drawing/2014/main" val="376757360"/>
                  </a:ext>
                </a:extLst>
              </a:tr>
              <a:tr h="948642">
                <a:tc>
                  <a:txBody>
                    <a:bodyPr/>
                    <a:lstStyle/>
                    <a:p>
                      <a:r>
                        <a:rPr lang="en-GB" sz="1400" dirty="0"/>
                        <a:t>Ratio</a:t>
                      </a:r>
                    </a:p>
                  </a:txBody>
                  <a:tcPr marL="73976" marR="73976" marT="44191" marB="44191"/>
                </a:tc>
                <a:tc>
                  <a:txBody>
                    <a:bodyPr/>
                    <a:lstStyle/>
                    <a:p>
                      <a:pPr marL="0" algn="l" rtl="0" eaLnBrk="1" latinLnBrk="0" hangingPunct="1"/>
                      <a:r>
                        <a:rPr kumimoji="0" lang="en-GB" sz="1400" b="1" i="1" kern="1200" baseline="0" dirty="0">
                          <a:solidFill>
                            <a:srgbClr val="00B050"/>
                          </a:solidFill>
                          <a:latin typeface="+mn-lt"/>
                          <a:ea typeface="+mn-ea"/>
                          <a:cs typeface="+mn-cs"/>
                        </a:rPr>
                        <a:t>Not applicable</a:t>
                      </a:r>
                    </a:p>
                  </a:txBody>
                  <a:tcPr marL="73976" marR="73976" marT="44191" marB="44191"/>
                </a:tc>
                <a:tc>
                  <a:txBody>
                    <a:bodyPr/>
                    <a:lstStyle/>
                    <a:p>
                      <a:r>
                        <a:rPr lang="en-GB" sz="1400" dirty="0"/>
                        <a:t>Numbers where add</a:t>
                      </a:r>
                      <a:r>
                        <a:rPr lang="en-GB" sz="1400" baseline="0" dirty="0"/>
                        <a:t>, subtract, multiply &amp; divide valid</a:t>
                      </a:r>
                      <a:endParaRPr lang="en-GB" sz="1400" b="1" i="1" dirty="0">
                        <a:solidFill>
                          <a:srgbClr val="00B050"/>
                        </a:solidFill>
                      </a:endParaRPr>
                    </a:p>
                    <a:p>
                      <a:r>
                        <a:rPr lang="en-GB" sz="1400" b="1" i="1" dirty="0">
                          <a:solidFill>
                            <a:srgbClr val="00B050"/>
                          </a:solidFill>
                        </a:rPr>
                        <a:t>+1 has a meaning,</a:t>
                      </a:r>
                      <a:r>
                        <a:rPr lang="en-GB" sz="1400" b="1" i="1" baseline="0" dirty="0">
                          <a:solidFill>
                            <a:srgbClr val="00B050"/>
                          </a:solidFill>
                        </a:rPr>
                        <a:t> </a:t>
                      </a:r>
                      <a:r>
                        <a:rPr lang="en-GB" sz="1400" b="1" i="1" dirty="0">
                          <a:solidFill>
                            <a:srgbClr val="00B050"/>
                          </a:solidFill>
                        </a:rPr>
                        <a:t>0</a:t>
                      </a:r>
                      <a:r>
                        <a:rPr lang="en-GB" sz="1400" b="1" i="1" baseline="0" dirty="0">
                          <a:solidFill>
                            <a:srgbClr val="00B050"/>
                          </a:solidFill>
                        </a:rPr>
                        <a:t> has meaning</a:t>
                      </a:r>
                      <a:endParaRPr lang="en-GB" sz="1400" b="1" i="1" dirty="0">
                        <a:solidFill>
                          <a:srgbClr val="00B050"/>
                        </a:solidFill>
                      </a:endParaRPr>
                    </a:p>
                  </a:txBody>
                  <a:tcPr marL="73976" marR="73976" marT="44191" marB="44191"/>
                </a:tc>
                <a:extLst>
                  <a:ext uri="{0D108BD9-81ED-4DB2-BD59-A6C34878D82A}">
                    <a16:rowId xmlns:a16="http://schemas.microsoft.com/office/drawing/2014/main" val="2327141325"/>
                  </a:ext>
                </a:extLst>
              </a:tr>
            </a:tbl>
          </a:graphicData>
        </a:graphic>
      </p:graphicFrame>
    </p:spTree>
    <p:extLst>
      <p:ext uri="{BB962C8B-B14F-4D97-AF65-F5344CB8AC3E}">
        <p14:creationId xmlns:p14="http://schemas.microsoft.com/office/powerpoint/2010/main" val="208553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Rectangle 3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31" name="Rectangle 3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2700" dirty="0">
                <a:solidFill>
                  <a:srgbClr val="FFFFFF"/>
                </a:solidFill>
              </a:rPr>
              <a:t>Implementation</a:t>
            </a:r>
            <a:br>
              <a:rPr lang="en-GB" sz="2700" dirty="0">
                <a:solidFill>
                  <a:srgbClr val="FFFFFF"/>
                </a:solidFill>
              </a:rPr>
            </a:br>
            <a:br>
              <a:rPr lang="en-GB" sz="2700" dirty="0">
                <a:solidFill>
                  <a:srgbClr val="FFFFFF"/>
                </a:solidFill>
              </a:rPr>
            </a:br>
            <a:r>
              <a:rPr lang="en-GB" sz="2700" dirty="0">
                <a:solidFill>
                  <a:srgbClr val="FFFFFF"/>
                </a:solidFill>
              </a:rPr>
              <a:t>SAS Data Type:</a:t>
            </a:r>
            <a:br>
              <a:rPr lang="en-GB" sz="2700" dirty="0">
                <a:solidFill>
                  <a:srgbClr val="FFFFFF"/>
                </a:solidFill>
              </a:rPr>
            </a:br>
            <a:br>
              <a:rPr lang="en-GB" sz="2700" dirty="0">
                <a:solidFill>
                  <a:srgbClr val="FFFFFF"/>
                </a:solidFill>
              </a:rPr>
            </a:br>
            <a:r>
              <a:rPr lang="en-GB" sz="2700" dirty="0">
                <a:solidFill>
                  <a:srgbClr val="FFFFFF"/>
                </a:solidFill>
              </a:rPr>
              <a:t>	numeric variable</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3965996" y="661106"/>
                <a:ext cx="4693021" cy="5503101"/>
              </a:xfrm>
            </p:spPr>
            <p:txBody>
              <a:bodyPr anchor="ctr">
                <a:normAutofit/>
              </a:bodyPr>
              <a:lstStyle/>
              <a:p>
                <a:r>
                  <a:rPr lang="en-GB" sz="1600">
                    <a:solidFill>
                      <a:srgbClr val="FFFFFF"/>
                    </a:solidFill>
                  </a:rPr>
                  <a:t>Missing value = .</a:t>
                </a:r>
              </a:p>
              <a:p>
                <a:r>
                  <a:rPr lang="en-GB" sz="1600">
                    <a:solidFill>
                      <a:srgbClr val="FFFFFF"/>
                    </a:solidFill>
                  </a:rPr>
                  <a:t>Built in operations: </a:t>
                </a:r>
              </a:p>
              <a:p>
                <a:pPr lvl="1"/>
                <a:r>
                  <a:rPr lang="en-GB" sz="1600">
                    <a:solidFill>
                      <a:srgbClr val="FFFFFF"/>
                    </a:solidFill>
                  </a:rPr>
                  <a:t>Arithmetic	</a:t>
                </a:r>
              </a:p>
              <a:p>
                <a:pPr lvl="2"/>
                <a:r>
                  <a:rPr lang="en-GB" sz="1600">
                    <a:solidFill>
                      <a:srgbClr val="FFFFFF"/>
                    </a:solidFill>
                  </a:rPr>
                  <a:t>+ -	add, subtract </a:t>
                </a:r>
              </a:p>
              <a:p>
                <a:pPr lvl="2"/>
                <a:r>
                  <a:rPr lang="en-GB" sz="1600">
                    <a:solidFill>
                      <a:srgbClr val="FFFFFF"/>
                    </a:solidFill>
                  </a:rPr>
                  <a:t>* / 	multiply, divide</a:t>
                </a:r>
              </a:p>
              <a:p>
                <a:pPr lvl="2"/>
                <a:r>
                  <a:rPr lang="en-GB" sz="1600">
                    <a:solidFill>
                      <a:srgbClr val="FFFFFF"/>
                    </a:solidFill>
                  </a:rPr>
                  <a:t>** 	(</a:t>
                </a:r>
                <a:r>
                  <a:rPr lang="en-GB" sz="1600">
                    <a:solidFill>
                      <a:srgbClr val="FFFFFF"/>
                    </a:solidFill>
                    <a:latin typeface="Consolas" panose="020B0609020204030204" pitchFamily="49" charset="0"/>
                    <a:cs typeface="Consolas" panose="020B0609020204030204" pitchFamily="49" charset="0"/>
                  </a:rPr>
                  <a:t>x**y </a:t>
                </a:r>
                <a:r>
                  <a:rPr lang="en-GB" sz="1600">
                    <a:solidFill>
                      <a:srgbClr val="FFFFFF"/>
                    </a:solidFill>
                  </a:rPr>
                  <a:t>= </a:t>
                </a:r>
                <a14:m>
                  <m:oMath xmlns:m="http://schemas.openxmlformats.org/officeDocument/2006/math">
                    <m:sSup>
                      <m:sSupPr>
                        <m:ctrlPr>
                          <a:rPr lang="en-GB" sz="1600" b="0" i="1">
                            <a:solidFill>
                              <a:srgbClr val="FFFFFF"/>
                            </a:solidFill>
                            <a:latin typeface="Cambria Math" panose="02040503050406030204" pitchFamily="18" charset="0"/>
                          </a:rPr>
                        </m:ctrlPr>
                      </m:sSupPr>
                      <m:e>
                        <m:r>
                          <a:rPr lang="en-GB" sz="1600" b="0" i="1">
                            <a:solidFill>
                              <a:srgbClr val="FFFFFF"/>
                            </a:solidFill>
                            <a:latin typeface="Cambria Math"/>
                          </a:rPr>
                          <m:t>𝑥</m:t>
                        </m:r>
                      </m:e>
                      <m:sup>
                        <m:r>
                          <a:rPr lang="en-GB" sz="1600" b="0" i="1">
                            <a:solidFill>
                              <a:srgbClr val="FFFFFF"/>
                            </a:solidFill>
                            <a:latin typeface="Cambria Math"/>
                          </a:rPr>
                          <m:t>𝑦</m:t>
                        </m:r>
                      </m:sup>
                    </m:sSup>
                  </m:oMath>
                </a14:m>
                <a:r>
                  <a:rPr lang="en-GB" sz="1600">
                    <a:solidFill>
                      <a:srgbClr val="FFFFFF"/>
                    </a:solidFill>
                  </a:rPr>
                  <a:t>)</a:t>
                </a:r>
              </a:p>
              <a:p>
                <a:pPr lvl="1"/>
                <a:r>
                  <a:rPr lang="en-GB" sz="1600">
                    <a:solidFill>
                      <a:srgbClr val="FFFFFF"/>
                    </a:solidFill>
                  </a:rPr>
                  <a:t>Comparison operators </a:t>
                </a:r>
              </a:p>
              <a:p>
                <a:pPr lvl="2"/>
                <a:r>
                  <a:rPr lang="en-GB" sz="1600">
                    <a:solidFill>
                      <a:srgbClr val="FFFFFF"/>
                    </a:solidFill>
                  </a:rPr>
                  <a:t>&lt; 	less than</a:t>
                </a:r>
              </a:p>
              <a:p>
                <a:pPr lvl="2"/>
                <a:r>
                  <a:rPr lang="en-GB" sz="1600">
                    <a:solidFill>
                      <a:srgbClr val="FFFFFF"/>
                    </a:solidFill>
                  </a:rPr>
                  <a:t>&gt;	greater than</a:t>
                </a:r>
              </a:p>
              <a:p>
                <a:pPr lvl="2"/>
                <a:r>
                  <a:rPr lang="en-GB" sz="1600">
                    <a:solidFill>
                      <a:srgbClr val="FFFFFF"/>
                    </a:solidFill>
                  </a:rPr>
                  <a:t>&gt;=	greater than or equal to</a:t>
                </a:r>
              </a:p>
              <a:p>
                <a:pPr lvl="2"/>
                <a:r>
                  <a:rPr lang="en-GB" sz="1600">
                    <a:solidFill>
                      <a:srgbClr val="FFFFFF"/>
                    </a:solidFill>
                  </a:rPr>
                  <a:t>&lt;=	less than or equal to</a:t>
                </a:r>
              </a:p>
              <a:p>
                <a:pPr lvl="2"/>
                <a:r>
                  <a:rPr lang="en-GB" sz="1600">
                    <a:solidFill>
                      <a:srgbClr val="FFFFFF"/>
                    </a:solidFill>
                  </a:rPr>
                  <a:t>~=	not equal</a:t>
                </a:r>
              </a:p>
              <a:p>
                <a:pPr lvl="2"/>
                <a:endParaRPr lang="en-GB" sz="1600">
                  <a:solidFill>
                    <a:srgbClr val="FFFFFF"/>
                  </a:solidFill>
                </a:endParaRPr>
              </a:p>
              <a:p>
                <a:r>
                  <a:rPr lang="en-GB" sz="1600">
                    <a:solidFill>
                      <a:srgbClr val="FFFFFF"/>
                    </a:solidFill>
                  </a:rPr>
                  <a:t>Mathematical and statistical functions </a:t>
                </a:r>
              </a:p>
              <a:p>
                <a:pPr lvl="1"/>
                <a:r>
                  <a:rPr lang="en-GB" sz="1600">
                    <a:solidFill>
                      <a:srgbClr val="FFFFFF"/>
                    </a:solidFill>
                  </a:rPr>
                  <a:t>See:</a:t>
                </a:r>
              </a:p>
              <a:p>
                <a:pPr lvl="1"/>
                <a:r>
                  <a:rPr lang="en-GB" sz="1600">
                    <a:solidFill>
                      <a:srgbClr val="FFFFFF"/>
                    </a:solidFill>
                  </a:rPr>
                  <a:t>https://go.documentation.sas.com/?cdcId=pgmsascdc&amp;cdcVersion=9.4_3.4&amp;docsetId=lefunctionsref&amp;docsetTarget=n01f5qrjoh9h4hn1olbdpb5pr2td.htm&amp;locale=en</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3965996" y="661106"/>
                <a:ext cx="4693021" cy="5503101"/>
              </a:xfrm>
              <a:blipFill>
                <a:blip r:embed="rId4"/>
                <a:stretch>
                  <a:fillRect l="-520" r="-13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57BE7DE1-061E-456E-ADBD-C93E3000BB6F}"/>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66D073C3-4677-4D23-8316-16658E871773}"/>
              </a:ext>
            </a:extLst>
          </p:cNvPr>
          <p:cNvSpPr>
            <a:spLocks noGrp="1"/>
          </p:cNvSpPr>
          <p:nvPr>
            <p:ph type="sldNum" sz="quarter" idx="12"/>
          </p:nvPr>
        </p:nvSpPr>
        <p:spPr>
          <a:xfrm>
            <a:off x="8461332" y="6164207"/>
            <a:ext cx="541991" cy="365760"/>
          </a:xfrm>
        </p:spPr>
        <p:txBody>
          <a:bodyPr>
            <a:normAutofit/>
          </a:bodyPr>
          <a:lstStyle/>
          <a:p>
            <a:pPr>
              <a:spcAft>
                <a:spcPts val="600"/>
              </a:spcAft>
            </a:pPr>
            <a:fld id="{611DAB3D-B2F2-4A2A-BBF9-859858E17E9D}" type="slidenum">
              <a:rPr lang="en-GB" sz="900">
                <a:solidFill>
                  <a:srgbClr val="FFFFFF"/>
                </a:solidFill>
              </a:rPr>
              <a:pPr>
                <a:spcAft>
                  <a:spcPts val="600"/>
                </a:spcAft>
              </a:pPr>
              <a:t>12</a:t>
            </a:fld>
            <a:endParaRPr lang="en-GB" sz="900">
              <a:solidFill>
                <a:srgbClr val="FFFFFF"/>
              </a:solidFill>
            </a:endParaRPr>
          </a:p>
        </p:txBody>
      </p:sp>
    </p:spTree>
    <p:extLst>
      <p:ext uri="{BB962C8B-B14F-4D97-AF65-F5344CB8AC3E}">
        <p14:creationId xmlns:p14="http://schemas.microsoft.com/office/powerpoint/2010/main" val="165166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4" name="Rectangle 2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28" name="Rectangle 2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2400">
                <a:solidFill>
                  <a:srgbClr val="FFFFFF"/>
                </a:solidFill>
              </a:rPr>
              <a:t>Implementation:</a:t>
            </a:r>
            <a:br>
              <a:rPr lang="en-GB" sz="2400">
                <a:solidFill>
                  <a:srgbClr val="FFFFFF"/>
                </a:solidFill>
              </a:rPr>
            </a:br>
            <a:r>
              <a:rPr lang="en-GB" sz="2400">
                <a:solidFill>
                  <a:srgbClr val="FFFFFF"/>
                </a:solidFill>
              </a:rPr>
              <a:t> </a:t>
            </a:r>
            <a:br>
              <a:rPr lang="en-GB" sz="2400">
                <a:solidFill>
                  <a:srgbClr val="FFFFFF"/>
                </a:solidFill>
              </a:rPr>
            </a:br>
            <a:r>
              <a:rPr lang="en-GB" sz="2400">
                <a:solidFill>
                  <a:srgbClr val="FFFFFF"/>
                </a:solidFill>
              </a:rPr>
              <a:t>SAS Data type</a:t>
            </a:r>
            <a:br>
              <a:rPr lang="en-GB" sz="2400">
                <a:solidFill>
                  <a:srgbClr val="FFFFFF"/>
                </a:solidFill>
              </a:rPr>
            </a:br>
            <a:r>
              <a:rPr lang="en-GB" sz="2400">
                <a:solidFill>
                  <a:srgbClr val="FFFFFF"/>
                </a:solidFill>
              </a:rPr>
              <a:t>					character variable</a:t>
            </a:r>
          </a:p>
        </p:txBody>
      </p:sp>
      <p:sp>
        <p:nvSpPr>
          <p:cNvPr id="2" name="Content Placeholder 1"/>
          <p:cNvSpPr>
            <a:spLocks noGrp="1"/>
          </p:cNvSpPr>
          <p:nvPr>
            <p:ph idx="1"/>
          </p:nvPr>
        </p:nvSpPr>
        <p:spPr>
          <a:xfrm>
            <a:off x="3965996" y="661106"/>
            <a:ext cx="4693021" cy="5503101"/>
          </a:xfrm>
        </p:spPr>
        <p:txBody>
          <a:bodyPr anchor="ctr">
            <a:normAutofit/>
          </a:bodyPr>
          <a:lstStyle/>
          <a:p>
            <a:r>
              <a:rPr lang="en-GB" sz="1600">
                <a:solidFill>
                  <a:srgbClr val="FFFFFF"/>
                </a:solidFill>
              </a:rPr>
              <a:t>Specify with $ after the variable name</a:t>
            </a:r>
          </a:p>
          <a:p>
            <a:r>
              <a:rPr lang="en-GB" sz="1600">
                <a:solidFill>
                  <a:srgbClr val="FFFFFF"/>
                </a:solidFill>
              </a:rPr>
              <a:t>Missing value = </a:t>
            </a:r>
            <a:r>
              <a:rPr lang="en-GB" sz="1600">
                <a:solidFill>
                  <a:srgbClr val="FFFFFF"/>
                </a:solidFill>
                <a:latin typeface="Courier New"/>
                <a:cs typeface="Courier New"/>
              </a:rPr>
              <a:t>''</a:t>
            </a:r>
            <a:endParaRPr lang="en-GB" sz="1600">
              <a:solidFill>
                <a:srgbClr val="FFFFFF"/>
              </a:solidFill>
            </a:endParaRPr>
          </a:p>
          <a:p>
            <a:r>
              <a:rPr lang="en-GB" sz="1600">
                <a:solidFill>
                  <a:srgbClr val="FFFFFF"/>
                </a:solidFill>
              </a:rPr>
              <a:t>Operations</a:t>
            </a:r>
          </a:p>
          <a:p>
            <a:pPr lvl="1"/>
            <a:r>
              <a:rPr lang="en-GB" sz="1600">
                <a:solidFill>
                  <a:srgbClr val="FFFFFF"/>
                </a:solidFill>
              </a:rPr>
              <a:t>Comparison operators </a:t>
            </a:r>
          </a:p>
          <a:p>
            <a:pPr lvl="2"/>
            <a:r>
              <a:rPr lang="en-GB" sz="1600">
                <a:solidFill>
                  <a:srgbClr val="FFFFFF"/>
                </a:solidFill>
              </a:rPr>
              <a:t>&lt; 	less than</a:t>
            </a:r>
          </a:p>
          <a:p>
            <a:pPr lvl="2"/>
            <a:r>
              <a:rPr lang="en-GB" sz="1600">
                <a:solidFill>
                  <a:srgbClr val="FFFFFF"/>
                </a:solidFill>
              </a:rPr>
              <a:t>&gt;	greater than</a:t>
            </a:r>
          </a:p>
          <a:p>
            <a:pPr lvl="2"/>
            <a:r>
              <a:rPr lang="en-GB" sz="1600">
                <a:solidFill>
                  <a:srgbClr val="FFFFFF"/>
                </a:solidFill>
              </a:rPr>
              <a:t>&gt;=	greater than or equal to</a:t>
            </a:r>
          </a:p>
          <a:p>
            <a:pPr lvl="2"/>
            <a:r>
              <a:rPr lang="en-GB" sz="1600">
                <a:solidFill>
                  <a:srgbClr val="FFFFFF"/>
                </a:solidFill>
              </a:rPr>
              <a:t>&lt;=	less than or equal to</a:t>
            </a:r>
          </a:p>
          <a:p>
            <a:pPr lvl="2"/>
            <a:r>
              <a:rPr lang="en-GB" sz="1600">
                <a:solidFill>
                  <a:srgbClr val="FFFFFF"/>
                </a:solidFill>
              </a:rPr>
              <a:t>~=	not equal</a:t>
            </a:r>
          </a:p>
          <a:p>
            <a:endParaRPr lang="en-GB" sz="1600">
              <a:solidFill>
                <a:srgbClr val="FFFFFF"/>
              </a:solidFill>
            </a:endParaRPr>
          </a:p>
          <a:p>
            <a:r>
              <a:rPr lang="en-GB" sz="1600">
                <a:solidFill>
                  <a:srgbClr val="FFFFFF"/>
                </a:solidFill>
              </a:rPr>
              <a:t>Caution: international character sets</a:t>
            </a:r>
          </a:p>
          <a:p>
            <a:r>
              <a:rPr lang="en-GB" sz="1600">
                <a:solidFill>
                  <a:srgbClr val="FFFFFF"/>
                </a:solidFill>
              </a:rPr>
              <a:t>Functions to manipulate, convert and find text in character strings</a:t>
            </a:r>
          </a:p>
          <a:p>
            <a:pPr lvl="1"/>
            <a:r>
              <a:rPr lang="en-GB" sz="1600">
                <a:solidFill>
                  <a:srgbClr val="FFFFFF"/>
                </a:solidFill>
              </a:rPr>
              <a:t>See:</a:t>
            </a:r>
          </a:p>
          <a:p>
            <a:pPr lvl="1"/>
            <a:r>
              <a:rPr lang="en-GB" sz="1600">
                <a:solidFill>
                  <a:srgbClr val="FFFFFF"/>
                </a:solidFill>
              </a:rPr>
              <a:t>https://go.documentation.sas.com/?cdcId=pgmsascdc&amp;cdcVersion=9.4_3.4&amp;docsetId=lefunctionsref&amp;docsetTarget=n01f5qrjoh9h4hn1olbdpb5pr2td.htm&amp;locale=en</a:t>
            </a:r>
          </a:p>
        </p:txBody>
      </p:sp>
      <p:sp>
        <p:nvSpPr>
          <p:cNvPr id="4" name="Footer Placeholder 3">
            <a:extLst>
              <a:ext uri="{FF2B5EF4-FFF2-40B4-BE49-F238E27FC236}">
                <a16:creationId xmlns:a16="http://schemas.microsoft.com/office/drawing/2014/main" id="{872C6F89-CA92-4811-9D05-CB4E8AC93186}"/>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F3DF263D-FF1C-4462-B890-2EC89E5CF1AB}"/>
              </a:ext>
            </a:extLst>
          </p:cNvPr>
          <p:cNvSpPr>
            <a:spLocks noGrp="1"/>
          </p:cNvSpPr>
          <p:nvPr>
            <p:ph type="sldNum" sz="quarter" idx="12"/>
          </p:nvPr>
        </p:nvSpPr>
        <p:spPr>
          <a:xfrm>
            <a:off x="8461332" y="6164207"/>
            <a:ext cx="541991" cy="365760"/>
          </a:xfrm>
        </p:spPr>
        <p:txBody>
          <a:bodyPr>
            <a:normAutofit/>
          </a:bodyPr>
          <a:lstStyle/>
          <a:p>
            <a:pPr>
              <a:spcAft>
                <a:spcPts val="600"/>
              </a:spcAft>
            </a:pPr>
            <a:fld id="{611DAB3D-B2F2-4A2A-BBF9-859858E17E9D}" type="slidenum">
              <a:rPr lang="en-GB" sz="900">
                <a:solidFill>
                  <a:srgbClr val="FFFFFF"/>
                </a:solidFill>
              </a:rPr>
              <a:pPr>
                <a:spcAft>
                  <a:spcPts val="600"/>
                </a:spcAft>
              </a:pPr>
              <a:t>13</a:t>
            </a:fld>
            <a:endParaRPr lang="en-GB" sz="900">
              <a:solidFill>
                <a:srgbClr val="FFFFFF"/>
              </a:solidFill>
            </a:endParaRPr>
          </a:p>
        </p:txBody>
      </p:sp>
    </p:spTree>
    <p:extLst>
      <p:ext uri="{BB962C8B-B14F-4D97-AF65-F5344CB8AC3E}">
        <p14:creationId xmlns:p14="http://schemas.microsoft.com/office/powerpoint/2010/main" val="397460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Data step processing overview</a:t>
            </a:r>
          </a:p>
        </p:txBody>
      </p:sp>
      <p:sp>
        <p:nvSpPr>
          <p:cNvPr id="2" name="Content Placeholder 1"/>
          <p:cNvSpPr>
            <a:spLocks noGrp="1"/>
          </p:cNvSpPr>
          <p:nvPr>
            <p:ph idx="1"/>
          </p:nvPr>
        </p:nvSpPr>
        <p:spPr/>
        <p:txBody>
          <a:bodyPr>
            <a:normAutofit fontScale="77500" lnSpcReduction="20000"/>
          </a:bodyPr>
          <a:lstStyle/>
          <a:p>
            <a:r>
              <a:rPr lang="en-GB" dirty="0"/>
              <a:t>Compile phase</a:t>
            </a:r>
          </a:p>
          <a:p>
            <a:pPr lvl="1"/>
            <a:r>
              <a:rPr lang="en-GB" dirty="0"/>
              <a:t>Declare space to store the line of data from the input file</a:t>
            </a:r>
          </a:p>
          <a:p>
            <a:pPr lvl="2"/>
            <a:r>
              <a:rPr lang="en-GB" dirty="0"/>
              <a:t>Input buffer</a:t>
            </a:r>
          </a:p>
          <a:p>
            <a:pPr lvl="1"/>
            <a:r>
              <a:rPr lang="en-GB" dirty="0"/>
              <a:t>Declare space for the required SAS variables</a:t>
            </a:r>
          </a:p>
          <a:p>
            <a:pPr lvl="2"/>
            <a:r>
              <a:rPr lang="en-GB" dirty="0"/>
              <a:t>Program data vector</a:t>
            </a:r>
          </a:p>
          <a:p>
            <a:pPr lvl="1"/>
            <a:r>
              <a:rPr lang="en-GB" dirty="0"/>
              <a:t>Initialise useful information about the process</a:t>
            </a:r>
          </a:p>
          <a:p>
            <a:endParaRPr lang="en-GB" dirty="0"/>
          </a:p>
          <a:p>
            <a:r>
              <a:rPr lang="en-GB" dirty="0"/>
              <a:t>Execution phase</a:t>
            </a:r>
          </a:p>
          <a:p>
            <a:pPr lvl="1"/>
            <a:r>
              <a:rPr lang="en-GB" dirty="0"/>
              <a:t>Write the current variables to the data set</a:t>
            </a:r>
          </a:p>
          <a:p>
            <a:pPr lvl="1"/>
            <a:r>
              <a:rPr lang="en-GB" dirty="0"/>
              <a:t>Reset all variables to missing</a:t>
            </a:r>
          </a:p>
          <a:p>
            <a:pPr lvl="1"/>
            <a:r>
              <a:rPr lang="en-GB" dirty="0"/>
              <a:t>Build the next observation</a:t>
            </a:r>
          </a:p>
          <a:p>
            <a:pPr lvl="2"/>
            <a:r>
              <a:rPr lang="en-GB" dirty="0"/>
              <a:t>read a line of data</a:t>
            </a:r>
          </a:p>
          <a:p>
            <a:pPr lvl="2"/>
            <a:r>
              <a:rPr lang="en-GB" dirty="0"/>
              <a:t>use input statements to translate the text into a SAS variable</a:t>
            </a:r>
          </a:p>
          <a:p>
            <a:pPr lvl="2"/>
            <a:r>
              <a:rPr lang="en-GB" dirty="0"/>
              <a:t>use data step programming statements to alter/add to SAS variables</a:t>
            </a:r>
          </a:p>
          <a:p>
            <a:endParaRPr lang="en-GB" dirty="0"/>
          </a:p>
          <a:p>
            <a:pPr lvl="1"/>
            <a:endParaRPr lang="en-GB" dirty="0"/>
          </a:p>
        </p:txBody>
      </p:sp>
      <p:sp>
        <p:nvSpPr>
          <p:cNvPr id="4" name="Footer Placeholder 3">
            <a:extLst>
              <a:ext uri="{FF2B5EF4-FFF2-40B4-BE49-F238E27FC236}">
                <a16:creationId xmlns:a16="http://schemas.microsoft.com/office/drawing/2014/main" id="{BDC482BC-2E6F-4736-A9C9-4E1EEAD109FE}"/>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9412592B-B5FE-4E11-A855-F65F73807763}"/>
              </a:ext>
            </a:extLst>
          </p:cNvPr>
          <p:cNvSpPr>
            <a:spLocks noGrp="1"/>
          </p:cNvSpPr>
          <p:nvPr>
            <p:ph type="sldNum" sz="quarter" idx="12"/>
          </p:nvPr>
        </p:nvSpPr>
        <p:spPr/>
        <p:txBody>
          <a:bodyPr/>
          <a:lstStyle/>
          <a:p>
            <a:fld id="{97554DBC-C4C0-4107-BFB1-A0208EBE5191}" type="slidenum">
              <a:rPr lang="en-GB" smtClean="0"/>
              <a:t>14</a:t>
            </a:fld>
            <a:endParaRPr lang="en-GB"/>
          </a:p>
        </p:txBody>
      </p:sp>
    </p:spTree>
    <p:extLst>
      <p:ext uri="{BB962C8B-B14F-4D97-AF65-F5344CB8AC3E}">
        <p14:creationId xmlns:p14="http://schemas.microsoft.com/office/powerpoint/2010/main" val="391624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solidFill>
                  <a:srgbClr val="FFFFFF"/>
                </a:solidFill>
              </a:rPr>
              <a:t>Anatomy of the </a:t>
            </a:r>
            <a:r>
              <a:rPr lang="en-GB" sz="3800">
                <a:solidFill>
                  <a:srgbClr val="FFFFFF"/>
                </a:solidFill>
                <a:latin typeface="Consolas" panose="020B0609020204030204" pitchFamily="49" charset="0"/>
                <a:cs typeface="Consolas" panose="020B0609020204030204" pitchFamily="49" charset="0"/>
              </a:rPr>
              <a:t>data</a:t>
            </a:r>
            <a:r>
              <a:rPr lang="en-GB" sz="3800">
                <a:solidFill>
                  <a:srgbClr val="FFFFFF"/>
                </a:solidFill>
              </a:rPr>
              <a:t> statement</a:t>
            </a:r>
          </a:p>
        </p:txBody>
      </p:sp>
      <p:sp>
        <p:nvSpPr>
          <p:cNvPr id="2" name="Content Placeholder 1"/>
          <p:cNvSpPr>
            <a:spLocks noGrp="1"/>
          </p:cNvSpPr>
          <p:nvPr>
            <p:ph idx="1"/>
          </p:nvPr>
        </p:nvSpPr>
        <p:spPr>
          <a:xfrm>
            <a:off x="3965996" y="661106"/>
            <a:ext cx="4693021" cy="5503101"/>
          </a:xfrm>
        </p:spPr>
        <p:txBody>
          <a:bodyPr anchor="ctr">
            <a:normAutofit lnSpcReduction="10000"/>
          </a:bodyPr>
          <a:lstStyle/>
          <a:p>
            <a:r>
              <a:rPr lang="en-GB" sz="1300" b="1" dirty="0">
                <a:solidFill>
                  <a:srgbClr val="FFFFFF"/>
                </a:solidFill>
              </a:rPr>
              <a:t>Each data step will contain </a:t>
            </a:r>
            <a:r>
              <a:rPr lang="en-GB" sz="1300" b="1" i="1" dirty="0">
                <a:solidFill>
                  <a:srgbClr val="FFFFFF"/>
                </a:solidFill>
              </a:rPr>
              <a:t>data</a:t>
            </a:r>
            <a:r>
              <a:rPr lang="en-GB" sz="1300" b="1" dirty="0">
                <a:solidFill>
                  <a:srgbClr val="FFFFFF"/>
                </a:solidFill>
              </a:rPr>
              <a:t> and </a:t>
            </a:r>
            <a:r>
              <a:rPr lang="en-GB" sz="1300" b="1" i="1" dirty="0">
                <a:solidFill>
                  <a:srgbClr val="FFFFFF"/>
                </a:solidFill>
              </a:rPr>
              <a:t>source</a:t>
            </a:r>
            <a:r>
              <a:rPr lang="en-GB" sz="1300" b="1" dirty="0">
                <a:solidFill>
                  <a:srgbClr val="FFFFFF"/>
                </a:solidFill>
              </a:rPr>
              <a:t>; the remaining elements will depend on the task.</a:t>
            </a:r>
          </a:p>
          <a:p>
            <a:endParaRPr lang="en-GB" sz="900" b="1" dirty="0">
              <a:solidFill>
                <a:srgbClr val="FFFFFF"/>
              </a:solidFill>
            </a:endParaRPr>
          </a:p>
          <a:p>
            <a:r>
              <a:rPr lang="en-GB" sz="1300" b="1" dirty="0">
                <a:solidFill>
                  <a:srgbClr val="FFFFFF"/>
                </a:solidFill>
              </a:rPr>
              <a:t>data</a:t>
            </a:r>
            <a:r>
              <a:rPr lang="en-GB" sz="1300" dirty="0">
                <a:solidFill>
                  <a:srgbClr val="FFFFFF"/>
                </a:solidFill>
              </a:rPr>
              <a:t> </a:t>
            </a:r>
            <a:r>
              <a:rPr lang="en-GB" sz="1300" dirty="0">
                <a:solidFill>
                  <a:srgbClr val="FFFFFF"/>
                </a:solidFill>
                <a:latin typeface="Consolas" panose="020B0609020204030204" pitchFamily="49" charset="0"/>
                <a:cs typeface="Consolas" panose="020B0609020204030204" pitchFamily="49" charset="0"/>
              </a:rPr>
              <a:t>&lt;output data set&gt;;</a:t>
            </a:r>
          </a:p>
          <a:p>
            <a:pPr lvl="1"/>
            <a:r>
              <a:rPr lang="en-GB" sz="1300" b="1" i="1" dirty="0">
                <a:solidFill>
                  <a:srgbClr val="FFFFFF"/>
                </a:solidFill>
              </a:rPr>
              <a:t>source </a:t>
            </a:r>
          </a:p>
          <a:p>
            <a:pPr lvl="2"/>
            <a:r>
              <a:rPr lang="en-GB" sz="1300" dirty="0">
                <a:solidFill>
                  <a:srgbClr val="FFFFFF"/>
                </a:solidFill>
                <a:latin typeface="Consolas" panose="020B0609020204030204" pitchFamily="49" charset="0"/>
                <a:cs typeface="Consolas" panose="020B0609020204030204" pitchFamily="49" charset="0"/>
              </a:rPr>
              <a:t>set</a:t>
            </a:r>
            <a:r>
              <a:rPr lang="en-GB" sz="1300" dirty="0">
                <a:solidFill>
                  <a:srgbClr val="FFFFFF"/>
                </a:solidFill>
              </a:rPr>
              <a:t> </a:t>
            </a:r>
            <a:r>
              <a:rPr lang="en-GB" sz="1300" dirty="0">
                <a:solidFill>
                  <a:srgbClr val="FFFFFF"/>
                </a:solidFill>
                <a:latin typeface="Consolas" panose="020B0609020204030204" pitchFamily="49" charset="0"/>
                <a:cs typeface="Consolas" panose="020B0609020204030204" pitchFamily="49" charset="0"/>
              </a:rPr>
              <a:t>&lt;input another SAS data set&gt;;</a:t>
            </a:r>
          </a:p>
          <a:p>
            <a:pPr lvl="2"/>
            <a:r>
              <a:rPr lang="en-GB" sz="1300" dirty="0" err="1">
                <a:solidFill>
                  <a:srgbClr val="FFFFFF"/>
                </a:solidFill>
                <a:latin typeface="Consolas" panose="020B0609020204030204" pitchFamily="49" charset="0"/>
                <a:cs typeface="Consolas" panose="020B0609020204030204" pitchFamily="49" charset="0"/>
              </a:rPr>
              <a:t>infile</a:t>
            </a:r>
            <a:r>
              <a:rPr lang="en-GB" sz="1300" dirty="0">
                <a:solidFill>
                  <a:srgbClr val="FFFFFF"/>
                </a:solidFill>
                <a:latin typeface="Consolas" panose="020B0609020204030204" pitchFamily="49" charset="0"/>
                <a:cs typeface="Consolas" panose="020B0609020204030204" pitchFamily="49" charset="0"/>
              </a:rPr>
              <a:t> &lt;input a raw data file&gt;;</a:t>
            </a:r>
          </a:p>
          <a:p>
            <a:pPr lvl="1"/>
            <a:r>
              <a:rPr lang="en-GB" sz="1300" b="1" i="1" dirty="0">
                <a:solidFill>
                  <a:srgbClr val="FFFFFF"/>
                </a:solidFill>
                <a:cs typeface="Consolas" panose="020B0609020204030204" pitchFamily="49" charset="0"/>
              </a:rPr>
              <a:t>length</a:t>
            </a:r>
          </a:p>
          <a:p>
            <a:pPr lvl="2"/>
            <a:r>
              <a:rPr lang="en-GB" sz="1300" dirty="0">
                <a:solidFill>
                  <a:srgbClr val="FFFFFF"/>
                </a:solidFill>
                <a:latin typeface="Consolas" panose="020B0609020204030204" pitchFamily="49" charset="0"/>
                <a:cs typeface="Consolas" panose="020B0609020204030204" pitchFamily="49" charset="0"/>
              </a:rPr>
              <a:t>length &lt;lengths of variables&gt;;</a:t>
            </a:r>
            <a:endParaRPr lang="en-GB" sz="1300" b="1" i="1" dirty="0">
              <a:solidFill>
                <a:srgbClr val="FFFFFF"/>
              </a:solidFill>
              <a:cs typeface="Consolas" panose="020B0609020204030204" pitchFamily="49" charset="0"/>
            </a:endParaRPr>
          </a:p>
          <a:p>
            <a:pPr lvl="1"/>
            <a:r>
              <a:rPr lang="en-GB" sz="1300" b="1" i="1" dirty="0">
                <a:solidFill>
                  <a:srgbClr val="FFFFFF"/>
                </a:solidFill>
                <a:cs typeface="Consolas" panose="020B0609020204030204" pitchFamily="49" charset="0"/>
              </a:rPr>
              <a:t>format</a:t>
            </a:r>
          </a:p>
          <a:p>
            <a:pPr lvl="2"/>
            <a:r>
              <a:rPr lang="en-GB" sz="1300" dirty="0" err="1">
                <a:solidFill>
                  <a:srgbClr val="FFFFFF"/>
                </a:solidFill>
                <a:latin typeface="Consolas" panose="020B0609020204030204" pitchFamily="49" charset="0"/>
                <a:cs typeface="Consolas" panose="020B0609020204030204" pitchFamily="49" charset="0"/>
              </a:rPr>
              <a:t>informat</a:t>
            </a:r>
            <a:r>
              <a:rPr lang="en-GB" sz="1300" dirty="0">
                <a:solidFill>
                  <a:srgbClr val="FFFFFF"/>
                </a:solidFill>
                <a:latin typeface="Consolas" panose="020B0609020204030204" pitchFamily="49" charset="0"/>
                <a:cs typeface="Consolas" panose="020B0609020204030204" pitchFamily="49" charset="0"/>
              </a:rPr>
              <a:t> &lt;</a:t>
            </a:r>
            <a:r>
              <a:rPr lang="en-GB" sz="1300" dirty="0" err="1">
                <a:solidFill>
                  <a:srgbClr val="FFFFFF"/>
                </a:solidFill>
                <a:latin typeface="Consolas" panose="020B0609020204030204" pitchFamily="49" charset="0"/>
                <a:cs typeface="Consolas" panose="020B0609020204030204" pitchFamily="49" charset="0"/>
              </a:rPr>
              <a:t>informat</a:t>
            </a:r>
            <a:r>
              <a:rPr lang="en-GB" sz="1300" dirty="0">
                <a:solidFill>
                  <a:srgbClr val="FFFFFF"/>
                </a:solidFill>
                <a:latin typeface="Consolas" panose="020B0609020204030204" pitchFamily="49" charset="0"/>
                <a:cs typeface="Consolas" panose="020B0609020204030204" pitchFamily="49" charset="0"/>
              </a:rPr>
              <a:t> definitions for variables&gt;;</a:t>
            </a:r>
          </a:p>
          <a:p>
            <a:pPr lvl="1"/>
            <a:r>
              <a:rPr lang="en-GB" sz="1300" b="1" i="1" dirty="0">
                <a:solidFill>
                  <a:srgbClr val="FFFFFF"/>
                </a:solidFill>
              </a:rPr>
              <a:t>variables</a:t>
            </a:r>
          </a:p>
          <a:p>
            <a:pPr lvl="2"/>
            <a:r>
              <a:rPr lang="en-GB" sz="1300" dirty="0">
                <a:solidFill>
                  <a:srgbClr val="FFFFFF"/>
                </a:solidFill>
                <a:latin typeface="Consolas" panose="020B0609020204030204" pitchFamily="49" charset="0"/>
                <a:cs typeface="Consolas" panose="020B0609020204030204" pitchFamily="49" charset="0"/>
              </a:rPr>
              <a:t>input &lt;variables&gt;;</a:t>
            </a:r>
          </a:p>
          <a:p>
            <a:pPr lvl="1"/>
            <a:r>
              <a:rPr lang="en-GB" sz="1300" b="1" i="1" dirty="0">
                <a:solidFill>
                  <a:srgbClr val="FFFFFF"/>
                </a:solidFill>
                <a:cs typeface="Consolas" panose="020B0609020204030204" pitchFamily="49" charset="0"/>
              </a:rPr>
              <a:t>programming statements</a:t>
            </a:r>
          </a:p>
          <a:p>
            <a:pPr lvl="2"/>
            <a:r>
              <a:rPr lang="en-GB" sz="1300" dirty="0">
                <a:solidFill>
                  <a:srgbClr val="FFFFFF"/>
                </a:solidFill>
                <a:latin typeface="Consolas" panose="020B0609020204030204" pitchFamily="49" charset="0"/>
                <a:cs typeface="Consolas" panose="020B0609020204030204" pitchFamily="49" charset="0"/>
              </a:rPr>
              <a:t>if &lt;condition&gt; then &lt;action&gt;;</a:t>
            </a:r>
          </a:p>
          <a:p>
            <a:pPr lvl="2"/>
            <a:r>
              <a:rPr lang="en-GB" sz="1300" dirty="0">
                <a:solidFill>
                  <a:srgbClr val="FFFFFF"/>
                </a:solidFill>
                <a:latin typeface="Consolas" panose="020B0609020204030204" pitchFamily="49" charset="0"/>
                <a:cs typeface="Consolas" panose="020B0609020204030204" pitchFamily="49" charset="0"/>
              </a:rPr>
              <a:t>output &lt;output the current set of variables&gt;</a:t>
            </a:r>
          </a:p>
          <a:p>
            <a:pPr lvl="1"/>
            <a:r>
              <a:rPr lang="en-GB" sz="1300" b="1" i="1" dirty="0">
                <a:solidFill>
                  <a:srgbClr val="FFFFFF"/>
                </a:solidFill>
              </a:rPr>
              <a:t>output formatting</a:t>
            </a:r>
          </a:p>
          <a:p>
            <a:pPr lvl="2"/>
            <a:r>
              <a:rPr lang="en-GB" sz="1300" dirty="0">
                <a:solidFill>
                  <a:srgbClr val="FFFFFF"/>
                </a:solidFill>
                <a:latin typeface="Consolas" panose="020B0609020204030204" pitchFamily="49" charset="0"/>
                <a:cs typeface="Consolas" panose="020B0609020204030204" pitchFamily="49" charset="0"/>
              </a:rPr>
              <a:t>format &lt;</a:t>
            </a:r>
            <a:r>
              <a:rPr lang="en-GB" sz="1300" dirty="0" err="1">
                <a:solidFill>
                  <a:srgbClr val="FFFFFF"/>
                </a:solidFill>
                <a:latin typeface="Consolas" panose="020B0609020204030204" pitchFamily="49" charset="0"/>
                <a:cs typeface="Consolas" panose="020B0609020204030204" pitchFamily="49" charset="0"/>
              </a:rPr>
              <a:t>outformat</a:t>
            </a:r>
            <a:r>
              <a:rPr lang="en-GB" sz="1300" dirty="0">
                <a:solidFill>
                  <a:srgbClr val="FFFFFF"/>
                </a:solidFill>
                <a:latin typeface="Consolas" panose="020B0609020204030204" pitchFamily="49" charset="0"/>
                <a:cs typeface="Consolas" panose="020B0609020204030204" pitchFamily="49" charset="0"/>
              </a:rPr>
              <a:t> definitions for variables&gt;;</a:t>
            </a:r>
          </a:p>
          <a:p>
            <a:pPr lvl="2"/>
            <a:r>
              <a:rPr lang="en-GB" sz="1300" dirty="0">
                <a:solidFill>
                  <a:srgbClr val="FFFFFF"/>
                </a:solidFill>
                <a:latin typeface="Consolas" panose="020B0609020204030204" pitchFamily="49" charset="0"/>
                <a:cs typeface="Consolas" panose="020B0609020204030204" pitchFamily="49" charset="0"/>
              </a:rPr>
              <a:t>label &lt;labels&gt;;</a:t>
            </a:r>
          </a:p>
          <a:p>
            <a:pPr lvl="1"/>
            <a:r>
              <a:rPr lang="en-GB" sz="1300" b="1" i="1" dirty="0">
                <a:solidFill>
                  <a:srgbClr val="FFFFFF"/>
                </a:solidFill>
              </a:rPr>
              <a:t>data</a:t>
            </a:r>
          </a:p>
          <a:p>
            <a:pPr lvl="2"/>
            <a:r>
              <a:rPr lang="en-GB" sz="1300" dirty="0" err="1">
                <a:solidFill>
                  <a:srgbClr val="FFFFFF"/>
                </a:solidFill>
                <a:latin typeface="Consolas" panose="020B0609020204030204" pitchFamily="49" charset="0"/>
                <a:cs typeface="Consolas" panose="020B0609020204030204" pitchFamily="49" charset="0"/>
              </a:rPr>
              <a:t>datalines</a:t>
            </a:r>
            <a:r>
              <a:rPr lang="en-GB" sz="1300" dirty="0">
                <a:solidFill>
                  <a:srgbClr val="FFFFFF"/>
                </a:solidFill>
                <a:latin typeface="Consolas" panose="020B0609020204030204" pitchFamily="49" charset="0"/>
                <a:cs typeface="Consolas" panose="020B0609020204030204" pitchFamily="49" charset="0"/>
              </a:rPr>
              <a:t> &lt;data&gt;;</a:t>
            </a:r>
          </a:p>
          <a:p>
            <a:r>
              <a:rPr lang="en-GB" sz="1300" b="1" dirty="0">
                <a:solidFill>
                  <a:srgbClr val="FFFFFF"/>
                </a:solidFill>
                <a:latin typeface="Consolas" panose="020B0609020204030204" pitchFamily="49" charset="0"/>
                <a:cs typeface="Consolas" panose="020B0609020204030204" pitchFamily="49" charset="0"/>
              </a:rPr>
              <a:t>run</a:t>
            </a:r>
            <a:r>
              <a:rPr lang="en-GB" sz="1300" dirty="0">
                <a:solidFill>
                  <a:srgbClr val="FFFFFF"/>
                </a:solidFill>
                <a:latin typeface="Consolas" panose="020B0609020204030204" pitchFamily="49" charset="0"/>
                <a:cs typeface="Consolas" panose="020B0609020204030204" pitchFamily="49" charset="0"/>
              </a:rPr>
              <a:t>;</a:t>
            </a:r>
          </a:p>
        </p:txBody>
      </p:sp>
      <p:sp>
        <p:nvSpPr>
          <p:cNvPr id="4" name="Footer Placeholder 3">
            <a:extLst>
              <a:ext uri="{FF2B5EF4-FFF2-40B4-BE49-F238E27FC236}">
                <a16:creationId xmlns:a16="http://schemas.microsoft.com/office/drawing/2014/main" id="{58B9559D-C894-4A69-91EA-805F734BF385}"/>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8EB1A44B-BB16-47D7-9997-BABD1E109942}"/>
              </a:ext>
            </a:extLst>
          </p:cNvPr>
          <p:cNvSpPr>
            <a:spLocks noGrp="1"/>
          </p:cNvSpPr>
          <p:nvPr>
            <p:ph type="sldNum" sz="quarter" idx="12"/>
          </p:nvPr>
        </p:nvSpPr>
        <p:spPr>
          <a:xfrm>
            <a:off x="8461332" y="6164207"/>
            <a:ext cx="541991" cy="365760"/>
          </a:xfrm>
        </p:spPr>
        <p:txBody>
          <a:bodyPr>
            <a:normAutofit/>
          </a:bodyPr>
          <a:lstStyle/>
          <a:p>
            <a:pPr>
              <a:spcAft>
                <a:spcPts val="600"/>
              </a:spcAft>
            </a:pPr>
            <a:fld id="{97554DBC-C4C0-4107-BFB1-A0208EBE5191}" type="slidenum">
              <a:rPr lang="en-GB" sz="900">
                <a:solidFill>
                  <a:srgbClr val="FFFFFF"/>
                </a:solidFill>
              </a:rPr>
              <a:pPr>
                <a:spcAft>
                  <a:spcPts val="600"/>
                </a:spcAft>
              </a:pPr>
              <a:t>15</a:t>
            </a:fld>
            <a:endParaRPr lang="en-GB" sz="900">
              <a:solidFill>
                <a:srgbClr val="FFFFFF"/>
              </a:solidFill>
            </a:endParaRPr>
          </a:p>
        </p:txBody>
      </p:sp>
    </p:spTree>
    <p:extLst>
      <p:ext uri="{BB962C8B-B14F-4D97-AF65-F5344CB8AC3E}">
        <p14:creationId xmlns:p14="http://schemas.microsoft.com/office/powerpoint/2010/main" val="56359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0"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solidFill>
                  <a:srgbClr val="FFFFFF"/>
                </a:solidFill>
              </a:rPr>
              <a:t>Strategy for </a:t>
            </a:r>
            <a:r>
              <a:rPr lang="en-GB" sz="3800">
                <a:solidFill>
                  <a:srgbClr val="FFFFFF"/>
                </a:solidFill>
                <a:latin typeface="Consolas" panose="020B0609020204030204" pitchFamily="49" charset="0"/>
                <a:cs typeface="Consolas" panose="020B0609020204030204" pitchFamily="49" charset="0"/>
              </a:rPr>
              <a:t>data</a:t>
            </a:r>
            <a:r>
              <a:rPr lang="en-GB" sz="3800">
                <a:solidFill>
                  <a:srgbClr val="FFFFFF"/>
                </a:solidFill>
              </a:rPr>
              <a:t> statements</a:t>
            </a:r>
          </a:p>
        </p:txBody>
      </p:sp>
      <p:sp>
        <p:nvSpPr>
          <p:cNvPr id="2" name="Content Placeholder 1"/>
          <p:cNvSpPr>
            <a:spLocks noGrp="1"/>
          </p:cNvSpPr>
          <p:nvPr>
            <p:ph idx="1"/>
          </p:nvPr>
        </p:nvSpPr>
        <p:spPr>
          <a:xfrm>
            <a:off x="3965996" y="661106"/>
            <a:ext cx="4693021" cy="5503101"/>
          </a:xfrm>
        </p:spPr>
        <p:txBody>
          <a:bodyPr anchor="ctr">
            <a:normAutofit/>
          </a:bodyPr>
          <a:lstStyle/>
          <a:p>
            <a:r>
              <a:rPr lang="en-GB" sz="1300" dirty="0">
                <a:solidFill>
                  <a:srgbClr val="FFFFFF"/>
                </a:solidFill>
              </a:rPr>
              <a:t>Look at the source data</a:t>
            </a:r>
          </a:p>
          <a:p>
            <a:pPr lvl="1"/>
            <a:r>
              <a:rPr lang="en-GB" sz="1300" dirty="0">
                <a:solidFill>
                  <a:srgbClr val="FFFFFF"/>
                </a:solidFill>
              </a:rPr>
              <a:t>What format is it in?</a:t>
            </a:r>
          </a:p>
          <a:p>
            <a:pPr lvl="2"/>
            <a:r>
              <a:rPr lang="en-GB" sz="1300" dirty="0">
                <a:solidFill>
                  <a:srgbClr val="FFFFFF"/>
                </a:solidFill>
              </a:rPr>
              <a:t>Which input statements will help?</a:t>
            </a:r>
          </a:p>
          <a:p>
            <a:pPr lvl="1"/>
            <a:r>
              <a:rPr lang="en-GB" sz="1300" dirty="0">
                <a:solidFill>
                  <a:srgbClr val="FFFFFF"/>
                </a:solidFill>
              </a:rPr>
              <a:t>Identify any rows that are obviously unusual</a:t>
            </a:r>
          </a:p>
          <a:p>
            <a:pPr lvl="2"/>
            <a:r>
              <a:rPr lang="en-GB" sz="1300" dirty="0">
                <a:solidFill>
                  <a:srgbClr val="FFFFFF"/>
                </a:solidFill>
              </a:rPr>
              <a:t>Put them and one “standard” row in a test file or a </a:t>
            </a:r>
            <a:r>
              <a:rPr lang="en-GB" sz="1300" b="1" dirty="0" err="1">
                <a:solidFill>
                  <a:schemeClr val="accent4">
                    <a:lumMod val="60000"/>
                    <a:lumOff val="40000"/>
                  </a:schemeClr>
                </a:solidFill>
                <a:latin typeface="Consolas" panose="020B0609020204030204" pitchFamily="49" charset="0"/>
                <a:cs typeface="Consolas" panose="020B0609020204030204" pitchFamily="49" charset="0"/>
              </a:rPr>
              <a:t>datalines</a:t>
            </a:r>
            <a:r>
              <a:rPr lang="en-GB" sz="1300" dirty="0">
                <a:solidFill>
                  <a:srgbClr val="FFFFFF"/>
                </a:solidFill>
              </a:rPr>
              <a:t> statement</a:t>
            </a:r>
          </a:p>
          <a:p>
            <a:endParaRPr lang="en-GB" sz="1300" dirty="0">
              <a:solidFill>
                <a:srgbClr val="FFFFFF"/>
              </a:solidFill>
            </a:endParaRPr>
          </a:p>
          <a:p>
            <a:r>
              <a:rPr lang="en-GB" sz="1300" dirty="0">
                <a:solidFill>
                  <a:srgbClr val="FFFFFF"/>
                </a:solidFill>
              </a:rPr>
              <a:t>Write the </a:t>
            </a:r>
            <a:r>
              <a:rPr lang="en-GB" sz="1300" b="1" dirty="0">
                <a:solidFill>
                  <a:srgbClr val="FFFFFF"/>
                </a:solidFill>
                <a:latin typeface="Consolas" panose="020B0609020204030204" pitchFamily="49" charset="0"/>
                <a:cs typeface="Consolas" panose="020B0609020204030204" pitchFamily="49" charset="0"/>
              </a:rPr>
              <a:t>data</a:t>
            </a:r>
            <a:r>
              <a:rPr lang="en-GB" sz="1300" dirty="0">
                <a:solidFill>
                  <a:srgbClr val="FFFFFF"/>
                </a:solidFill>
              </a:rPr>
              <a:t> statement to read the test data</a:t>
            </a:r>
          </a:p>
          <a:p>
            <a:pPr lvl="1"/>
            <a:r>
              <a:rPr lang="en-GB" sz="1300" b="1" u="sng" dirty="0">
                <a:solidFill>
                  <a:srgbClr val="FFFFFF"/>
                </a:solidFill>
              </a:rPr>
              <a:t>ALWAYS</a:t>
            </a:r>
            <a:r>
              <a:rPr lang="en-GB" sz="1300" dirty="0">
                <a:solidFill>
                  <a:srgbClr val="FFFFFF"/>
                </a:solidFill>
              </a:rPr>
              <a:t> look at the log</a:t>
            </a:r>
          </a:p>
          <a:p>
            <a:pPr lvl="2"/>
            <a:r>
              <a:rPr lang="en-GB" sz="1300" dirty="0">
                <a:solidFill>
                  <a:srgbClr val="FFFFFF"/>
                </a:solidFill>
              </a:rPr>
              <a:t>Check that the right number of records have been read</a:t>
            </a:r>
          </a:p>
          <a:p>
            <a:pPr lvl="2"/>
            <a:r>
              <a:rPr lang="en-GB" sz="1300" dirty="0">
                <a:solidFill>
                  <a:srgbClr val="FFFFFF"/>
                </a:solidFill>
              </a:rPr>
              <a:t>If there is an error, refine the </a:t>
            </a:r>
            <a:r>
              <a:rPr lang="en-GB" sz="1300" b="1" dirty="0">
                <a:solidFill>
                  <a:srgbClr val="FFFFFF"/>
                </a:solidFill>
                <a:latin typeface="Consolas" panose="020B0609020204030204" pitchFamily="49" charset="0"/>
                <a:cs typeface="Consolas" panose="020B0609020204030204" pitchFamily="49" charset="0"/>
              </a:rPr>
              <a:t>data</a:t>
            </a:r>
            <a:r>
              <a:rPr lang="en-GB" sz="1300" dirty="0">
                <a:solidFill>
                  <a:srgbClr val="FFFFFF"/>
                </a:solidFill>
              </a:rPr>
              <a:t> statement</a:t>
            </a:r>
          </a:p>
          <a:p>
            <a:pPr lvl="1"/>
            <a:r>
              <a:rPr lang="en-GB" sz="1300" dirty="0">
                <a:solidFill>
                  <a:srgbClr val="FFFFFF"/>
                </a:solidFill>
              </a:rPr>
              <a:t>Always view the data set itself</a:t>
            </a:r>
          </a:p>
          <a:p>
            <a:pPr lvl="2"/>
            <a:r>
              <a:rPr lang="en-GB" sz="1300" dirty="0">
                <a:solidFill>
                  <a:srgbClr val="FFFFFF"/>
                </a:solidFill>
              </a:rPr>
              <a:t>If the data are incorrect, refine the </a:t>
            </a:r>
            <a:r>
              <a:rPr lang="en-GB" sz="1300" b="1" dirty="0">
                <a:solidFill>
                  <a:srgbClr val="FFFFFF"/>
                </a:solidFill>
                <a:latin typeface="Consolas" panose="020B0609020204030204" pitchFamily="49" charset="0"/>
                <a:cs typeface="Consolas" panose="020B0609020204030204" pitchFamily="49" charset="0"/>
              </a:rPr>
              <a:t>data</a:t>
            </a:r>
            <a:r>
              <a:rPr lang="en-GB" sz="1300" dirty="0">
                <a:solidFill>
                  <a:srgbClr val="FFFFFF"/>
                </a:solidFill>
              </a:rPr>
              <a:t> statement</a:t>
            </a:r>
          </a:p>
          <a:p>
            <a:endParaRPr lang="en-GB" sz="1300" dirty="0">
              <a:solidFill>
                <a:srgbClr val="FFFFFF"/>
              </a:solidFill>
            </a:endParaRPr>
          </a:p>
          <a:p>
            <a:r>
              <a:rPr lang="en-GB" sz="1300" dirty="0">
                <a:solidFill>
                  <a:srgbClr val="FFFFFF"/>
                </a:solidFill>
              </a:rPr>
              <a:t>When the </a:t>
            </a:r>
            <a:r>
              <a:rPr lang="en-GB" sz="1300" b="1" dirty="0">
                <a:solidFill>
                  <a:srgbClr val="FFFFFF"/>
                </a:solidFill>
                <a:latin typeface="Consolas" panose="020B0609020204030204" pitchFamily="49" charset="0"/>
                <a:cs typeface="Consolas" panose="020B0609020204030204" pitchFamily="49" charset="0"/>
              </a:rPr>
              <a:t>data</a:t>
            </a:r>
            <a:r>
              <a:rPr lang="en-GB" sz="1300" dirty="0">
                <a:solidFill>
                  <a:srgbClr val="FFFFFF"/>
                </a:solidFill>
              </a:rPr>
              <a:t> statement is correct</a:t>
            </a:r>
          </a:p>
          <a:p>
            <a:pPr lvl="1"/>
            <a:r>
              <a:rPr lang="en-GB" sz="1300" dirty="0">
                <a:solidFill>
                  <a:srgbClr val="FFFFFF"/>
                </a:solidFill>
              </a:rPr>
              <a:t>Read the full dataset</a:t>
            </a:r>
          </a:p>
          <a:p>
            <a:pPr lvl="1"/>
            <a:r>
              <a:rPr lang="en-GB" sz="1300" dirty="0">
                <a:solidFill>
                  <a:srgbClr val="FFFFFF"/>
                </a:solidFill>
              </a:rPr>
              <a:t>Check the log for errors</a:t>
            </a:r>
          </a:p>
          <a:p>
            <a:pPr lvl="1"/>
            <a:r>
              <a:rPr lang="en-GB" sz="1300" dirty="0">
                <a:solidFill>
                  <a:srgbClr val="FFFFFF"/>
                </a:solidFill>
              </a:rPr>
              <a:t>Use univariate stats (continuous) or frequencies (categorical) to check data</a:t>
            </a:r>
          </a:p>
          <a:p>
            <a:pPr lvl="1"/>
            <a:endParaRPr lang="en-GB" sz="1300" dirty="0">
              <a:solidFill>
                <a:srgbClr val="FFFFFF"/>
              </a:solidFill>
            </a:endParaRPr>
          </a:p>
          <a:p>
            <a:pPr lvl="1"/>
            <a:endParaRPr lang="en-GB" sz="1300" dirty="0">
              <a:solidFill>
                <a:srgbClr val="FFFFFF"/>
              </a:solidFill>
            </a:endParaRPr>
          </a:p>
        </p:txBody>
      </p:sp>
      <p:sp>
        <p:nvSpPr>
          <p:cNvPr id="4" name="Footer Placeholder 3">
            <a:extLst>
              <a:ext uri="{FF2B5EF4-FFF2-40B4-BE49-F238E27FC236}">
                <a16:creationId xmlns:a16="http://schemas.microsoft.com/office/drawing/2014/main" id="{868867F8-B72E-4C48-8601-3C9CA209F691}"/>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6580C60F-8B22-4827-806F-67CEA1E876EC}"/>
              </a:ext>
            </a:extLst>
          </p:cNvPr>
          <p:cNvSpPr>
            <a:spLocks noGrp="1"/>
          </p:cNvSpPr>
          <p:nvPr>
            <p:ph type="sldNum" sz="quarter" idx="12"/>
          </p:nvPr>
        </p:nvSpPr>
        <p:spPr>
          <a:xfrm>
            <a:off x="8461332" y="6164207"/>
            <a:ext cx="541991" cy="365760"/>
          </a:xfrm>
        </p:spPr>
        <p:txBody>
          <a:bodyPr>
            <a:normAutofit/>
          </a:bodyPr>
          <a:lstStyle/>
          <a:p>
            <a:pPr>
              <a:spcAft>
                <a:spcPts val="600"/>
              </a:spcAft>
            </a:pPr>
            <a:fld id="{97554DBC-C4C0-4107-BFB1-A0208EBE5191}" type="slidenum">
              <a:rPr lang="en-GB" sz="900">
                <a:solidFill>
                  <a:srgbClr val="FFFFFF"/>
                </a:solidFill>
              </a:rPr>
              <a:pPr>
                <a:spcAft>
                  <a:spcPts val="600"/>
                </a:spcAft>
              </a:pPr>
              <a:t>16</a:t>
            </a:fld>
            <a:endParaRPr lang="en-GB" sz="900">
              <a:solidFill>
                <a:srgbClr val="FFFFFF"/>
              </a:solidFill>
            </a:endParaRPr>
          </a:p>
        </p:txBody>
      </p:sp>
    </p:spTree>
    <p:extLst>
      <p:ext uri="{BB962C8B-B14F-4D97-AF65-F5344CB8AC3E}">
        <p14:creationId xmlns:p14="http://schemas.microsoft.com/office/powerpoint/2010/main" val="371934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2">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3" name="Rectangle 24">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6">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35" name="Rectangle 28">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t>Types of input</a:t>
            </a:r>
          </a:p>
        </p:txBody>
      </p:sp>
      <p:sp>
        <p:nvSpPr>
          <p:cNvPr id="4" name="Footer Placeholder 3">
            <a:extLst>
              <a:ext uri="{FF2B5EF4-FFF2-40B4-BE49-F238E27FC236}">
                <a16:creationId xmlns:a16="http://schemas.microsoft.com/office/drawing/2014/main" id="{B8A71C86-2C9D-451F-84BB-1288D7346755}"/>
              </a:ext>
            </a:extLst>
          </p:cNvPr>
          <p:cNvSpPr>
            <a:spLocks noGrp="1"/>
          </p:cNvSpPr>
          <p:nvPr>
            <p:ph type="ftr" sz="quarter" idx="11"/>
          </p:nvPr>
        </p:nvSpPr>
        <p:spPr>
          <a:xfrm>
            <a:off x="510240" y="6337190"/>
            <a:ext cx="3894706" cy="365125"/>
          </a:xfrm>
        </p:spPr>
        <p:txBody>
          <a:bodyPr>
            <a:normAutofit/>
          </a:bodyPr>
          <a:lstStyle/>
          <a:p>
            <a:pPr>
              <a:spcAft>
                <a:spcPts val="600"/>
              </a:spcAft>
            </a:pPr>
            <a:r>
              <a:rPr lang="en-GB"/>
              <a:t>© De Montfort University, 2019</a:t>
            </a:r>
          </a:p>
        </p:txBody>
      </p:sp>
      <p:sp>
        <p:nvSpPr>
          <p:cNvPr id="5" name="Slide Number Placeholder 4">
            <a:extLst>
              <a:ext uri="{FF2B5EF4-FFF2-40B4-BE49-F238E27FC236}">
                <a16:creationId xmlns:a16="http://schemas.microsoft.com/office/drawing/2014/main" id="{ACA916F2-42ED-4AF0-8D3F-EA2FD76BD0DC}"/>
              </a:ext>
            </a:extLst>
          </p:cNvPr>
          <p:cNvSpPr>
            <a:spLocks noGrp="1"/>
          </p:cNvSpPr>
          <p:nvPr>
            <p:ph type="sldNum" sz="quarter" idx="12"/>
          </p:nvPr>
        </p:nvSpPr>
        <p:spPr>
          <a:xfrm>
            <a:off x="8461332" y="6336872"/>
            <a:ext cx="541991" cy="365760"/>
          </a:xfrm>
        </p:spPr>
        <p:txBody>
          <a:bodyPr>
            <a:normAutofit/>
          </a:bodyPr>
          <a:lstStyle/>
          <a:p>
            <a:pPr>
              <a:spcAft>
                <a:spcPts val="600"/>
              </a:spcAft>
            </a:pPr>
            <a:fld id="{97554DBC-C4C0-4107-BFB1-A0208EBE5191}" type="slidenum">
              <a:rPr lang="en-GB" sz="1200">
                <a:solidFill>
                  <a:srgbClr val="FFFFFF"/>
                </a:solidFill>
              </a:rPr>
              <a:pPr>
                <a:spcAft>
                  <a:spcPts val="600"/>
                </a:spcAft>
              </a:pPr>
              <a:t>17</a:t>
            </a:fld>
            <a:endParaRPr lang="en-GB" sz="1200">
              <a:solidFill>
                <a:srgbClr val="FFFFFF"/>
              </a:solidFill>
            </a:endParaRPr>
          </a:p>
        </p:txBody>
      </p:sp>
      <p:graphicFrame>
        <p:nvGraphicFramePr>
          <p:cNvPr id="36" name="Content Placeholder 1">
            <a:extLst>
              <a:ext uri="{FF2B5EF4-FFF2-40B4-BE49-F238E27FC236}">
                <a16:creationId xmlns:a16="http://schemas.microsoft.com/office/drawing/2014/main" id="{98D3F1A2-F098-4EAA-9E0F-6BFD81F0002F}"/>
              </a:ext>
            </a:extLst>
          </p:cNvPr>
          <p:cNvGraphicFramePr>
            <a:graphicFrameLocks noGrp="1"/>
          </p:cNvGraphicFramePr>
          <p:nvPr>
            <p:ph idx="1"/>
            <p:extLst>
              <p:ext uri="{D42A27DB-BD31-4B8C-83A1-F6EECF244321}">
                <p14:modId xmlns:p14="http://schemas.microsoft.com/office/powerpoint/2010/main" val="1955395290"/>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830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Data arranged in columns</a:t>
            </a:r>
          </a:p>
        </p:txBody>
      </p:sp>
      <p:sp>
        <p:nvSpPr>
          <p:cNvPr id="3" name="Footer Placeholder 2"/>
          <p:cNvSpPr>
            <a:spLocks noGrp="1"/>
          </p:cNvSpPr>
          <p:nvPr>
            <p:ph type="ftr" sz="quarter" idx="11"/>
          </p:nvPr>
        </p:nvSpPr>
        <p:spPr/>
        <p:txBody>
          <a:bodyPr/>
          <a:lstStyle/>
          <a:p>
            <a:r>
              <a:rPr lang="en-GB"/>
              <a:t>© De Montfort University, 2019</a:t>
            </a:r>
          </a:p>
        </p:txBody>
      </p:sp>
      <p:sp>
        <p:nvSpPr>
          <p:cNvPr id="2" name="Slide Number Placeholder 1">
            <a:extLst>
              <a:ext uri="{FF2B5EF4-FFF2-40B4-BE49-F238E27FC236}">
                <a16:creationId xmlns:a16="http://schemas.microsoft.com/office/drawing/2014/main" id="{BB2163D8-6485-4580-92D8-0DDE3D428A14}"/>
              </a:ext>
            </a:extLst>
          </p:cNvPr>
          <p:cNvSpPr>
            <a:spLocks noGrp="1"/>
          </p:cNvSpPr>
          <p:nvPr>
            <p:ph type="sldNum" sz="quarter" idx="12"/>
          </p:nvPr>
        </p:nvSpPr>
        <p:spPr/>
        <p:txBody>
          <a:bodyPr/>
          <a:lstStyle/>
          <a:p>
            <a:fld id="{97554DBC-C4C0-4107-BFB1-A0208EBE5191}" type="slidenum">
              <a:rPr lang="en-GB" smtClean="0"/>
              <a:t>18</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150026"/>
            <a:ext cx="86296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692432"/>
            <a:ext cx="5989368" cy="1608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18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Data step for columnar data</a:t>
            </a:r>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Autofit/>
          </a:bodyPr>
          <a:lstStyle/>
          <a:p>
            <a:pPr marL="109728" indent="0">
              <a:lnSpc>
                <a:spcPct val="100000"/>
              </a:lnSpc>
              <a:spcBef>
                <a:spcPts val="0"/>
              </a:spcBef>
              <a:buNone/>
            </a:pPr>
            <a:r>
              <a:rPr lang="en-GB" sz="1400" b="1" dirty="0">
                <a:solidFill>
                  <a:srgbClr val="000080"/>
                </a:solidFill>
                <a:latin typeface="Courier New" panose="02070309020205020404" pitchFamily="49" charset="0"/>
                <a:cs typeface="Courier New" panose="02070309020205020404" pitchFamily="49" charset="0"/>
              </a:rPr>
              <a:t>data</a:t>
            </a:r>
            <a:r>
              <a:rPr lang="en-GB" sz="1400" dirty="0">
                <a:solidFill>
                  <a:srgbClr val="000000"/>
                </a:solidFill>
                <a:latin typeface="Courier New" panose="02070309020205020404" pitchFamily="49" charset="0"/>
                <a:cs typeface="Courier New" panose="02070309020205020404" pitchFamily="49" charset="0"/>
              </a:rPr>
              <a:t> customer;</a:t>
            </a: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t>
            </a:r>
            <a:r>
              <a:rPr lang="en-GB" sz="1400" dirty="0" err="1">
                <a:solidFill>
                  <a:srgbClr val="0000FF"/>
                </a:solidFill>
                <a:latin typeface="Courier New" panose="02070309020205020404" pitchFamily="49" charset="0"/>
                <a:cs typeface="Courier New" panose="02070309020205020404" pitchFamily="49" charset="0"/>
              </a:rPr>
              <a:t>infile</a:t>
            </a:r>
            <a:endParaRPr lang="en-GB" sz="14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7030A0"/>
                </a:solidFill>
                <a:latin typeface="Courier New" panose="02070309020205020404" pitchFamily="49" charset="0"/>
                <a:cs typeface="Courier New" panose="02070309020205020404" pitchFamily="49" charset="0"/>
              </a:rPr>
              <a:t>'credit.txt'</a:t>
            </a: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t>
            </a:r>
            <a:r>
              <a:rPr lang="en-GB" sz="1400" dirty="0" err="1">
                <a:solidFill>
                  <a:srgbClr val="0000FF"/>
                </a:solidFill>
                <a:latin typeface="Courier New" panose="02070309020205020404" pitchFamily="49" charset="0"/>
                <a:cs typeface="Courier New" panose="02070309020205020404" pitchFamily="49" charset="0"/>
              </a:rPr>
              <a:t>missover</a:t>
            </a:r>
            <a:endParaRPr lang="en-GB" sz="14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t>
            </a: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0000FF"/>
                </a:solidFill>
                <a:latin typeface="Courier New" panose="02070309020205020404" pitchFamily="49" charset="0"/>
                <a:cs typeface="Courier New" panose="02070309020205020404" pitchFamily="49" charset="0"/>
              </a:rPr>
              <a:t>input</a:t>
            </a:r>
            <a:endParaRPr lang="en-GB" sz="14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customer	</a:t>
            </a:r>
            <a:r>
              <a:rPr lang="en-GB" sz="1400" b="1" dirty="0">
                <a:solidFill>
                  <a:srgbClr val="008080"/>
                </a:solidFill>
                <a:latin typeface="Courier New" panose="02070309020205020404" pitchFamily="49" charset="0"/>
                <a:cs typeface="Courier New" panose="02070309020205020404" pitchFamily="49" charset="0"/>
              </a:rPr>
              <a:t>1</a:t>
            </a:r>
            <a:r>
              <a:rPr lang="en-GB" sz="1400" dirty="0">
                <a:solidFill>
                  <a:srgbClr val="000000"/>
                </a:solidFill>
                <a:latin typeface="Courier New" panose="02070309020205020404" pitchFamily="49" charset="0"/>
                <a:cs typeface="Courier New" panose="02070309020205020404" pitchFamily="49" charset="0"/>
              </a:rPr>
              <a:t>-</a:t>
            </a:r>
            <a:r>
              <a:rPr lang="en-GB" sz="1400" b="1" dirty="0">
                <a:solidFill>
                  <a:srgbClr val="008080"/>
                </a:solidFill>
                <a:latin typeface="Courier New" panose="02070309020205020404" pitchFamily="49" charset="0"/>
                <a:cs typeface="Courier New" panose="02070309020205020404" pitchFamily="49" charset="0"/>
              </a:rPr>
              <a:t>3</a:t>
            </a: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008000"/>
                </a:solidFill>
                <a:latin typeface="Courier New" panose="02070309020205020404" pitchFamily="49" charset="0"/>
                <a:cs typeface="Courier New" panose="02070309020205020404" pitchFamily="49" charset="0"/>
              </a:rPr>
              <a:t>/* ID Number */</a:t>
            </a:r>
            <a:endParaRPr lang="en-GB" sz="14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account	</a:t>
            </a:r>
            <a:r>
              <a:rPr lang="en-GB" sz="1400" b="1" dirty="0">
                <a:solidFill>
                  <a:srgbClr val="008080"/>
                </a:solidFill>
                <a:latin typeface="Courier New" panose="02070309020205020404" pitchFamily="49" charset="0"/>
                <a:cs typeface="Courier New" panose="02070309020205020404" pitchFamily="49" charset="0"/>
              </a:rPr>
              <a:t>5</a:t>
            </a: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008000"/>
                </a:solidFill>
                <a:latin typeface="Courier New" panose="02070309020205020404" pitchFamily="49" charset="0"/>
                <a:cs typeface="Courier New" panose="02070309020205020404" pitchFamily="49" charset="0"/>
              </a:rPr>
              <a:t>/* Chequing account */</a:t>
            </a:r>
            <a:endParaRPr lang="en-GB" sz="14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duration	</a:t>
            </a:r>
            <a:r>
              <a:rPr lang="en-GB" sz="1400" b="1" dirty="0">
                <a:solidFill>
                  <a:srgbClr val="008080"/>
                </a:solidFill>
                <a:latin typeface="Courier New" panose="02070309020205020404" pitchFamily="49" charset="0"/>
                <a:cs typeface="Courier New" panose="02070309020205020404" pitchFamily="49" charset="0"/>
              </a:rPr>
              <a:t>7</a:t>
            </a:r>
            <a:r>
              <a:rPr lang="en-GB" sz="1400" dirty="0">
                <a:solidFill>
                  <a:srgbClr val="000000"/>
                </a:solidFill>
                <a:latin typeface="Courier New" panose="02070309020205020404" pitchFamily="49" charset="0"/>
                <a:cs typeface="Courier New" panose="02070309020205020404" pitchFamily="49" charset="0"/>
              </a:rPr>
              <a:t>-</a:t>
            </a:r>
            <a:r>
              <a:rPr lang="en-GB" sz="1400" b="1" dirty="0">
                <a:solidFill>
                  <a:srgbClr val="008080"/>
                </a:solidFill>
                <a:latin typeface="Courier New" panose="02070309020205020404" pitchFamily="49" charset="0"/>
                <a:cs typeface="Courier New" panose="02070309020205020404" pitchFamily="49" charset="0"/>
              </a:rPr>
              <a:t>8</a:t>
            </a: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008000"/>
                </a:solidFill>
                <a:latin typeface="Courier New" panose="02070309020205020404" pitchFamily="49" charset="0"/>
                <a:cs typeface="Courier New" panose="02070309020205020404" pitchFamily="49" charset="0"/>
              </a:rPr>
              <a:t>/* Duration in months */</a:t>
            </a:r>
            <a:endParaRPr lang="en-GB" sz="14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history	</a:t>
            </a:r>
            <a:r>
              <a:rPr lang="en-GB" sz="1400" b="1" dirty="0">
                <a:solidFill>
                  <a:srgbClr val="008080"/>
                </a:solidFill>
                <a:latin typeface="Courier New" panose="02070309020205020404" pitchFamily="49" charset="0"/>
                <a:cs typeface="Courier New" panose="02070309020205020404" pitchFamily="49" charset="0"/>
              </a:rPr>
              <a:t>10</a:t>
            </a: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008000"/>
                </a:solidFill>
                <a:latin typeface="Courier New" panose="02070309020205020404" pitchFamily="49" charset="0"/>
                <a:cs typeface="Courier New" panose="02070309020205020404" pitchFamily="49" charset="0"/>
              </a:rPr>
              <a:t>/* Credit history */</a:t>
            </a:r>
          </a:p>
          <a:p>
            <a:pPr marL="109728" indent="0">
              <a:lnSpc>
                <a:spcPct val="100000"/>
              </a:lnSpc>
              <a:spcBef>
                <a:spcPts val="0"/>
              </a:spcBef>
              <a:buNone/>
            </a:pPr>
            <a:endParaRPr lang="en-GB" sz="1400" dirty="0">
              <a:solidFill>
                <a:srgbClr val="008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400" dirty="0">
                <a:solidFill>
                  <a:srgbClr val="008000"/>
                </a:solidFill>
                <a:latin typeface="Courier New" panose="02070309020205020404" pitchFamily="49" charset="0"/>
                <a:cs typeface="Courier New" panose="02070309020205020404" pitchFamily="49" charset="0"/>
              </a:rPr>
              <a:t>	/* more variable definitions here */</a:t>
            </a:r>
          </a:p>
          <a:p>
            <a:pPr marL="109728" indent="0">
              <a:lnSpc>
                <a:spcPct val="100000"/>
              </a:lnSpc>
              <a:spcBef>
                <a:spcPts val="0"/>
              </a:spcBef>
              <a:buNone/>
            </a:pPr>
            <a:r>
              <a:rPr lang="en-GB" sz="1400" dirty="0">
                <a:solidFill>
                  <a:srgbClr val="000000"/>
                </a:solidFill>
                <a:latin typeface="Courier New" panose="02070309020205020404" pitchFamily="49" charset="0"/>
                <a:cs typeface="Courier New" panose="02070309020205020404" pitchFamily="49" charset="0"/>
              </a:rPr>
              <a:t>	;</a:t>
            </a:r>
          </a:p>
          <a:p>
            <a:pPr marL="109728" indent="0">
              <a:lnSpc>
                <a:spcPct val="100000"/>
              </a:lnSpc>
              <a:spcBef>
                <a:spcPts val="0"/>
              </a:spcBef>
              <a:buNone/>
            </a:pPr>
            <a:r>
              <a:rPr lang="en-GB" sz="1400" b="1" dirty="0">
                <a:solidFill>
                  <a:srgbClr val="000080"/>
                </a:solidFill>
                <a:latin typeface="Courier New" panose="02070309020205020404" pitchFamily="49" charset="0"/>
                <a:cs typeface="Courier New" panose="02070309020205020404" pitchFamily="49" charset="0"/>
              </a:rPr>
              <a:t>run</a:t>
            </a:r>
            <a:r>
              <a:rPr lang="en-GB" sz="1400" dirty="0">
                <a:solidFill>
                  <a:srgbClr val="000000"/>
                </a:solidFill>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74986D86-61E9-4E8D-A2A8-F3C71DE16592}"/>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A727109C-6318-44F2-92AD-C9F07EC38FB3}"/>
              </a:ext>
            </a:extLst>
          </p:cNvPr>
          <p:cNvSpPr>
            <a:spLocks noGrp="1"/>
          </p:cNvSpPr>
          <p:nvPr>
            <p:ph type="sldNum" sz="quarter" idx="12"/>
          </p:nvPr>
        </p:nvSpPr>
        <p:spPr/>
        <p:txBody>
          <a:bodyPr/>
          <a:lstStyle/>
          <a:p>
            <a:fld id="{97554DBC-C4C0-4107-BFB1-A0208EBE5191}" type="slidenum">
              <a:rPr lang="en-GB" smtClean="0"/>
              <a:t>19</a:t>
            </a:fld>
            <a:endParaRPr lang="en-GB"/>
          </a:p>
        </p:txBody>
      </p:sp>
    </p:spTree>
    <p:extLst>
      <p:ext uri="{BB962C8B-B14F-4D97-AF65-F5344CB8AC3E}">
        <p14:creationId xmlns:p14="http://schemas.microsoft.com/office/powerpoint/2010/main" val="71123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Big picture of statistics</a:t>
            </a:r>
          </a:p>
        </p:txBody>
      </p:sp>
      <p:pic>
        <p:nvPicPr>
          <p:cNvPr id="1026" name="Picture 2" descr="First, a set of data was created from a subset of the population. Then, we perform exploratory data analysis on the data. With these results, we apply probability which is our first step in drawing conclusions about the population from the data. After we have applied probability to the data, we can draw conclusions. This is called inference, the second step in drawing conclusion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2054" y="2203226"/>
            <a:ext cx="5575703" cy="3598863"/>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sp>
        <p:nvSpPr>
          <p:cNvPr id="4" name="Rectangle 3"/>
          <p:cNvSpPr/>
          <p:nvPr/>
        </p:nvSpPr>
        <p:spPr>
          <a:xfrm>
            <a:off x="755576" y="5802089"/>
            <a:ext cx="7344816" cy="215444"/>
          </a:xfrm>
          <a:prstGeom prst="rect">
            <a:avLst/>
          </a:prstGeom>
        </p:spPr>
        <p:txBody>
          <a:bodyPr wrap="square">
            <a:spAutoFit/>
          </a:bodyPr>
          <a:lstStyle/>
          <a:p>
            <a:r>
              <a:rPr lang="en-GB" sz="800" dirty="0"/>
              <a:t>https://oli.cmu.edu/repository/webcontent/b83cca4680020ca601894e758ec447b9/_u1_intro_stats_online/webcontent/inference.png</a:t>
            </a:r>
          </a:p>
        </p:txBody>
      </p:sp>
      <p:sp>
        <p:nvSpPr>
          <p:cNvPr id="6" name="Footer Placeholder 5">
            <a:extLst>
              <a:ext uri="{FF2B5EF4-FFF2-40B4-BE49-F238E27FC236}">
                <a16:creationId xmlns:a16="http://schemas.microsoft.com/office/drawing/2014/main" id="{8E462AEF-FEE2-466C-95A2-43801D8348DA}"/>
              </a:ext>
            </a:extLst>
          </p:cNvPr>
          <p:cNvSpPr>
            <a:spLocks noGrp="1"/>
          </p:cNvSpPr>
          <p:nvPr>
            <p:ph type="ftr" sz="quarter" idx="11"/>
          </p:nvPr>
        </p:nvSpPr>
        <p:spPr/>
        <p:txBody>
          <a:bodyPr/>
          <a:lstStyle/>
          <a:p>
            <a:r>
              <a:rPr lang="en-GB"/>
              <a:t>© De Montfort University, 2019</a:t>
            </a:r>
          </a:p>
        </p:txBody>
      </p:sp>
      <p:sp>
        <p:nvSpPr>
          <p:cNvPr id="7" name="Slide Number Placeholder 6">
            <a:extLst>
              <a:ext uri="{FF2B5EF4-FFF2-40B4-BE49-F238E27FC236}">
                <a16:creationId xmlns:a16="http://schemas.microsoft.com/office/drawing/2014/main" id="{EDE1DBE5-7046-4578-9BAE-CB6FFC2BD26E}"/>
              </a:ext>
            </a:extLst>
          </p:cNvPr>
          <p:cNvSpPr>
            <a:spLocks noGrp="1"/>
          </p:cNvSpPr>
          <p:nvPr>
            <p:ph type="sldNum" sz="quarter" idx="12"/>
          </p:nvPr>
        </p:nvSpPr>
        <p:spPr/>
        <p:txBody>
          <a:bodyPr/>
          <a:lstStyle/>
          <a:p>
            <a:fld id="{611DAB3D-B2F2-4A2A-BBF9-859858E17E9D}" type="slidenum">
              <a:rPr lang="en-GB" smtClean="0"/>
              <a:t>2</a:t>
            </a:fld>
            <a:endParaRPr lang="en-GB"/>
          </a:p>
        </p:txBody>
      </p:sp>
    </p:spTree>
    <p:extLst>
      <p:ext uri="{BB962C8B-B14F-4D97-AF65-F5344CB8AC3E}">
        <p14:creationId xmlns:p14="http://schemas.microsoft.com/office/powerpoint/2010/main" val="1524362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1332" y="0"/>
            <a:ext cx="6882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11">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2" name="Rectangle 13">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1332"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510240" y="753228"/>
            <a:ext cx="7210396" cy="1080938"/>
          </a:xfrm>
        </p:spPr>
        <p:txBody>
          <a:bodyPr>
            <a:normAutofit/>
          </a:bodyPr>
          <a:lstStyle/>
          <a:p>
            <a:r>
              <a:rPr lang="en-GB">
                <a:solidFill>
                  <a:schemeClr val="accent1"/>
                </a:solidFill>
              </a:rPr>
              <a:t>Input buffer underflow</a:t>
            </a:r>
          </a:p>
        </p:txBody>
      </p:sp>
      <p:sp>
        <p:nvSpPr>
          <p:cNvPr id="5" name="Content Placeholder 4"/>
          <p:cNvSpPr>
            <a:spLocks noGrp="1"/>
          </p:cNvSpPr>
          <p:nvPr>
            <p:ph idx="1"/>
          </p:nvPr>
        </p:nvSpPr>
        <p:spPr>
          <a:xfrm>
            <a:off x="510240" y="1834166"/>
            <a:ext cx="6726056" cy="4102023"/>
          </a:xfrm>
        </p:spPr>
        <p:txBody>
          <a:bodyPr>
            <a:normAutofit/>
          </a:bodyPr>
          <a:lstStyle/>
          <a:p>
            <a:r>
              <a:rPr lang="en-GB" sz="1800" dirty="0"/>
              <a:t>Underflow: less data than used by all variables</a:t>
            </a:r>
          </a:p>
          <a:p>
            <a:endParaRPr lang="en-GB" sz="1800" dirty="0"/>
          </a:p>
          <a:p>
            <a:pPr lvl="1"/>
            <a:r>
              <a:rPr lang="en-GB" sz="1800" dirty="0" err="1"/>
              <a:t>flowover</a:t>
            </a:r>
            <a:r>
              <a:rPr lang="en-GB" sz="1800" dirty="0"/>
              <a:t> (default)</a:t>
            </a:r>
          </a:p>
          <a:p>
            <a:pPr lvl="2"/>
            <a:r>
              <a:rPr lang="en-GB" dirty="0"/>
              <a:t>read next record &amp; continue inputting variables</a:t>
            </a:r>
          </a:p>
          <a:p>
            <a:pPr lvl="1"/>
            <a:r>
              <a:rPr lang="en-GB" sz="1800" dirty="0" err="1"/>
              <a:t>missover</a:t>
            </a:r>
            <a:endParaRPr lang="en-GB" sz="1800" dirty="0"/>
          </a:p>
          <a:p>
            <a:pPr lvl="2"/>
            <a:r>
              <a:rPr lang="en-GB" dirty="0"/>
              <a:t>set current variable to missing</a:t>
            </a:r>
          </a:p>
          <a:p>
            <a:pPr lvl="2"/>
            <a:r>
              <a:rPr lang="en-GB" dirty="0"/>
              <a:t>start a new data step iteration with a new record</a:t>
            </a:r>
          </a:p>
          <a:p>
            <a:pPr lvl="1"/>
            <a:r>
              <a:rPr lang="en-GB" sz="1800" dirty="0" err="1"/>
              <a:t>truncover</a:t>
            </a:r>
            <a:endParaRPr lang="en-GB" sz="1800" dirty="0"/>
          </a:p>
          <a:p>
            <a:pPr lvl="2"/>
            <a:r>
              <a:rPr lang="en-GB" dirty="0"/>
              <a:t>set current variable using available characters</a:t>
            </a:r>
          </a:p>
          <a:p>
            <a:pPr lvl="2"/>
            <a:r>
              <a:rPr lang="en-GB" dirty="0"/>
              <a:t>start a new data step with a new record</a:t>
            </a:r>
          </a:p>
          <a:p>
            <a:pPr lvl="1"/>
            <a:r>
              <a:rPr lang="en-GB" sz="1800" dirty="0"/>
              <a:t>stopover</a:t>
            </a:r>
          </a:p>
          <a:p>
            <a:pPr lvl="2"/>
            <a:r>
              <a:rPr lang="en-GB" dirty="0"/>
              <a:t>stop data step processing</a:t>
            </a:r>
          </a:p>
        </p:txBody>
      </p:sp>
      <p:sp>
        <p:nvSpPr>
          <p:cNvPr id="2" name="Footer Placeholder 1">
            <a:extLst>
              <a:ext uri="{FF2B5EF4-FFF2-40B4-BE49-F238E27FC236}">
                <a16:creationId xmlns:a16="http://schemas.microsoft.com/office/drawing/2014/main" id="{32DDF373-89B4-49B3-A1D7-08E166997722}"/>
              </a:ext>
            </a:extLst>
          </p:cNvPr>
          <p:cNvSpPr>
            <a:spLocks noGrp="1"/>
          </p:cNvSpPr>
          <p:nvPr>
            <p:ph type="ftr" sz="quarter" idx="11"/>
          </p:nvPr>
        </p:nvSpPr>
        <p:spPr>
          <a:xfrm>
            <a:off x="510240" y="5936188"/>
            <a:ext cx="4902681" cy="365125"/>
          </a:xfrm>
        </p:spPr>
        <p:txBody>
          <a:bodyPr>
            <a:normAutofit/>
          </a:bodyPr>
          <a:lstStyle/>
          <a:p>
            <a:pPr>
              <a:spcAft>
                <a:spcPts val="600"/>
              </a:spcAft>
            </a:pPr>
            <a:r>
              <a:rPr lang="en-GB"/>
              <a:t>© De Montfort University, 2019</a:t>
            </a:r>
          </a:p>
        </p:txBody>
      </p:sp>
      <p:sp>
        <p:nvSpPr>
          <p:cNvPr id="4" name="Slide Number Placeholder 3">
            <a:extLst>
              <a:ext uri="{FF2B5EF4-FFF2-40B4-BE49-F238E27FC236}">
                <a16:creationId xmlns:a16="http://schemas.microsoft.com/office/drawing/2014/main" id="{3896B727-5562-4AD2-BB82-FF350AD0126F}"/>
              </a:ext>
            </a:extLst>
          </p:cNvPr>
          <p:cNvSpPr>
            <a:spLocks noGrp="1"/>
          </p:cNvSpPr>
          <p:nvPr>
            <p:ph type="sldNum" sz="quarter" idx="12"/>
          </p:nvPr>
        </p:nvSpPr>
        <p:spPr>
          <a:xfrm>
            <a:off x="8493990" y="5573354"/>
            <a:ext cx="625518" cy="1090789"/>
          </a:xfrm>
        </p:spPr>
        <p:txBody>
          <a:bodyPr>
            <a:normAutofit/>
          </a:bodyPr>
          <a:lstStyle/>
          <a:p>
            <a:pPr>
              <a:spcAft>
                <a:spcPts val="600"/>
              </a:spcAft>
            </a:pPr>
            <a:fld id="{97554DBC-C4C0-4107-BFB1-A0208EBE5191}" type="slidenum">
              <a:rPr lang="en-GB" sz="1700">
                <a:solidFill>
                  <a:srgbClr val="FFFFFF"/>
                </a:solidFill>
              </a:rPr>
              <a:pPr>
                <a:spcAft>
                  <a:spcPts val="600"/>
                </a:spcAft>
              </a:pPr>
              <a:t>20</a:t>
            </a:fld>
            <a:endParaRPr lang="en-GB" sz="1700">
              <a:solidFill>
                <a:srgbClr val="FFFFFF"/>
              </a:solidFill>
            </a:endParaRPr>
          </a:p>
        </p:txBody>
      </p:sp>
    </p:spTree>
    <p:extLst>
      <p:ext uri="{BB962C8B-B14F-4D97-AF65-F5344CB8AC3E}">
        <p14:creationId xmlns:p14="http://schemas.microsoft.com/office/powerpoint/2010/main" val="412069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5" name="Rectangle 14">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6">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7" name="Rectangle 18">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673400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4714194"/>
            <a:ext cx="6097015" cy="1311176"/>
          </a:xfrm>
        </p:spPr>
        <p:txBody>
          <a:bodyPr anchor="b">
            <a:normAutofit/>
          </a:bodyPr>
          <a:lstStyle/>
          <a:p>
            <a:pPr algn="r"/>
            <a:r>
              <a:rPr lang="en-GB" sz="4200"/>
              <a:t>Informats</a:t>
            </a:r>
          </a:p>
        </p:txBody>
      </p:sp>
      <p:sp>
        <p:nvSpPr>
          <p:cNvPr id="38" name="Rectangle 20">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6210130"/>
            <a:ext cx="6726064"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2">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557357"/>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99569F0-3695-4340-9525-C5C0A236E6DD}"/>
              </a:ext>
            </a:extLst>
          </p:cNvPr>
          <p:cNvSpPr>
            <a:spLocks noGrp="1"/>
          </p:cNvSpPr>
          <p:nvPr>
            <p:ph type="sldNum" sz="quarter" idx="12"/>
          </p:nvPr>
        </p:nvSpPr>
        <p:spPr>
          <a:xfrm>
            <a:off x="6990152" y="4934581"/>
            <a:ext cx="865613" cy="1090789"/>
          </a:xfrm>
        </p:spPr>
        <p:txBody>
          <a:bodyPr anchor="b">
            <a:normAutofit/>
          </a:bodyPr>
          <a:lstStyle/>
          <a:p>
            <a:pPr>
              <a:spcAft>
                <a:spcPts val="600"/>
              </a:spcAft>
            </a:pPr>
            <a:fld id="{97554DBC-C4C0-4107-BFB1-A0208EBE5191}" type="slidenum">
              <a:rPr lang="en-GB" smtClean="0"/>
              <a:pPr>
                <a:spcAft>
                  <a:spcPts val="600"/>
                </a:spcAft>
              </a:pPr>
              <a:t>21</a:t>
            </a:fld>
            <a:endParaRPr lang="en-GB"/>
          </a:p>
        </p:txBody>
      </p:sp>
      <p:sp>
        <p:nvSpPr>
          <p:cNvPr id="2" name="Footer Placeholder 1">
            <a:extLst>
              <a:ext uri="{FF2B5EF4-FFF2-40B4-BE49-F238E27FC236}">
                <a16:creationId xmlns:a16="http://schemas.microsoft.com/office/drawing/2014/main" id="{ED0EECBD-22ED-41F3-890A-E3D00C7B6B39}"/>
              </a:ext>
            </a:extLst>
          </p:cNvPr>
          <p:cNvSpPr>
            <a:spLocks noGrp="1"/>
          </p:cNvSpPr>
          <p:nvPr>
            <p:ph type="ftr" sz="quarter" idx="11"/>
          </p:nvPr>
        </p:nvSpPr>
        <p:spPr>
          <a:xfrm>
            <a:off x="2690454" y="6414510"/>
            <a:ext cx="4047521" cy="365125"/>
          </a:xfrm>
        </p:spPr>
        <p:txBody>
          <a:bodyPr>
            <a:normAutofit/>
          </a:bodyPr>
          <a:lstStyle/>
          <a:p>
            <a:pPr algn="r">
              <a:spcAft>
                <a:spcPts val="600"/>
              </a:spcAft>
            </a:pPr>
            <a:r>
              <a:rPr lang="en-GB"/>
              <a:t>© De Montfort University, 2019</a:t>
            </a:r>
          </a:p>
        </p:txBody>
      </p:sp>
      <p:sp>
        <p:nvSpPr>
          <p:cNvPr id="40" name="Rectangle 24">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6726063"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6">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6210130"/>
            <a:ext cx="2310214"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7">
            <a:extLst>
              <a:ext uri="{FF2B5EF4-FFF2-40B4-BE49-F238E27FC236}">
                <a16:creationId xmlns:a16="http://schemas.microsoft.com/office/drawing/2014/main" id="{8A1D629B-259A-4E0B-9F6C-1C2B46797C76}"/>
              </a:ext>
            </a:extLst>
          </p:cNvPr>
          <p:cNvGraphicFramePr>
            <a:graphicFrameLocks noGrp="1"/>
          </p:cNvGraphicFramePr>
          <p:nvPr>
            <p:ph idx="1"/>
            <p:extLst>
              <p:ext uri="{D42A27DB-BD31-4B8C-83A1-F6EECF244321}">
                <p14:modId xmlns:p14="http://schemas.microsoft.com/office/powerpoint/2010/main" val="1801143957"/>
              </p:ext>
            </p:extLst>
          </p:nvPr>
        </p:nvGraphicFramePr>
        <p:xfrm>
          <a:off x="465534" y="644525"/>
          <a:ext cx="8198644" cy="36052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3571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 numeric </a:t>
            </a:r>
            <a:r>
              <a:rPr lang="en-GB" dirty="0" err="1"/>
              <a:t>informat</a:t>
            </a:r>
            <a:br>
              <a:rPr lang="en-GB" dirty="0"/>
            </a:br>
            <a:r>
              <a:rPr lang="en-GB" dirty="0"/>
              <a:t>	convert text to number</a:t>
            </a:r>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624078" indent="-514350">
              <a:buFont typeface="+mj-lt"/>
              <a:buAutoNum type="arabicPeriod"/>
            </a:pPr>
            <a:r>
              <a:rPr lang="en-GB" sz="2800" b="1" dirty="0">
                <a:solidFill>
                  <a:srgbClr val="000080"/>
                </a:solidFill>
                <a:latin typeface="Courier New" panose="02070309020205020404" pitchFamily="49" charset="0"/>
                <a:cs typeface="Courier New" panose="02070309020205020404" pitchFamily="49" charset="0"/>
              </a:rPr>
              <a:t>proc</a:t>
            </a:r>
            <a:r>
              <a:rPr lang="en-GB" sz="2800" dirty="0">
                <a:solidFill>
                  <a:srgbClr val="000000"/>
                </a:solidFill>
                <a:latin typeface="Courier New" panose="02070309020205020404" pitchFamily="49" charset="0"/>
                <a:cs typeface="Courier New" panose="02070309020205020404" pitchFamily="49" charset="0"/>
              </a:rPr>
              <a:t> </a:t>
            </a:r>
            <a:r>
              <a:rPr lang="en-GB" sz="2800" b="1" dirty="0">
                <a:solidFill>
                  <a:srgbClr val="000080"/>
                </a:solidFill>
                <a:latin typeface="Courier New" panose="02070309020205020404" pitchFamily="49" charset="0"/>
                <a:cs typeface="Courier New" panose="02070309020205020404" pitchFamily="49" charset="0"/>
              </a:rPr>
              <a:t>format</a:t>
            </a:r>
            <a:r>
              <a:rPr lang="en-GB" sz="2800" dirty="0">
                <a:solidFill>
                  <a:srgbClr val="000000"/>
                </a:solidFill>
                <a:latin typeface="Courier New" panose="02070309020205020404" pitchFamily="49" charset="0"/>
                <a:cs typeface="Courier New" panose="02070309020205020404" pitchFamily="49" charset="0"/>
              </a:rPr>
              <a:t>;</a:t>
            </a: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err="1">
                <a:solidFill>
                  <a:srgbClr val="0000FF"/>
                </a:solidFill>
                <a:latin typeface="Courier New" panose="02070309020205020404" pitchFamily="49" charset="0"/>
                <a:cs typeface="Courier New" panose="02070309020205020404" pitchFamily="49" charset="0"/>
              </a:rPr>
              <a:t>invalue</a:t>
            </a:r>
            <a:r>
              <a:rPr lang="en-GB" sz="2800" dirty="0">
                <a:solidFill>
                  <a:srgbClr val="000000"/>
                </a:solidFill>
                <a:latin typeface="Courier New" panose="02070309020205020404" pitchFamily="49" charset="0"/>
                <a:cs typeface="Courier New" panose="02070309020205020404" pitchFamily="49" charset="0"/>
              </a:rPr>
              <a:t> team</a:t>
            </a: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'red'</a:t>
            </a:r>
            <a:r>
              <a:rPr lang="en-GB" sz="2800" dirty="0">
                <a:solidFill>
                  <a:srgbClr val="000000"/>
                </a:solidFill>
                <a:latin typeface="Courier New" panose="02070309020205020404" pitchFamily="49" charset="0"/>
                <a:cs typeface="Courier New" panose="02070309020205020404" pitchFamily="49" charset="0"/>
              </a:rPr>
              <a:t> 	= </a:t>
            </a:r>
            <a:r>
              <a:rPr lang="en-GB" sz="2800" b="1" dirty="0">
                <a:solidFill>
                  <a:srgbClr val="008080"/>
                </a:solidFill>
                <a:latin typeface="Courier New" panose="02070309020205020404" pitchFamily="49" charset="0"/>
                <a:cs typeface="Courier New" panose="02070309020205020404" pitchFamily="49" charset="0"/>
              </a:rPr>
              <a:t>0</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'yellow'</a:t>
            </a:r>
            <a:r>
              <a:rPr lang="en-GB" sz="2800" dirty="0">
                <a:solidFill>
                  <a:srgbClr val="000000"/>
                </a:solidFill>
                <a:latin typeface="Courier New" panose="02070309020205020404" pitchFamily="49" charset="0"/>
                <a:cs typeface="Courier New" panose="02070309020205020404" pitchFamily="49" charset="0"/>
              </a:rPr>
              <a:t> 	= </a:t>
            </a:r>
            <a:r>
              <a:rPr lang="en-GB" sz="2800" b="1" dirty="0">
                <a:solidFill>
                  <a:srgbClr val="008080"/>
                </a:solidFill>
                <a:latin typeface="Courier New" panose="02070309020205020404" pitchFamily="49" charset="0"/>
                <a:cs typeface="Courier New" panose="02070309020205020404" pitchFamily="49" charset="0"/>
              </a:rPr>
              <a:t>1</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'green'</a:t>
            </a:r>
            <a:r>
              <a:rPr lang="en-GB" sz="2800" dirty="0">
                <a:solidFill>
                  <a:srgbClr val="000000"/>
                </a:solidFill>
                <a:latin typeface="Courier New" panose="02070309020205020404" pitchFamily="49" charset="0"/>
                <a:cs typeface="Courier New" panose="02070309020205020404" pitchFamily="49" charset="0"/>
              </a:rPr>
              <a:t>	= </a:t>
            </a:r>
            <a:r>
              <a:rPr lang="en-GB" sz="2800" b="1" dirty="0">
                <a:solidFill>
                  <a:srgbClr val="008080"/>
                </a:solidFill>
                <a:latin typeface="Courier New" panose="02070309020205020404" pitchFamily="49" charset="0"/>
                <a:cs typeface="Courier New" panose="02070309020205020404" pitchFamily="49" charset="0"/>
              </a:rPr>
              <a:t>2</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'blue'</a:t>
            </a:r>
            <a:r>
              <a:rPr lang="en-GB" sz="2800" dirty="0">
                <a:solidFill>
                  <a:srgbClr val="000000"/>
                </a:solidFill>
                <a:latin typeface="Courier New" panose="02070309020205020404" pitchFamily="49" charset="0"/>
                <a:cs typeface="Courier New" panose="02070309020205020404" pitchFamily="49" charset="0"/>
              </a:rPr>
              <a:t>	= </a:t>
            </a:r>
            <a:r>
              <a:rPr lang="en-GB" sz="2800" b="1" dirty="0">
                <a:solidFill>
                  <a:srgbClr val="008080"/>
                </a:solidFill>
                <a:latin typeface="Courier New" panose="02070309020205020404" pitchFamily="49" charset="0"/>
                <a:cs typeface="Courier New" panose="02070309020205020404" pitchFamily="49" charset="0"/>
              </a:rPr>
              <a:t>3</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other		= </a:t>
            </a:r>
            <a:r>
              <a:rPr lang="en-GB" sz="2800" b="1" dirty="0">
                <a:solidFill>
                  <a:srgbClr val="008080"/>
                </a:solidFill>
                <a:latin typeface="Courier New" panose="02070309020205020404" pitchFamily="49" charset="0"/>
                <a:cs typeface="Courier New" panose="02070309020205020404" pitchFamily="49" charset="0"/>
              </a:rPr>
              <a:t>.</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p>
          <a:p>
            <a:pPr marL="624078" indent="-514350">
              <a:buFont typeface="+mj-lt"/>
              <a:buAutoNum type="arabicPeriod"/>
            </a:pPr>
            <a:r>
              <a:rPr lang="en-GB" sz="2800" b="1" dirty="0">
                <a:solidFill>
                  <a:srgbClr val="000080"/>
                </a:solidFill>
                <a:latin typeface="Courier New" panose="02070309020205020404" pitchFamily="49" charset="0"/>
                <a:cs typeface="Courier New" panose="02070309020205020404" pitchFamily="49" charset="0"/>
              </a:rPr>
              <a:t>run</a:t>
            </a:r>
            <a:r>
              <a:rPr lang="en-GB" sz="2800" dirty="0">
                <a:solidFill>
                  <a:srgbClr val="000000"/>
                </a:solidFill>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3891A8A1-626D-4859-8D9A-D46F5B5554D0}"/>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CFFD934D-0648-4405-BAA4-0E8EE75CF958}"/>
              </a:ext>
            </a:extLst>
          </p:cNvPr>
          <p:cNvSpPr>
            <a:spLocks noGrp="1"/>
          </p:cNvSpPr>
          <p:nvPr>
            <p:ph type="sldNum" sz="quarter" idx="12"/>
          </p:nvPr>
        </p:nvSpPr>
        <p:spPr/>
        <p:txBody>
          <a:bodyPr/>
          <a:lstStyle/>
          <a:p>
            <a:fld id="{97554DBC-C4C0-4107-BFB1-A0208EBE5191}" type="slidenum">
              <a:rPr lang="en-GB" smtClean="0"/>
              <a:t>22</a:t>
            </a:fld>
            <a:endParaRPr lang="en-GB"/>
          </a:p>
        </p:txBody>
      </p:sp>
    </p:spTree>
    <p:extLst>
      <p:ext uri="{BB962C8B-B14F-4D97-AF65-F5344CB8AC3E}">
        <p14:creationId xmlns:p14="http://schemas.microsoft.com/office/powerpoint/2010/main" val="12233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 character </a:t>
            </a:r>
            <a:r>
              <a:rPr lang="en-GB" dirty="0" err="1"/>
              <a:t>informat</a:t>
            </a:r>
            <a:br>
              <a:rPr lang="en-GB" dirty="0"/>
            </a:br>
            <a:r>
              <a:rPr lang="en-GB" dirty="0"/>
              <a:t>	convert code to category</a:t>
            </a:r>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624078" indent="-514350">
              <a:buFont typeface="+mj-lt"/>
              <a:buAutoNum type="arabicPeriod"/>
            </a:pPr>
            <a:r>
              <a:rPr lang="en-GB" sz="2800" b="1" dirty="0">
                <a:solidFill>
                  <a:srgbClr val="000080"/>
                </a:solidFill>
                <a:latin typeface="Courier New" panose="02070309020205020404" pitchFamily="49" charset="0"/>
                <a:cs typeface="Courier New" panose="02070309020205020404" pitchFamily="49" charset="0"/>
              </a:rPr>
              <a:t>proc</a:t>
            </a:r>
            <a:r>
              <a:rPr lang="en-GB" sz="2800" dirty="0">
                <a:solidFill>
                  <a:srgbClr val="000000"/>
                </a:solidFill>
                <a:latin typeface="Courier New" panose="02070309020205020404" pitchFamily="49" charset="0"/>
                <a:cs typeface="Courier New" panose="02070309020205020404" pitchFamily="49" charset="0"/>
              </a:rPr>
              <a:t> </a:t>
            </a:r>
            <a:r>
              <a:rPr lang="en-GB" sz="2800" b="1" dirty="0">
                <a:solidFill>
                  <a:srgbClr val="000080"/>
                </a:solidFill>
                <a:latin typeface="Courier New" panose="02070309020205020404" pitchFamily="49" charset="0"/>
                <a:cs typeface="Courier New" panose="02070309020205020404" pitchFamily="49" charset="0"/>
              </a:rPr>
              <a:t>format</a:t>
            </a:r>
            <a:r>
              <a:rPr lang="en-GB" sz="2800" dirty="0">
                <a:solidFill>
                  <a:srgbClr val="000000"/>
                </a:solidFill>
                <a:latin typeface="Courier New" panose="02070309020205020404" pitchFamily="49" charset="0"/>
                <a:cs typeface="Courier New" panose="02070309020205020404" pitchFamily="49" charset="0"/>
              </a:rPr>
              <a:t>;</a:t>
            </a: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err="1">
                <a:solidFill>
                  <a:srgbClr val="0000FF"/>
                </a:solidFill>
                <a:latin typeface="Courier New" panose="02070309020205020404" pitchFamily="49" charset="0"/>
                <a:cs typeface="Courier New" panose="02070309020205020404" pitchFamily="49" charset="0"/>
              </a:rPr>
              <a:t>invalue</a:t>
            </a:r>
            <a:r>
              <a:rPr lang="en-GB" sz="2800" dirty="0">
                <a:solidFill>
                  <a:srgbClr val="000000"/>
                </a:solidFill>
                <a:latin typeface="Courier New" panose="02070309020205020404" pitchFamily="49" charset="0"/>
                <a:cs typeface="Courier New" panose="02070309020205020404" pitchFamily="49" charset="0"/>
              </a:rPr>
              <a:t> $team</a:t>
            </a: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'r'</a:t>
            </a:r>
            <a:r>
              <a:rPr lang="en-GB" sz="2800" dirty="0">
                <a:solidFill>
                  <a:srgbClr val="000000"/>
                </a:solidFill>
                <a:latin typeface="Courier New" panose="02070309020205020404" pitchFamily="49" charset="0"/>
                <a:cs typeface="Courier New" panose="02070309020205020404" pitchFamily="49" charset="0"/>
              </a:rPr>
              <a:t> 		= </a:t>
            </a:r>
            <a:r>
              <a:rPr lang="en-GB" sz="2800" dirty="0">
                <a:solidFill>
                  <a:srgbClr val="800080"/>
                </a:solidFill>
                <a:latin typeface="Courier New" panose="02070309020205020404" pitchFamily="49" charset="0"/>
                <a:cs typeface="Courier New" panose="02070309020205020404" pitchFamily="49" charset="0"/>
              </a:rPr>
              <a:t>'red'</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'y'</a:t>
            </a:r>
            <a:r>
              <a:rPr lang="en-GB" sz="2800" dirty="0">
                <a:solidFill>
                  <a:srgbClr val="000000"/>
                </a:solidFill>
                <a:latin typeface="Courier New" panose="02070309020205020404" pitchFamily="49" charset="0"/>
                <a:cs typeface="Courier New" panose="02070309020205020404" pitchFamily="49" charset="0"/>
              </a:rPr>
              <a:t> 		= </a:t>
            </a:r>
            <a:r>
              <a:rPr lang="en-GB" sz="2800" dirty="0">
                <a:solidFill>
                  <a:srgbClr val="800080"/>
                </a:solidFill>
                <a:latin typeface="Courier New" panose="02070309020205020404" pitchFamily="49" charset="0"/>
                <a:cs typeface="Courier New" panose="02070309020205020404" pitchFamily="49" charset="0"/>
              </a:rPr>
              <a:t>'yellow'</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'g'</a:t>
            </a:r>
            <a:r>
              <a:rPr lang="en-GB" sz="2800" dirty="0">
                <a:solidFill>
                  <a:srgbClr val="000000"/>
                </a:solidFill>
                <a:latin typeface="Courier New" panose="02070309020205020404" pitchFamily="49" charset="0"/>
                <a:cs typeface="Courier New" panose="02070309020205020404" pitchFamily="49" charset="0"/>
              </a:rPr>
              <a:t>		= </a:t>
            </a:r>
            <a:r>
              <a:rPr lang="en-GB" sz="2800" dirty="0">
                <a:solidFill>
                  <a:srgbClr val="800080"/>
                </a:solidFill>
                <a:latin typeface="Courier New" panose="02070309020205020404" pitchFamily="49" charset="0"/>
                <a:cs typeface="Courier New" panose="02070309020205020404" pitchFamily="49" charset="0"/>
              </a:rPr>
              <a:t>'green'</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r>
              <a:rPr lang="en-GB" sz="2800" dirty="0">
                <a:solidFill>
                  <a:srgbClr val="800080"/>
                </a:solidFill>
                <a:latin typeface="Courier New" panose="02070309020205020404" pitchFamily="49" charset="0"/>
                <a:cs typeface="Courier New" panose="02070309020205020404" pitchFamily="49" charset="0"/>
              </a:rPr>
              <a:t>'b'</a:t>
            </a:r>
            <a:r>
              <a:rPr lang="en-GB" sz="2800" dirty="0">
                <a:solidFill>
                  <a:srgbClr val="000000"/>
                </a:solidFill>
                <a:latin typeface="Courier New" panose="02070309020205020404" pitchFamily="49" charset="0"/>
                <a:cs typeface="Courier New" panose="02070309020205020404" pitchFamily="49" charset="0"/>
              </a:rPr>
              <a:t>		= </a:t>
            </a:r>
            <a:r>
              <a:rPr lang="en-GB" sz="2800" dirty="0">
                <a:solidFill>
                  <a:srgbClr val="800080"/>
                </a:solidFill>
                <a:latin typeface="Courier New" panose="02070309020205020404" pitchFamily="49" charset="0"/>
                <a:cs typeface="Courier New" panose="02070309020205020404" pitchFamily="49" charset="0"/>
              </a:rPr>
              <a:t>'blue'</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other		= </a:t>
            </a:r>
            <a:r>
              <a:rPr lang="en-GB" sz="2800" dirty="0">
                <a:solidFill>
                  <a:srgbClr val="800080"/>
                </a:solidFill>
                <a:latin typeface="Courier New" panose="02070309020205020404" pitchFamily="49" charset="0"/>
                <a:cs typeface="Courier New" panose="02070309020205020404" pitchFamily="49" charset="0"/>
              </a:rPr>
              <a:t>''</a:t>
            </a:r>
            <a:endParaRPr lang="en-GB" sz="2800" dirty="0">
              <a:solidFill>
                <a:srgbClr val="000000"/>
              </a:solidFill>
              <a:latin typeface="Courier New" panose="02070309020205020404" pitchFamily="49" charset="0"/>
              <a:cs typeface="Courier New" panose="02070309020205020404" pitchFamily="49" charset="0"/>
            </a:endParaRPr>
          </a:p>
          <a:p>
            <a:pPr marL="624078" indent="-514350">
              <a:buFont typeface="+mj-lt"/>
              <a:buAutoNum type="arabicPeriod"/>
            </a:pPr>
            <a:r>
              <a:rPr lang="en-GB" sz="2800" dirty="0">
                <a:solidFill>
                  <a:srgbClr val="000000"/>
                </a:solidFill>
                <a:latin typeface="Courier New" panose="02070309020205020404" pitchFamily="49" charset="0"/>
                <a:cs typeface="Courier New" panose="02070309020205020404" pitchFamily="49" charset="0"/>
              </a:rPr>
              <a:t>	;</a:t>
            </a:r>
          </a:p>
          <a:p>
            <a:pPr marL="624078" indent="-514350">
              <a:buFont typeface="+mj-lt"/>
              <a:buAutoNum type="arabicPeriod"/>
            </a:pPr>
            <a:r>
              <a:rPr lang="en-GB" sz="2800" b="1" dirty="0">
                <a:solidFill>
                  <a:srgbClr val="000080"/>
                </a:solidFill>
                <a:latin typeface="Courier New" panose="02070309020205020404" pitchFamily="49" charset="0"/>
                <a:cs typeface="Courier New" panose="02070309020205020404" pitchFamily="49" charset="0"/>
              </a:rPr>
              <a:t>run</a:t>
            </a:r>
            <a:r>
              <a:rPr lang="en-GB" sz="2800" dirty="0">
                <a:solidFill>
                  <a:srgbClr val="000000"/>
                </a:solidFill>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3891A8A1-626D-4859-8D9A-D46F5B5554D0}"/>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CFFD934D-0648-4405-BAA4-0E8EE75CF958}"/>
              </a:ext>
            </a:extLst>
          </p:cNvPr>
          <p:cNvSpPr>
            <a:spLocks noGrp="1"/>
          </p:cNvSpPr>
          <p:nvPr>
            <p:ph type="sldNum" sz="quarter" idx="12"/>
          </p:nvPr>
        </p:nvSpPr>
        <p:spPr/>
        <p:txBody>
          <a:bodyPr/>
          <a:lstStyle/>
          <a:p>
            <a:fld id="{97554DBC-C4C0-4107-BFB1-A0208EBE5191}" type="slidenum">
              <a:rPr lang="en-GB" smtClean="0"/>
              <a:t>23</a:t>
            </a:fld>
            <a:endParaRPr lang="en-GB"/>
          </a:p>
        </p:txBody>
      </p:sp>
    </p:spTree>
    <p:extLst>
      <p:ext uri="{BB962C8B-B14F-4D97-AF65-F5344CB8AC3E}">
        <p14:creationId xmlns:p14="http://schemas.microsoft.com/office/powerpoint/2010/main" val="1015264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Labels and </a:t>
            </a:r>
            <a:r>
              <a:rPr lang="en-GB" dirty="0" err="1"/>
              <a:t>outformats</a:t>
            </a:r>
            <a:r>
              <a:rPr lang="en-GB" dirty="0"/>
              <a:t>:</a:t>
            </a:r>
            <a:br>
              <a:rPr lang="en-GB" dirty="0"/>
            </a:br>
            <a:r>
              <a:rPr lang="en-GB" dirty="0"/>
              <a:t>make SAS output user friendly</a:t>
            </a:r>
          </a:p>
        </p:txBody>
      </p:sp>
      <p:sp>
        <p:nvSpPr>
          <p:cNvPr id="3" name="Text Placeholder 2"/>
          <p:cNvSpPr>
            <a:spLocks noGrp="1"/>
          </p:cNvSpPr>
          <p:nvPr>
            <p:ph type="body" idx="1"/>
          </p:nvPr>
        </p:nvSpPr>
        <p:spPr/>
        <p:txBody>
          <a:bodyPr>
            <a:normAutofit fontScale="85000" lnSpcReduction="10000"/>
          </a:bodyPr>
          <a:lstStyle/>
          <a:p>
            <a:r>
              <a:rPr lang="en-GB" dirty="0"/>
              <a:t>Annotate variable names with labels</a:t>
            </a:r>
          </a:p>
        </p:txBody>
      </p:sp>
      <p:sp>
        <p:nvSpPr>
          <p:cNvPr id="4" name="Content Placeholder 3"/>
          <p:cNvSpPr>
            <a:spLocks noGrp="1"/>
          </p:cNvSpPr>
          <p:nvPr>
            <p:ph sz="half" idx="2"/>
          </p:nvPr>
        </p:nvSpPr>
        <p:spPr/>
        <p:style>
          <a:lnRef idx="2">
            <a:schemeClr val="dk1"/>
          </a:lnRef>
          <a:fillRef idx="1">
            <a:schemeClr val="lt1"/>
          </a:fillRef>
          <a:effectRef idx="0">
            <a:schemeClr val="dk1"/>
          </a:effectRef>
          <a:fontRef idx="minor">
            <a:schemeClr val="dk1"/>
          </a:fontRef>
        </p:style>
        <p:txBody>
          <a:bodyPr>
            <a:noAutofit/>
          </a:bodyPr>
          <a:lstStyle/>
          <a:p>
            <a:pPr marL="216000" indent="-216000">
              <a:lnSpc>
                <a:spcPct val="100000"/>
              </a:lnSpc>
              <a:spcBef>
                <a:spcPts val="0"/>
              </a:spcBef>
              <a:buFont typeface="+mj-lt"/>
              <a:buAutoNum type="arabicPeriod"/>
            </a:pPr>
            <a:r>
              <a:rPr lang="en-US" sz="900" dirty="0">
                <a:solidFill>
                  <a:srgbClr val="008000"/>
                </a:solidFill>
                <a:latin typeface="Courier New" panose="02070309020205020404" pitchFamily="49" charset="0"/>
                <a:cs typeface="Courier New" panose="02070309020205020404" pitchFamily="49" charset="0"/>
              </a:rPr>
              <a:t> </a:t>
            </a:r>
            <a:r>
              <a:rPr lang="en-GB" sz="900" b="1" dirty="0">
                <a:solidFill>
                  <a:srgbClr val="000080"/>
                </a:solidFill>
                <a:latin typeface="Courier New" panose="02070309020205020404" pitchFamily="49" charset="0"/>
                <a:cs typeface="Courier New" panose="02070309020205020404" pitchFamily="49" charset="0"/>
              </a:rPr>
              <a:t>data </a:t>
            </a:r>
            <a:r>
              <a:rPr lang="en-GB" sz="900" b="1" dirty="0">
                <a:solidFill>
                  <a:schemeClr val="bg1"/>
                </a:solidFill>
                <a:latin typeface="Courier New" panose="02070309020205020404" pitchFamily="49" charset="0"/>
                <a:cs typeface="Courier New" panose="02070309020205020404" pitchFamily="49" charset="0"/>
              </a:rPr>
              <a:t>output</a:t>
            </a:r>
            <a:r>
              <a:rPr lang="en-GB" sz="900" b="1" dirty="0">
                <a:solidFill>
                  <a:srgbClr val="000080"/>
                </a:solidFill>
                <a:latin typeface="Courier New" panose="02070309020205020404" pitchFamily="49" charset="0"/>
                <a:cs typeface="Courier New" panose="02070309020205020404" pitchFamily="49" charset="0"/>
              </a:rPr>
              <a:t>;</a:t>
            </a:r>
            <a:r>
              <a:rPr lang="en-US" sz="900" dirty="0">
                <a:solidFill>
                  <a:srgbClr val="008000"/>
                </a:solidFill>
                <a:latin typeface="Courier New" panose="02070309020205020404" pitchFamily="49" charset="0"/>
                <a:cs typeface="Courier New" panose="02070309020205020404" pitchFamily="49" charset="0"/>
              </a:rPr>
              <a:t> </a:t>
            </a:r>
          </a:p>
          <a:p>
            <a:pPr marL="216000" indent="-216000">
              <a:lnSpc>
                <a:spcPct val="100000"/>
              </a:lnSpc>
              <a:spcBef>
                <a:spcPts val="0"/>
              </a:spcBef>
              <a:buFont typeface="+mj-lt"/>
              <a:buAutoNum type="arabicPeriod"/>
            </a:pPr>
            <a:r>
              <a:rPr lang="en-US" sz="900" dirty="0">
                <a:solidFill>
                  <a:srgbClr val="008000"/>
                </a:solidFill>
                <a:latin typeface="Courier New" panose="02070309020205020404" pitchFamily="49" charset="0"/>
                <a:cs typeface="Courier New" panose="02070309020205020404" pitchFamily="49" charset="0"/>
              </a:rPr>
              <a:t>  /* </a:t>
            </a:r>
          </a:p>
          <a:p>
            <a:pPr marL="216000" indent="-216000">
              <a:lnSpc>
                <a:spcPct val="100000"/>
              </a:lnSpc>
              <a:spcBef>
                <a:spcPts val="0"/>
              </a:spcBef>
              <a:buFont typeface="+mj-lt"/>
              <a:buAutoNum type="arabicPeriod"/>
            </a:pPr>
            <a:r>
              <a:rPr lang="en-US" sz="900" dirty="0">
                <a:solidFill>
                  <a:srgbClr val="008000"/>
                </a:solidFill>
                <a:latin typeface="Courier New" panose="02070309020205020404" pitchFamily="49" charset="0"/>
                <a:cs typeface="Courier New" panose="02070309020205020404" pitchFamily="49" charset="0"/>
              </a:rPr>
              <a:t>  use as part of a data statement </a:t>
            </a:r>
          </a:p>
          <a:p>
            <a:pPr marL="216000" indent="-216000">
              <a:lnSpc>
                <a:spcPct val="100000"/>
              </a:lnSpc>
              <a:spcBef>
                <a:spcPts val="0"/>
              </a:spcBef>
              <a:buFont typeface="+mj-lt"/>
              <a:buAutoNum type="arabicPeriod"/>
            </a:pPr>
            <a:r>
              <a:rPr lang="en-US" sz="900" dirty="0">
                <a:solidFill>
                  <a:srgbClr val="008000"/>
                </a:solidFill>
                <a:latin typeface="Courier New" panose="02070309020205020404" pitchFamily="49" charset="0"/>
                <a:cs typeface="Courier New" panose="02070309020205020404" pitchFamily="49" charset="0"/>
              </a:rPr>
              <a:t>  */</a:t>
            </a:r>
          </a:p>
          <a:p>
            <a:pPr marL="216000" indent="-216000">
              <a:lnSpc>
                <a:spcPct val="100000"/>
              </a:lnSpc>
              <a:spcBef>
                <a:spcPts val="0"/>
              </a:spcBef>
              <a:buFont typeface="+mj-lt"/>
              <a:buAutoNum type="arabicPeriod"/>
            </a:pPr>
            <a:r>
              <a:rPr lang="en-US" sz="900" dirty="0">
                <a:solidFill>
                  <a:srgbClr val="0000FF"/>
                </a:solidFill>
                <a:latin typeface="Courier New" panose="02070309020205020404" pitchFamily="49" charset="0"/>
                <a:cs typeface="Courier New" panose="02070309020205020404" pitchFamily="49" charset="0"/>
              </a:rPr>
              <a:t>  label</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customer  = </a:t>
            </a:r>
            <a:r>
              <a:rPr lang="en-US" sz="900" dirty="0">
                <a:solidFill>
                  <a:srgbClr val="800080"/>
                </a:solidFill>
                <a:latin typeface="Courier New" panose="02070309020205020404" pitchFamily="49" charset="0"/>
                <a:cs typeface="Courier New" panose="02070309020205020404" pitchFamily="49" charset="0"/>
              </a:rPr>
              <a:t>'ID Number'</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account = </a:t>
            </a:r>
            <a:r>
              <a:rPr lang="en-US" sz="900" dirty="0">
                <a:solidFill>
                  <a:srgbClr val="800080"/>
                </a:solidFill>
                <a:latin typeface="Courier New" panose="02070309020205020404" pitchFamily="49" charset="0"/>
                <a:cs typeface="Courier New" panose="02070309020205020404" pitchFamily="49" charset="0"/>
              </a:rPr>
              <a:t>'</a:t>
            </a:r>
            <a:r>
              <a:rPr lang="en-US" sz="900" dirty="0" err="1">
                <a:solidFill>
                  <a:srgbClr val="800080"/>
                </a:solidFill>
                <a:latin typeface="Courier New" panose="02070309020205020404" pitchFamily="49" charset="0"/>
                <a:cs typeface="Courier New" panose="02070309020205020404" pitchFamily="49" charset="0"/>
              </a:rPr>
              <a:t>Chequing</a:t>
            </a:r>
            <a:r>
              <a:rPr lang="en-US" sz="900" dirty="0">
                <a:solidFill>
                  <a:srgbClr val="800080"/>
                </a:solidFill>
                <a:latin typeface="Courier New" panose="02070309020205020404" pitchFamily="49" charset="0"/>
                <a:cs typeface="Courier New" panose="02070309020205020404" pitchFamily="49" charset="0"/>
              </a:rPr>
              <a:t> account'</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duration = </a:t>
            </a:r>
            <a:r>
              <a:rPr lang="en-US" sz="900" dirty="0">
                <a:solidFill>
                  <a:srgbClr val="800080"/>
                </a:solidFill>
                <a:latin typeface="Courier New" panose="02070309020205020404" pitchFamily="49" charset="0"/>
                <a:cs typeface="Courier New" panose="02070309020205020404" pitchFamily="49" charset="0"/>
              </a:rPr>
              <a:t>'Duration in months'</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history = </a:t>
            </a:r>
            <a:r>
              <a:rPr lang="en-US" sz="900" dirty="0">
                <a:solidFill>
                  <a:srgbClr val="800080"/>
                </a:solidFill>
                <a:latin typeface="Courier New" panose="02070309020205020404" pitchFamily="49" charset="0"/>
                <a:cs typeface="Courier New" panose="02070309020205020404" pitchFamily="49" charset="0"/>
              </a:rPr>
              <a:t>'Credit history‘</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a:t>
            </a:r>
            <a:r>
              <a:rPr lang="en-US" sz="900" dirty="0">
                <a:solidFill>
                  <a:srgbClr val="008000"/>
                </a:solidFill>
                <a:latin typeface="Courier New" panose="02070309020205020404" pitchFamily="49" charset="0"/>
                <a:cs typeface="Courier New" panose="02070309020205020404" pitchFamily="49" charset="0"/>
              </a:rPr>
              <a:t>/* more items here */</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a:t>
            </a:r>
          </a:p>
          <a:p>
            <a:pPr marL="216000" indent="-216000">
              <a:lnSpc>
                <a:spcPct val="100000"/>
              </a:lnSpc>
              <a:spcBef>
                <a:spcPts val="0"/>
              </a:spcBef>
              <a:buFont typeface="+mj-lt"/>
              <a:buAutoNum type="arabicPeriod"/>
            </a:pPr>
            <a:r>
              <a:rPr lang="en-US" sz="900" dirty="0">
                <a:solidFill>
                  <a:schemeClr val="bg1"/>
                </a:solidFill>
                <a:latin typeface="Courier New" panose="02070309020205020404" pitchFamily="49" charset="0"/>
                <a:cs typeface="Courier New" panose="02070309020205020404" pitchFamily="49" charset="0"/>
              </a:rPr>
              <a:t>  </a:t>
            </a:r>
            <a:r>
              <a:rPr lang="en-US" sz="900" dirty="0">
                <a:solidFill>
                  <a:srgbClr val="008000"/>
                </a:solidFill>
                <a:latin typeface="Courier New" panose="02070309020205020404" pitchFamily="49" charset="0"/>
                <a:cs typeface="Courier New" panose="02070309020205020404" pitchFamily="49" charset="0"/>
              </a:rPr>
              <a:t>/* more data statement here */</a:t>
            </a:r>
          </a:p>
          <a:p>
            <a:pPr marL="216000" indent="-216000">
              <a:lnSpc>
                <a:spcPct val="100000"/>
              </a:lnSpc>
              <a:spcBef>
                <a:spcPts val="0"/>
              </a:spcBef>
              <a:buFont typeface="+mj-lt"/>
              <a:buAutoNum type="arabicPeriod"/>
            </a:pPr>
            <a:r>
              <a:rPr lang="en-US" sz="900" b="1" dirty="0">
                <a:solidFill>
                  <a:srgbClr val="000080"/>
                </a:solidFill>
                <a:latin typeface="Courier New" panose="02070309020205020404" pitchFamily="49" charset="0"/>
                <a:cs typeface="Courier New" panose="02070309020205020404" pitchFamily="49" charset="0"/>
              </a:rPr>
              <a:t>  run</a:t>
            </a:r>
            <a:r>
              <a:rPr lang="en-US" sz="900" dirty="0">
                <a:solidFill>
                  <a:schemeClr val="bg1"/>
                </a:solidFill>
                <a:latin typeface="Courier New" panose="02070309020205020404" pitchFamily="49" charset="0"/>
                <a:cs typeface="Courier New" panose="02070309020205020404" pitchFamily="49" charset="0"/>
              </a:rPr>
              <a:t>;</a:t>
            </a:r>
          </a:p>
        </p:txBody>
      </p:sp>
      <p:sp>
        <p:nvSpPr>
          <p:cNvPr id="5" name="Text Placeholder 4"/>
          <p:cNvSpPr>
            <a:spLocks noGrp="1"/>
          </p:cNvSpPr>
          <p:nvPr>
            <p:ph type="body" sz="quarter" idx="3"/>
          </p:nvPr>
        </p:nvSpPr>
        <p:spPr/>
        <p:txBody>
          <a:bodyPr>
            <a:normAutofit fontScale="85000" lnSpcReduction="10000"/>
          </a:bodyPr>
          <a:lstStyle/>
          <a:p>
            <a:r>
              <a:rPr lang="en-GB" dirty="0"/>
              <a:t>Use an output format to </a:t>
            </a:r>
            <a:r>
              <a:rPr lang="en-GB"/>
              <a:t>name numeric codes</a:t>
            </a:r>
            <a:endParaRPr lang="en-GB" dirty="0"/>
          </a:p>
        </p:txBody>
      </p:sp>
      <p:sp>
        <p:nvSpPr>
          <p:cNvPr id="6" name="Content Placeholder 5"/>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a:bodyPr>
          <a:lstStyle/>
          <a:p>
            <a:pPr marL="216000" indent="-216000">
              <a:lnSpc>
                <a:spcPct val="120000"/>
              </a:lnSpc>
              <a:spcBef>
                <a:spcPts val="0"/>
              </a:spcBef>
              <a:buFont typeface="+mj-lt"/>
              <a:buAutoNum type="arabicPeriod"/>
            </a:pPr>
            <a:r>
              <a:rPr lang="en-GB" sz="900" b="1" dirty="0">
                <a:solidFill>
                  <a:srgbClr val="000080"/>
                </a:solidFill>
                <a:latin typeface="Courier New" panose="02070309020205020404" pitchFamily="49" charset="0"/>
                <a:cs typeface="Courier New" panose="02070309020205020404" pitchFamily="49" charset="0"/>
              </a:rPr>
              <a:t>proc</a:t>
            </a:r>
            <a:r>
              <a:rPr lang="en-GB" sz="900" dirty="0">
                <a:solidFill>
                  <a:srgbClr val="000000"/>
                </a:solidFill>
                <a:latin typeface="Courier New" panose="02070309020205020404" pitchFamily="49" charset="0"/>
                <a:cs typeface="Courier New" panose="02070309020205020404" pitchFamily="49" charset="0"/>
              </a:rPr>
              <a:t> </a:t>
            </a:r>
            <a:r>
              <a:rPr lang="en-GB" sz="900" b="1" dirty="0">
                <a:solidFill>
                  <a:srgbClr val="000080"/>
                </a:solidFill>
                <a:latin typeface="Courier New" panose="02070309020205020404" pitchFamily="49" charset="0"/>
                <a:cs typeface="Courier New" panose="02070309020205020404" pitchFamily="49" charset="0"/>
              </a:rPr>
              <a:t>format</a:t>
            </a:r>
            <a:r>
              <a:rPr lang="en-GB" sz="900" dirty="0">
                <a:solidFill>
                  <a:srgbClr val="000000"/>
                </a:solidFill>
                <a:latin typeface="Courier New" panose="02070309020205020404" pitchFamily="49" charset="0"/>
                <a:cs typeface="Courier New" panose="02070309020205020404" pitchFamily="49" charset="0"/>
              </a:rPr>
              <a:t> 	</a:t>
            </a:r>
          </a:p>
          <a:p>
            <a:pPr marL="216000" indent="-216000">
              <a:lnSpc>
                <a:spcPct val="120000"/>
              </a:lnSpc>
              <a:spcBef>
                <a:spcPts val="0"/>
              </a:spcBef>
              <a:buFont typeface="+mj-lt"/>
              <a:buAutoNum type="arabicPeriod"/>
            </a:pPr>
            <a:r>
              <a:rPr lang="en-GB" sz="900" dirty="0">
                <a:solidFill>
                  <a:srgbClr val="0000FF"/>
                </a:solidFill>
                <a:latin typeface="Courier New" panose="02070309020205020404" pitchFamily="49" charset="0"/>
                <a:cs typeface="Courier New" panose="02070309020205020404" pitchFamily="49" charset="0"/>
              </a:rPr>
              <a:t>  value</a:t>
            </a:r>
            <a:r>
              <a:rPr lang="en-GB" sz="900" dirty="0">
                <a:solidFill>
                  <a:srgbClr val="000000"/>
                </a:solidFill>
                <a:latin typeface="Courier New" panose="02070309020205020404" pitchFamily="49" charset="0"/>
                <a:cs typeface="Courier New" panose="02070309020205020404" pitchFamily="49" charset="0"/>
              </a:rPr>
              <a:t> account </a:t>
            </a:r>
            <a:r>
              <a:rPr lang="en-GB" sz="900" dirty="0">
                <a:solidFill>
                  <a:srgbClr val="008000"/>
                </a:solidFill>
                <a:latin typeface="Courier New" panose="02070309020205020404" pitchFamily="49" charset="0"/>
                <a:cs typeface="Courier New" panose="02070309020205020404" pitchFamily="49" charset="0"/>
              </a:rPr>
              <a:t>* create output format;</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a:t>
            </a:r>
            <a:r>
              <a:rPr lang="en-GB" sz="900" b="1" dirty="0">
                <a:solidFill>
                  <a:srgbClr val="008080"/>
                </a:solidFill>
                <a:latin typeface="Courier New" panose="02070309020205020404" pitchFamily="49" charset="0"/>
                <a:cs typeface="Courier New" panose="02070309020205020404" pitchFamily="49" charset="0"/>
              </a:rPr>
              <a:t>1</a:t>
            </a:r>
            <a:r>
              <a:rPr lang="en-GB" sz="900" dirty="0">
                <a:solidFill>
                  <a:srgbClr val="000000"/>
                </a:solidFill>
                <a:latin typeface="Courier New" panose="02070309020205020404" pitchFamily="49" charset="0"/>
                <a:cs typeface="Courier New" panose="02070309020205020404" pitchFamily="49" charset="0"/>
              </a:rPr>
              <a:t> = </a:t>
            </a:r>
            <a:r>
              <a:rPr lang="en-GB" sz="900" dirty="0">
                <a:solidFill>
                  <a:srgbClr val="800080"/>
                </a:solidFill>
                <a:latin typeface="Courier New" panose="02070309020205020404" pitchFamily="49" charset="0"/>
                <a:cs typeface="Courier New" panose="02070309020205020404" pitchFamily="49" charset="0"/>
              </a:rPr>
              <a:t>'&lt; £0'  </a:t>
            </a:r>
            <a:r>
              <a:rPr lang="en-GB" sz="900" dirty="0">
                <a:solidFill>
                  <a:srgbClr val="008000"/>
                </a:solidFill>
                <a:latin typeface="Courier New" panose="02070309020205020404" pitchFamily="49" charset="0"/>
                <a:cs typeface="Courier New" panose="02070309020205020404" pitchFamily="49" charset="0"/>
              </a:rPr>
              <a:t>* what is printed;</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a:t>
            </a:r>
            <a:r>
              <a:rPr lang="en-GB" sz="900" b="1" dirty="0">
                <a:solidFill>
                  <a:srgbClr val="008080"/>
                </a:solidFill>
                <a:latin typeface="Courier New" panose="02070309020205020404" pitchFamily="49" charset="0"/>
                <a:cs typeface="Courier New" panose="02070309020205020404" pitchFamily="49" charset="0"/>
              </a:rPr>
              <a:t>2</a:t>
            </a:r>
            <a:r>
              <a:rPr lang="en-GB" sz="900" dirty="0">
                <a:solidFill>
                  <a:srgbClr val="000000"/>
                </a:solidFill>
                <a:latin typeface="Courier New" panose="02070309020205020404" pitchFamily="49" charset="0"/>
                <a:cs typeface="Courier New" panose="02070309020205020404" pitchFamily="49" charset="0"/>
              </a:rPr>
              <a:t> = </a:t>
            </a:r>
            <a:r>
              <a:rPr lang="en-GB" sz="900" dirty="0">
                <a:solidFill>
                  <a:srgbClr val="800080"/>
                </a:solidFill>
                <a:latin typeface="Courier New" panose="02070309020205020404" pitchFamily="49" charset="0"/>
                <a:cs typeface="Courier New" panose="02070309020205020404" pitchFamily="49" charset="0"/>
              </a:rPr>
              <a:t>'£0 - £200'</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a:t>
            </a:r>
            <a:r>
              <a:rPr lang="en-GB" sz="900" b="1" dirty="0">
                <a:solidFill>
                  <a:srgbClr val="008080"/>
                </a:solidFill>
                <a:latin typeface="Courier New" panose="02070309020205020404" pitchFamily="49" charset="0"/>
                <a:cs typeface="Courier New" panose="02070309020205020404" pitchFamily="49" charset="0"/>
              </a:rPr>
              <a:t>3</a:t>
            </a:r>
            <a:r>
              <a:rPr lang="en-GB" sz="900" dirty="0">
                <a:solidFill>
                  <a:srgbClr val="000000"/>
                </a:solidFill>
                <a:latin typeface="Courier New" panose="02070309020205020404" pitchFamily="49" charset="0"/>
                <a:cs typeface="Courier New" panose="02070309020205020404" pitchFamily="49" charset="0"/>
              </a:rPr>
              <a:t> = </a:t>
            </a:r>
            <a:r>
              <a:rPr lang="en-GB" sz="900" dirty="0">
                <a:solidFill>
                  <a:srgbClr val="800080"/>
                </a:solidFill>
                <a:latin typeface="Courier New" panose="02070309020205020404" pitchFamily="49" charset="0"/>
                <a:cs typeface="Courier New" panose="02070309020205020404" pitchFamily="49" charset="0"/>
              </a:rPr>
              <a:t>'&gt;= £200'</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a:t>
            </a:r>
            <a:r>
              <a:rPr lang="en-GB" sz="900" b="1" dirty="0">
                <a:solidFill>
                  <a:srgbClr val="008080"/>
                </a:solidFill>
                <a:latin typeface="Courier New" panose="02070309020205020404" pitchFamily="49" charset="0"/>
                <a:cs typeface="Courier New" panose="02070309020205020404" pitchFamily="49" charset="0"/>
              </a:rPr>
              <a:t>4</a:t>
            </a:r>
            <a:r>
              <a:rPr lang="en-GB" sz="900" dirty="0">
                <a:solidFill>
                  <a:srgbClr val="000000"/>
                </a:solidFill>
                <a:latin typeface="Courier New" panose="02070309020205020404" pitchFamily="49" charset="0"/>
                <a:cs typeface="Courier New" panose="02070309020205020404" pitchFamily="49" charset="0"/>
              </a:rPr>
              <a:t> = </a:t>
            </a:r>
            <a:r>
              <a:rPr lang="en-GB" sz="900" dirty="0">
                <a:solidFill>
                  <a:srgbClr val="800080"/>
                </a:solidFill>
                <a:latin typeface="Courier New" panose="02070309020205020404" pitchFamily="49" charset="0"/>
                <a:cs typeface="Courier New" panose="02070309020205020404" pitchFamily="49" charset="0"/>
              </a:rPr>
              <a:t>'no account'</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a:t>
            </a:r>
            <a:r>
              <a:rPr lang="en-GB" sz="900" b="1" dirty="0">
                <a:solidFill>
                  <a:srgbClr val="008080"/>
                </a:solidFill>
                <a:latin typeface="Courier New" panose="02070309020205020404" pitchFamily="49" charset="0"/>
                <a:cs typeface="Courier New" panose="02070309020205020404" pitchFamily="49" charset="0"/>
              </a:rPr>
              <a:t>.</a:t>
            </a:r>
            <a:r>
              <a:rPr lang="en-GB" sz="900" dirty="0">
                <a:solidFill>
                  <a:srgbClr val="000000"/>
                </a:solidFill>
                <a:latin typeface="Courier New" panose="02070309020205020404" pitchFamily="49" charset="0"/>
                <a:cs typeface="Courier New" panose="02070309020205020404" pitchFamily="49" charset="0"/>
              </a:rPr>
              <a:t> = </a:t>
            </a:r>
            <a:r>
              <a:rPr lang="en-GB" sz="900" dirty="0">
                <a:solidFill>
                  <a:srgbClr val="800080"/>
                </a:solidFill>
                <a:latin typeface="Courier New" panose="02070309020205020404" pitchFamily="49" charset="0"/>
                <a:cs typeface="Courier New" panose="02070309020205020404" pitchFamily="49" charset="0"/>
              </a:rPr>
              <a:t>'missing'</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other = </a:t>
            </a:r>
            <a:r>
              <a:rPr lang="en-GB" sz="900" dirty="0">
                <a:solidFill>
                  <a:srgbClr val="800080"/>
                </a:solidFill>
                <a:latin typeface="Courier New" panose="02070309020205020404" pitchFamily="49" charset="0"/>
                <a:cs typeface="Courier New" panose="02070309020205020404" pitchFamily="49" charset="0"/>
              </a:rPr>
              <a:t>'ERROR‘</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00"/>
                </a:solidFill>
                <a:latin typeface="Courier New" panose="02070309020205020404" pitchFamily="49" charset="0"/>
                <a:cs typeface="Courier New" panose="02070309020205020404" pitchFamily="49" charset="0"/>
              </a:rPr>
              <a:t>  ;</a:t>
            </a:r>
            <a:endParaRPr lang="en-GB" sz="900" b="1" dirty="0">
              <a:solidFill>
                <a:srgbClr val="00008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b="1" dirty="0">
                <a:solidFill>
                  <a:srgbClr val="000080"/>
                </a:solidFill>
                <a:latin typeface="Courier New" panose="02070309020205020404" pitchFamily="49" charset="0"/>
                <a:cs typeface="Courier New" panose="02070309020205020404" pitchFamily="49" charset="0"/>
              </a:rPr>
              <a:t> run</a:t>
            </a:r>
            <a:r>
              <a:rPr lang="en-GB" sz="900" dirty="0">
                <a:solidFill>
                  <a:srgbClr val="000000"/>
                </a:solidFill>
                <a:latin typeface="Courier New" panose="02070309020205020404" pitchFamily="49" charset="0"/>
                <a:cs typeface="Courier New" panose="02070309020205020404" pitchFamily="49" charset="0"/>
              </a:rPr>
              <a:t>;</a:t>
            </a:r>
          </a:p>
          <a:p>
            <a:pPr marL="216000" indent="-216000">
              <a:lnSpc>
                <a:spcPct val="120000"/>
              </a:lnSpc>
              <a:spcBef>
                <a:spcPts val="0"/>
              </a:spcBef>
              <a:buFont typeface="+mj-lt"/>
              <a:buAutoNum type="arabicPeriod"/>
            </a:pP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8000"/>
                </a:solidFill>
                <a:latin typeface="Courier New" panose="02070309020205020404" pitchFamily="49" charset="0"/>
                <a:cs typeface="Courier New" panose="02070309020205020404" pitchFamily="49" charset="0"/>
              </a:rPr>
              <a:t>/* where to find the format */</a:t>
            </a:r>
            <a:endParaRPr lang="en-GB" sz="900" dirty="0">
              <a:solidFill>
                <a:srgbClr val="000000"/>
              </a:solidFill>
              <a:latin typeface="Courier New" panose="02070309020205020404" pitchFamily="49" charset="0"/>
              <a:cs typeface="Courier New" panose="02070309020205020404" pitchFamily="49" charset="0"/>
            </a:endParaRPr>
          </a:p>
          <a:p>
            <a:pPr marL="216000" indent="-216000">
              <a:lnSpc>
                <a:spcPct val="120000"/>
              </a:lnSpc>
              <a:spcBef>
                <a:spcPts val="0"/>
              </a:spcBef>
              <a:buFont typeface="+mj-lt"/>
              <a:buAutoNum type="arabicPeriod"/>
            </a:pPr>
            <a:r>
              <a:rPr lang="en-GB" sz="900" dirty="0">
                <a:solidFill>
                  <a:srgbClr val="0000FF"/>
                </a:solidFill>
                <a:latin typeface="Courier New" panose="02070309020205020404" pitchFamily="49" charset="0"/>
                <a:cs typeface="Courier New" panose="02070309020205020404" pitchFamily="49" charset="0"/>
              </a:rPr>
              <a:t>options</a:t>
            </a:r>
            <a:r>
              <a:rPr lang="en-GB" sz="900" dirty="0">
                <a:solidFill>
                  <a:srgbClr val="000000"/>
                </a:solidFill>
                <a:latin typeface="Courier New" panose="02070309020205020404" pitchFamily="49" charset="0"/>
                <a:cs typeface="Courier New" panose="02070309020205020404" pitchFamily="49" charset="0"/>
              </a:rPr>
              <a:t> </a:t>
            </a:r>
            <a:r>
              <a:rPr lang="en-GB" sz="900" dirty="0" err="1">
                <a:solidFill>
                  <a:srgbClr val="0000FF"/>
                </a:solidFill>
                <a:latin typeface="Courier New" panose="02070309020205020404" pitchFamily="49" charset="0"/>
                <a:cs typeface="Courier New" panose="02070309020205020404" pitchFamily="49" charset="0"/>
              </a:rPr>
              <a:t>fmtsearch</a:t>
            </a:r>
            <a:r>
              <a:rPr lang="en-GB" sz="900" dirty="0">
                <a:solidFill>
                  <a:srgbClr val="000000"/>
                </a:solidFill>
                <a:latin typeface="Courier New" panose="02070309020205020404" pitchFamily="49" charset="0"/>
                <a:cs typeface="Courier New" panose="02070309020205020404" pitchFamily="49" charset="0"/>
              </a:rPr>
              <a:t> = (</a:t>
            </a:r>
            <a:r>
              <a:rPr lang="en-GB" sz="900" dirty="0" err="1">
                <a:solidFill>
                  <a:srgbClr val="000000"/>
                </a:solidFill>
                <a:latin typeface="Courier New" panose="02070309020205020404" pitchFamily="49" charset="0"/>
                <a:cs typeface="Courier New" panose="02070309020205020404" pitchFamily="49" charset="0"/>
              </a:rPr>
              <a:t>loanrisk</a:t>
            </a:r>
            <a:r>
              <a:rPr lang="en-GB" sz="900" dirty="0">
                <a:solidFill>
                  <a:srgbClr val="000000"/>
                </a:solidFill>
                <a:latin typeface="Courier New" panose="02070309020205020404" pitchFamily="49" charset="0"/>
                <a:cs typeface="Courier New" panose="02070309020205020404" pitchFamily="49" charset="0"/>
              </a:rPr>
              <a:t>);</a:t>
            </a:r>
          </a:p>
        </p:txBody>
      </p:sp>
      <p:sp>
        <p:nvSpPr>
          <p:cNvPr id="7" name="Footer Placeholder 6"/>
          <p:cNvSpPr>
            <a:spLocks noGrp="1"/>
          </p:cNvSpPr>
          <p:nvPr>
            <p:ph type="ftr" sz="quarter" idx="11"/>
          </p:nvPr>
        </p:nvSpPr>
        <p:spPr/>
        <p:txBody>
          <a:bodyPr/>
          <a:lstStyle/>
          <a:p>
            <a:r>
              <a:rPr lang="en-GB"/>
              <a:t>© De Montfort University, 2019</a:t>
            </a:r>
          </a:p>
        </p:txBody>
      </p:sp>
      <p:sp>
        <p:nvSpPr>
          <p:cNvPr id="8" name="Slide Number Placeholder 7"/>
          <p:cNvSpPr>
            <a:spLocks noGrp="1"/>
          </p:cNvSpPr>
          <p:nvPr>
            <p:ph type="sldNum" sz="quarter" idx="12"/>
          </p:nvPr>
        </p:nvSpPr>
        <p:spPr/>
        <p:txBody>
          <a:bodyPr/>
          <a:lstStyle/>
          <a:p>
            <a:fld id="{97554DBC-C4C0-4107-BFB1-A0208EBE5191}" type="slidenum">
              <a:rPr lang="en-GB" smtClean="0"/>
              <a:t>24</a:t>
            </a:fld>
            <a:endParaRPr lang="en-GB"/>
          </a:p>
        </p:txBody>
      </p:sp>
    </p:spTree>
    <p:extLst>
      <p:ext uri="{BB962C8B-B14F-4D97-AF65-F5344CB8AC3E}">
        <p14:creationId xmlns:p14="http://schemas.microsoft.com/office/powerpoint/2010/main" val="95072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2">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Rectangle 14">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6">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31" name="Rectangle 18">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t>Initial list of tasks</a:t>
            </a:r>
          </a:p>
        </p:txBody>
      </p:sp>
      <p:sp>
        <p:nvSpPr>
          <p:cNvPr id="4" name="Footer Placeholder 3">
            <a:extLst>
              <a:ext uri="{FF2B5EF4-FFF2-40B4-BE49-F238E27FC236}">
                <a16:creationId xmlns:a16="http://schemas.microsoft.com/office/drawing/2014/main" id="{0EBD4D95-39F1-4A23-AD1D-5F48CA681703}"/>
              </a:ext>
            </a:extLst>
          </p:cNvPr>
          <p:cNvSpPr>
            <a:spLocks noGrp="1"/>
          </p:cNvSpPr>
          <p:nvPr>
            <p:ph type="ftr" sz="quarter" idx="11"/>
          </p:nvPr>
        </p:nvSpPr>
        <p:spPr>
          <a:xfrm>
            <a:off x="510240" y="6337190"/>
            <a:ext cx="3894706" cy="365125"/>
          </a:xfrm>
        </p:spPr>
        <p:txBody>
          <a:bodyPr>
            <a:normAutofit/>
          </a:bodyPr>
          <a:lstStyle/>
          <a:p>
            <a:pPr>
              <a:spcAft>
                <a:spcPts val="600"/>
              </a:spcAft>
            </a:pPr>
            <a:r>
              <a:rPr lang="en-GB"/>
              <a:t>© De Montfort University, 2019</a:t>
            </a:r>
          </a:p>
        </p:txBody>
      </p:sp>
      <p:sp>
        <p:nvSpPr>
          <p:cNvPr id="6" name="Slide Number Placeholder 5">
            <a:extLst>
              <a:ext uri="{FF2B5EF4-FFF2-40B4-BE49-F238E27FC236}">
                <a16:creationId xmlns:a16="http://schemas.microsoft.com/office/drawing/2014/main" id="{366B1AE8-BC75-48D1-8E7C-4FBE45E35F7D}"/>
              </a:ext>
            </a:extLst>
          </p:cNvPr>
          <p:cNvSpPr>
            <a:spLocks noGrp="1"/>
          </p:cNvSpPr>
          <p:nvPr>
            <p:ph type="sldNum" sz="quarter" idx="12"/>
          </p:nvPr>
        </p:nvSpPr>
        <p:spPr>
          <a:xfrm>
            <a:off x="8461332" y="6336872"/>
            <a:ext cx="541991" cy="365760"/>
          </a:xfrm>
        </p:spPr>
        <p:txBody>
          <a:bodyPr>
            <a:normAutofit/>
          </a:bodyPr>
          <a:lstStyle/>
          <a:p>
            <a:pPr>
              <a:spcAft>
                <a:spcPts val="600"/>
              </a:spcAft>
            </a:pPr>
            <a:fld id="{611DAB3D-B2F2-4A2A-BBF9-859858E17E9D}" type="slidenum">
              <a:rPr lang="en-GB" sz="1200">
                <a:solidFill>
                  <a:srgbClr val="FFFFFF"/>
                </a:solidFill>
              </a:rPr>
              <a:pPr>
                <a:spcAft>
                  <a:spcPts val="600"/>
                </a:spcAft>
              </a:pPr>
              <a:t>3</a:t>
            </a:fld>
            <a:endParaRPr lang="en-GB" sz="1200">
              <a:solidFill>
                <a:srgbClr val="FFFFFF"/>
              </a:solidFill>
            </a:endParaRPr>
          </a:p>
        </p:txBody>
      </p:sp>
      <p:graphicFrame>
        <p:nvGraphicFramePr>
          <p:cNvPr id="5" name="Content Placeholder 1">
            <a:extLst>
              <a:ext uri="{FF2B5EF4-FFF2-40B4-BE49-F238E27FC236}">
                <a16:creationId xmlns:a16="http://schemas.microsoft.com/office/drawing/2014/main" id="{58934E2C-7AE2-45EF-96E1-10D88A56FE36}"/>
              </a:ext>
            </a:extLst>
          </p:cNvPr>
          <p:cNvGraphicFramePr>
            <a:graphicFrameLocks noGrp="1"/>
          </p:cNvGraphicFramePr>
          <p:nvPr>
            <p:ph idx="1"/>
            <p:extLst>
              <p:ext uri="{D42A27DB-BD31-4B8C-83A1-F6EECF244321}">
                <p14:modId xmlns:p14="http://schemas.microsoft.com/office/powerpoint/2010/main" val="2946525809"/>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661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Structured programming</a:t>
            </a:r>
            <a:endParaRPr lang="en-GB" dirty="0"/>
          </a:p>
        </p:txBody>
      </p:sp>
      <p:sp>
        <p:nvSpPr>
          <p:cNvPr id="2" name="Content Placeholder 1"/>
          <p:cNvSpPr>
            <a:spLocks noGrp="1"/>
          </p:cNvSpPr>
          <p:nvPr>
            <p:ph idx="1"/>
          </p:nvPr>
        </p:nvSpPr>
        <p:spPr/>
        <p:txBody>
          <a:bodyPr>
            <a:normAutofit fontScale="92500" lnSpcReduction="10000"/>
          </a:bodyPr>
          <a:lstStyle/>
          <a:p>
            <a:r>
              <a:rPr lang="en-GB" dirty="0"/>
              <a:t>Metaphor: divide and conquer…</a:t>
            </a:r>
          </a:p>
          <a:p>
            <a:endParaRPr lang="en-GB" dirty="0"/>
          </a:p>
          <a:p>
            <a:r>
              <a:rPr lang="en-GB" dirty="0"/>
              <a:t>Working definition</a:t>
            </a:r>
          </a:p>
          <a:p>
            <a:endParaRPr lang="en-GB" dirty="0"/>
          </a:p>
          <a:p>
            <a:pPr lvl="1"/>
            <a:r>
              <a:rPr lang="en-GB" dirty="0"/>
              <a:t>Create an initial list of tasks</a:t>
            </a:r>
          </a:p>
          <a:p>
            <a:pPr lvl="1"/>
            <a:r>
              <a:rPr lang="en-GB" dirty="0"/>
              <a:t>Repeat until the program is finished:</a:t>
            </a:r>
          </a:p>
          <a:p>
            <a:pPr lvl="2"/>
            <a:r>
              <a:rPr lang="en-GB" dirty="0"/>
              <a:t>Can each task be written as program statements?</a:t>
            </a:r>
          </a:p>
          <a:p>
            <a:pPr lvl="2"/>
            <a:r>
              <a:rPr lang="en-GB" dirty="0"/>
              <a:t>If yes:</a:t>
            </a:r>
          </a:p>
          <a:p>
            <a:pPr lvl="3"/>
            <a:r>
              <a:rPr lang="en-GB" dirty="0"/>
              <a:t>STOP</a:t>
            </a:r>
          </a:p>
          <a:p>
            <a:pPr lvl="2"/>
            <a:r>
              <a:rPr lang="en-GB" dirty="0"/>
              <a:t>If no:</a:t>
            </a:r>
          </a:p>
          <a:p>
            <a:pPr lvl="3"/>
            <a:r>
              <a:rPr lang="en-GB" dirty="0"/>
              <a:t>Break the task into a list of sub-tasks</a:t>
            </a:r>
          </a:p>
        </p:txBody>
      </p:sp>
      <p:sp>
        <p:nvSpPr>
          <p:cNvPr id="4" name="Footer Placeholder 3">
            <a:extLst>
              <a:ext uri="{FF2B5EF4-FFF2-40B4-BE49-F238E27FC236}">
                <a16:creationId xmlns:a16="http://schemas.microsoft.com/office/drawing/2014/main" id="{17285450-201D-49B4-9B5E-9FBB327E3E06}"/>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503AA54D-70EC-4E10-B8F6-9EE5E4F10CFD}"/>
              </a:ext>
            </a:extLst>
          </p:cNvPr>
          <p:cNvSpPr>
            <a:spLocks noGrp="1"/>
          </p:cNvSpPr>
          <p:nvPr>
            <p:ph type="sldNum" sz="quarter" idx="12"/>
          </p:nvPr>
        </p:nvSpPr>
        <p:spPr/>
        <p:txBody>
          <a:bodyPr/>
          <a:lstStyle/>
          <a:p>
            <a:fld id="{611DAB3D-B2F2-4A2A-BBF9-859858E17E9D}" type="slidenum">
              <a:rPr lang="en-GB" smtClean="0"/>
              <a:t>4</a:t>
            </a:fld>
            <a:endParaRPr lang="en-GB"/>
          </a:p>
        </p:txBody>
      </p:sp>
    </p:spTree>
    <p:extLst>
      <p:ext uri="{BB962C8B-B14F-4D97-AF65-F5344CB8AC3E}">
        <p14:creationId xmlns:p14="http://schemas.microsoft.com/office/powerpoint/2010/main" val="84911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40" y="753228"/>
            <a:ext cx="7210396" cy="1080938"/>
          </a:xfrm>
        </p:spPr>
        <p:txBody>
          <a:bodyPr>
            <a:normAutofit/>
          </a:bodyPr>
          <a:lstStyle/>
          <a:p>
            <a:r>
              <a:rPr lang="en-GB" dirty="0"/>
              <a:t>Iterative development</a:t>
            </a:r>
          </a:p>
        </p:txBody>
      </p:sp>
      <p:graphicFrame>
        <p:nvGraphicFramePr>
          <p:cNvPr id="10" name="Content Placeholder 9"/>
          <p:cNvGraphicFramePr>
            <a:graphicFrameLocks noGrp="1"/>
          </p:cNvGraphicFramePr>
          <p:nvPr>
            <p:ph idx="1"/>
          </p:nvPr>
        </p:nvGraphicFramePr>
        <p:xfrm>
          <a:off x="510240" y="2336873"/>
          <a:ext cx="7210396" cy="3395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90CD62F-81B8-4FCE-96DD-9C603673D1AE}"/>
              </a:ext>
            </a:extLst>
          </p:cNvPr>
          <p:cNvSpPr>
            <a:spLocks noGrp="1"/>
          </p:cNvSpPr>
          <p:nvPr>
            <p:ph type="ftr" sz="quarter" idx="11"/>
          </p:nvPr>
        </p:nvSpPr>
        <p:spPr/>
        <p:txBody>
          <a:bodyPr/>
          <a:lstStyle/>
          <a:p>
            <a:r>
              <a:rPr lang="en-GB"/>
              <a:t>© De Montfort University, 2019</a:t>
            </a:r>
          </a:p>
        </p:txBody>
      </p:sp>
      <p:sp>
        <p:nvSpPr>
          <p:cNvPr id="4" name="Slide Number Placeholder 3">
            <a:extLst>
              <a:ext uri="{FF2B5EF4-FFF2-40B4-BE49-F238E27FC236}">
                <a16:creationId xmlns:a16="http://schemas.microsoft.com/office/drawing/2014/main" id="{DC4AEEAF-4931-4808-98E7-C22DE8FA4537}"/>
              </a:ext>
            </a:extLst>
          </p:cNvPr>
          <p:cNvSpPr>
            <a:spLocks noGrp="1"/>
          </p:cNvSpPr>
          <p:nvPr>
            <p:ph type="sldNum" sz="quarter" idx="12"/>
          </p:nvPr>
        </p:nvSpPr>
        <p:spPr>
          <a:xfrm>
            <a:off x="8094955" y="716777"/>
            <a:ext cx="1157674" cy="1090789"/>
          </a:xfrm>
        </p:spPr>
        <p:txBody>
          <a:bodyPr/>
          <a:lstStyle/>
          <a:p>
            <a:fld id="{611DAB3D-B2F2-4A2A-BBF9-859858E17E9D}" type="slidenum">
              <a:rPr lang="en-GB" smtClean="0"/>
              <a:t>5</a:t>
            </a:fld>
            <a:endParaRPr lang="en-GB"/>
          </a:p>
        </p:txBody>
      </p:sp>
    </p:spTree>
    <p:extLst>
      <p:ext uri="{BB962C8B-B14F-4D97-AF65-F5344CB8AC3E}">
        <p14:creationId xmlns:p14="http://schemas.microsoft.com/office/powerpoint/2010/main" val="186628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Refinement of initial tasks</a:t>
            </a:r>
          </a:p>
        </p:txBody>
      </p:sp>
      <p:sp>
        <p:nvSpPr>
          <p:cNvPr id="2" name="Content Placeholder 1"/>
          <p:cNvSpPr>
            <a:spLocks noGrp="1"/>
          </p:cNvSpPr>
          <p:nvPr>
            <p:ph sz="half" idx="1"/>
          </p:nvPr>
        </p:nvSpPr>
        <p:spPr>
          <a:xfrm>
            <a:off x="388720" y="2204864"/>
            <a:ext cx="4183280" cy="4332487"/>
          </a:xfrm>
        </p:spPr>
        <p:style>
          <a:lnRef idx="2">
            <a:schemeClr val="dk1"/>
          </a:lnRef>
          <a:fillRef idx="1">
            <a:schemeClr val="lt1"/>
          </a:fillRef>
          <a:effectRef idx="0">
            <a:schemeClr val="dk1"/>
          </a:effectRef>
          <a:fontRef idx="minor">
            <a:schemeClr val="dk1"/>
          </a:fontRef>
        </p:style>
        <p:txBody>
          <a:bodyPr>
            <a:normAutofit/>
          </a:bodyPr>
          <a:lstStyle/>
          <a:p>
            <a:r>
              <a:rPr lang="en-GB" dirty="0"/>
              <a:t>Input raw data</a:t>
            </a:r>
            <a:endParaRPr lang="en-GB" dirty="0">
              <a:solidFill>
                <a:schemeClr val="accent4">
                  <a:lumMod val="75000"/>
                </a:schemeClr>
              </a:solidFill>
              <a:latin typeface="Arial" panose="020B0604020202020204" pitchFamily="34" charset="0"/>
              <a:cs typeface="Arial" panose="020B0604020202020204" pitchFamily="34" charset="0"/>
            </a:endParaRPr>
          </a:p>
          <a:p>
            <a:pPr lvl="1"/>
            <a:r>
              <a:rPr lang="en-GB" dirty="0"/>
              <a:t>Input data from </a:t>
            </a:r>
            <a:r>
              <a:rPr lang="en-GB" dirty="0" err="1"/>
              <a:t>datalines</a:t>
            </a:r>
            <a:endParaRPr lang="en-GB" dirty="0"/>
          </a:p>
          <a:p>
            <a:r>
              <a:rPr lang="en-GB" dirty="0"/>
              <a:t>Exploratory data analysis</a:t>
            </a:r>
          </a:p>
          <a:p>
            <a:pPr lvl="1"/>
            <a:r>
              <a:rPr lang="en-GB" dirty="0"/>
              <a:t>Summarize folate</a:t>
            </a:r>
          </a:p>
          <a:p>
            <a:r>
              <a:rPr lang="en-GB" dirty="0"/>
              <a:t>Probability</a:t>
            </a:r>
            <a:endParaRPr lang="en-GB" sz="2100" dirty="0">
              <a:latin typeface="Arial" panose="020B0604020202020204" pitchFamily="34" charset="0"/>
              <a:cs typeface="Arial" panose="020B0604020202020204" pitchFamily="34" charset="0"/>
            </a:endParaRPr>
          </a:p>
          <a:p>
            <a:pPr lvl="1"/>
            <a:r>
              <a:rPr lang="en-GB" dirty="0"/>
              <a:t>Model folate versus ventilation</a:t>
            </a:r>
          </a:p>
          <a:p>
            <a:pPr lvl="2"/>
            <a:r>
              <a:rPr lang="en-GB" dirty="0"/>
              <a:t>Using ANOVA</a:t>
            </a:r>
          </a:p>
          <a:p>
            <a:pPr lvl="1"/>
            <a:r>
              <a:rPr lang="en-GB" dirty="0"/>
              <a:t>Check assumptions</a:t>
            </a:r>
          </a:p>
        </p:txBody>
      </p:sp>
      <p:sp>
        <p:nvSpPr>
          <p:cNvPr id="6" name="Content Placeholder 5"/>
          <p:cNvSpPr>
            <a:spLocks noGrp="1"/>
          </p:cNvSpPr>
          <p:nvPr>
            <p:ph sz="half" idx="2"/>
          </p:nvPr>
        </p:nvSpPr>
        <p:spPr>
          <a:xfrm>
            <a:off x="4716016" y="2204864"/>
            <a:ext cx="4183280" cy="4332487"/>
          </a:xfrm>
        </p:spPr>
        <p:style>
          <a:lnRef idx="2">
            <a:schemeClr val="dk1"/>
          </a:lnRef>
          <a:fillRef idx="1">
            <a:schemeClr val="lt1"/>
          </a:fillRef>
          <a:effectRef idx="0">
            <a:schemeClr val="dk1"/>
          </a:effectRef>
          <a:fontRef idx="minor">
            <a:schemeClr val="dk1"/>
          </a:fontRef>
        </p:style>
        <p:txBody>
          <a:bodyPr>
            <a:noAutofit/>
          </a:bodyPr>
          <a:lstStyle/>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 amess1978;</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input</a:t>
            </a:r>
            <a:r>
              <a:rPr lang="en-GB" sz="1000" dirty="0">
                <a:solidFill>
                  <a:srgbClr val="000000"/>
                </a:solidFill>
                <a:latin typeface="Courier New" panose="02070309020205020404" pitchFamily="49" charset="0"/>
                <a:cs typeface="Courier New" panose="02070309020205020404" pitchFamily="49" charset="0"/>
              </a:rPr>
              <a:t> ventilation folate @@ ;</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datalines</a:t>
            </a:r>
            <a:r>
              <a:rPr lang="en-GB" sz="1000" dirty="0">
                <a:solidFill>
                  <a:srgbClr val="000000"/>
                </a:solidFill>
                <a:latin typeface="Courier New" panose="02070309020205020404" pitchFamily="49" charset="0"/>
                <a:cs typeface="Courier New" panose="02070309020205020404" pitchFamily="49" charset="0"/>
              </a:rPr>
              <a:t>; … ;</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err="1">
                <a:solidFill>
                  <a:srgbClr val="000080"/>
                </a:solidFill>
                <a:latin typeface="Courier New" panose="02070309020205020404" pitchFamily="49" charset="0"/>
                <a:cs typeface="Courier New" panose="02070309020205020404" pitchFamily="49" charset="0"/>
              </a:rPr>
              <a:t>proc</a:t>
            </a:r>
            <a:r>
              <a:rPr lang="en-GB" sz="1000" dirty="0">
                <a:solidFill>
                  <a:srgbClr val="000000"/>
                </a:solidFill>
                <a:latin typeface="Courier New" panose="02070309020205020404" pitchFamily="49" charset="0"/>
                <a:cs typeface="Courier New" panose="02070309020205020404" pitchFamily="49" charset="0"/>
              </a:rPr>
              <a:t> </a:t>
            </a:r>
            <a:r>
              <a:rPr lang="en-GB" sz="1000" b="1" dirty="0" err="1">
                <a:solidFill>
                  <a:srgbClr val="000080"/>
                </a:solidFill>
                <a:latin typeface="Courier New" panose="02070309020205020404" pitchFamily="49" charset="0"/>
                <a:cs typeface="Courier New" panose="02070309020205020404" pitchFamily="49" charset="0"/>
              </a:rPr>
              <a:t>univariate</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 = amess1978;</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class</a:t>
            </a:r>
            <a:r>
              <a:rPr lang="en-GB" sz="1000" dirty="0">
                <a:solidFill>
                  <a:srgbClr val="000000"/>
                </a:solidFill>
                <a:latin typeface="Courier New" panose="02070309020205020404" pitchFamily="49" charset="0"/>
                <a:cs typeface="Courier New" panose="02070309020205020404" pitchFamily="49" charset="0"/>
              </a:rPr>
              <a:t> ventilation;</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var</a:t>
            </a:r>
            <a:r>
              <a:rPr lang="en-GB" sz="1000" dirty="0">
                <a:solidFill>
                  <a:srgbClr val="000000"/>
                </a:solidFill>
                <a:latin typeface="Courier New" panose="02070309020205020404" pitchFamily="49" charset="0"/>
                <a:cs typeface="Courier New" panose="02070309020205020404" pitchFamily="49" charset="0"/>
              </a:rPr>
              <a:t> folate;</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qqplot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r>
              <a:rPr lang="en-GB" sz="1000" dirty="0">
                <a:solidFill>
                  <a:srgbClr val="0000FF"/>
                </a:solidFill>
                <a:latin typeface="Courier New" panose="02070309020205020404" pitchFamily="49" charset="0"/>
                <a:cs typeface="Courier New" panose="02070309020205020404" pitchFamily="49" charset="0"/>
              </a:rPr>
              <a:t>mu</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sigma</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histogram</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err="1">
                <a:solidFill>
                  <a:srgbClr val="000080"/>
                </a:solidFill>
                <a:latin typeface="Courier New" panose="02070309020205020404" pitchFamily="49" charset="0"/>
                <a:cs typeface="Courier New" panose="02070309020205020404" pitchFamily="49" charset="0"/>
              </a:rPr>
              <a:t>proc</a:t>
            </a:r>
            <a:r>
              <a:rPr lang="en-GB" sz="1000" dirty="0">
                <a:solidFill>
                  <a:srgbClr val="000000"/>
                </a:solidFill>
                <a:latin typeface="Courier New" panose="02070309020205020404" pitchFamily="49" charset="0"/>
                <a:cs typeface="Courier New" panose="02070309020205020404" pitchFamily="49" charset="0"/>
              </a:rPr>
              <a:t> </a:t>
            </a:r>
            <a:r>
              <a:rPr lang="en-GB" sz="1000" b="1" dirty="0" err="1">
                <a:solidFill>
                  <a:srgbClr val="000080"/>
                </a:solidFill>
                <a:latin typeface="Courier New" panose="02070309020205020404" pitchFamily="49" charset="0"/>
                <a:cs typeface="Courier New" panose="02070309020205020404" pitchFamily="49" charset="0"/>
              </a:rPr>
              <a:t>glm</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 = amess1978;</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class</a:t>
            </a:r>
            <a:r>
              <a:rPr lang="en-GB" sz="1000" dirty="0">
                <a:solidFill>
                  <a:srgbClr val="000000"/>
                </a:solidFill>
                <a:latin typeface="Courier New" panose="02070309020205020404" pitchFamily="49" charset="0"/>
                <a:cs typeface="Courier New" panose="02070309020205020404" pitchFamily="49" charset="0"/>
              </a:rPr>
              <a:t> ventilation;</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model</a:t>
            </a:r>
            <a:r>
              <a:rPr lang="en-GB" sz="1000" dirty="0">
                <a:solidFill>
                  <a:srgbClr val="000000"/>
                </a:solidFill>
                <a:latin typeface="Courier New" panose="02070309020205020404" pitchFamily="49" charset="0"/>
                <a:cs typeface="Courier New" panose="02070309020205020404" pitchFamily="49" charset="0"/>
              </a:rPr>
              <a:t> folate=ventilation;</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means</a:t>
            </a:r>
            <a:r>
              <a:rPr lang="en-GB" sz="1000" dirty="0">
                <a:solidFill>
                  <a:srgbClr val="000000"/>
                </a:solidFill>
                <a:latin typeface="Courier New" panose="02070309020205020404" pitchFamily="49" charset="0"/>
                <a:cs typeface="Courier New" panose="02070309020205020404" pitchFamily="49" charset="0"/>
              </a:rPr>
              <a:t> ventilation </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lsd</a:t>
            </a: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hovtest</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bartlett</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output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out</a:t>
            </a:r>
            <a:r>
              <a:rPr lang="en-GB" sz="1000" dirty="0">
                <a:solidFill>
                  <a:srgbClr val="000000"/>
                </a:solidFill>
                <a:latin typeface="Courier New" panose="02070309020205020404" pitchFamily="49" charset="0"/>
                <a:cs typeface="Courier New" panose="02070309020205020404" pitchFamily="49" charset="0"/>
              </a:rPr>
              <a:t>=amess1978p </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p</a:t>
            </a:r>
            <a:r>
              <a:rPr lang="en-GB" sz="1000" dirty="0">
                <a:solidFill>
                  <a:srgbClr val="000000"/>
                </a:solidFill>
                <a:latin typeface="Courier New" panose="02070309020205020404" pitchFamily="49" charset="0"/>
                <a:cs typeface="Courier New" panose="02070309020205020404" pitchFamily="49" charset="0"/>
              </a:rPr>
              <a:t>=predicted </a:t>
            </a:r>
            <a:r>
              <a:rPr lang="en-GB" sz="1000" dirty="0">
                <a:solidFill>
                  <a:srgbClr val="0000FF"/>
                </a:solidFill>
                <a:latin typeface="Courier New" panose="02070309020205020404" pitchFamily="49" charset="0"/>
                <a:cs typeface="Courier New" panose="02070309020205020404" pitchFamily="49" charset="0"/>
              </a:rPr>
              <a:t>r</a:t>
            </a:r>
            <a:r>
              <a:rPr lang="en-GB" sz="1000" dirty="0">
                <a:solidFill>
                  <a:srgbClr val="000000"/>
                </a:solidFill>
                <a:latin typeface="Courier New" panose="02070309020205020404" pitchFamily="49" charset="0"/>
                <a:cs typeface="Courier New" panose="02070309020205020404" pitchFamily="49" charset="0"/>
              </a:rPr>
              <a:t>=residual;</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	</a:t>
            </a:r>
          </a:p>
          <a:p>
            <a:pPr marL="566928" indent="-457200">
              <a:lnSpc>
                <a:spcPct val="120000"/>
              </a:lnSpc>
              <a:spcBef>
                <a:spcPts val="0"/>
              </a:spcBef>
              <a:buFont typeface="+mj-lt"/>
              <a:buAutoNum type="arabicPeriod"/>
            </a:pPr>
            <a:r>
              <a:rPr lang="en-GB" sz="1000" b="1" dirty="0" err="1">
                <a:solidFill>
                  <a:srgbClr val="000080"/>
                </a:solidFill>
                <a:latin typeface="Courier New" panose="02070309020205020404" pitchFamily="49" charset="0"/>
                <a:cs typeface="Courier New" panose="02070309020205020404" pitchFamily="49" charset="0"/>
              </a:rPr>
              <a:t>proc</a:t>
            </a:r>
            <a:r>
              <a:rPr lang="en-GB" sz="1000" dirty="0">
                <a:solidFill>
                  <a:srgbClr val="000000"/>
                </a:solidFill>
                <a:latin typeface="Courier New" panose="02070309020205020404" pitchFamily="49" charset="0"/>
                <a:cs typeface="Courier New" panose="02070309020205020404" pitchFamily="49" charset="0"/>
              </a:rPr>
              <a:t> </a:t>
            </a:r>
            <a:r>
              <a:rPr lang="en-GB" sz="1000" b="1" dirty="0" err="1">
                <a:solidFill>
                  <a:srgbClr val="000080"/>
                </a:solidFill>
                <a:latin typeface="Courier New" panose="02070309020205020404" pitchFamily="49" charset="0"/>
                <a:cs typeface="Courier New" panose="02070309020205020404" pitchFamily="49" charset="0"/>
              </a:rPr>
              <a:t>univariate</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=amess1978p;</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var</a:t>
            </a:r>
            <a:r>
              <a:rPr lang="en-GB" sz="1000" dirty="0">
                <a:solidFill>
                  <a:srgbClr val="000000"/>
                </a:solidFill>
                <a:latin typeface="Courier New" panose="02070309020205020404" pitchFamily="49" charset="0"/>
                <a:cs typeface="Courier New" panose="02070309020205020404" pitchFamily="49" charset="0"/>
              </a:rPr>
              <a:t> residual;</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qqplot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r>
              <a:rPr lang="en-GB" sz="1000" dirty="0">
                <a:solidFill>
                  <a:srgbClr val="0000FF"/>
                </a:solidFill>
                <a:latin typeface="Courier New" panose="02070309020205020404" pitchFamily="49" charset="0"/>
                <a:cs typeface="Courier New" panose="02070309020205020404" pitchFamily="49" charset="0"/>
              </a:rPr>
              <a:t>mu</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sigma</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histogram</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a:t>
            </a:r>
          </a:p>
        </p:txBody>
      </p:sp>
      <p:sp>
        <p:nvSpPr>
          <p:cNvPr id="7" name="Footer Placeholder 6">
            <a:extLst>
              <a:ext uri="{FF2B5EF4-FFF2-40B4-BE49-F238E27FC236}">
                <a16:creationId xmlns:a16="http://schemas.microsoft.com/office/drawing/2014/main" id="{27027170-E819-4094-93DB-2BF6E6FD2AB9}"/>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DF9B28B3-E18E-4400-A6E5-53E5589D92E4}"/>
              </a:ext>
            </a:extLst>
          </p:cNvPr>
          <p:cNvSpPr>
            <a:spLocks noGrp="1"/>
          </p:cNvSpPr>
          <p:nvPr>
            <p:ph type="sldNum" sz="quarter" idx="12"/>
          </p:nvPr>
        </p:nvSpPr>
        <p:spPr/>
        <p:txBody>
          <a:bodyPr/>
          <a:lstStyle/>
          <a:p>
            <a:fld id="{611DAB3D-B2F2-4A2A-BBF9-859858E17E9D}" type="slidenum">
              <a:rPr lang="en-GB" smtClean="0"/>
              <a:t>6</a:t>
            </a:fld>
            <a:endParaRPr lang="en-GB"/>
          </a:p>
        </p:txBody>
      </p:sp>
    </p:spTree>
    <p:extLst>
      <p:ext uri="{BB962C8B-B14F-4D97-AF65-F5344CB8AC3E}">
        <p14:creationId xmlns:p14="http://schemas.microsoft.com/office/powerpoint/2010/main" val="143798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Develop in small steps</a:t>
            </a:r>
            <a:endParaRPr lang="en-GB" dirty="0"/>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dirty="0"/>
              <a:t>Always start from the smallest working data step program that could possibly work, for example:</a:t>
            </a:r>
          </a:p>
          <a:p>
            <a:endParaRPr lang="en-GB" sz="2800" b="1" dirty="0">
              <a:solidFill>
                <a:srgbClr val="000080"/>
              </a:solidFill>
              <a:latin typeface="Consolas"/>
            </a:endParaRPr>
          </a:p>
          <a:p>
            <a:pPr marL="624078" indent="-514350">
              <a:lnSpc>
                <a:spcPct val="120000"/>
              </a:lnSpc>
              <a:spcBef>
                <a:spcPts val="0"/>
              </a:spcBef>
              <a:buFont typeface="+mj-lt"/>
              <a:buAutoNum type="arabicPeriod"/>
            </a:pPr>
            <a:r>
              <a:rPr lang="en-GB" sz="2200" b="1" dirty="0">
                <a:solidFill>
                  <a:srgbClr val="000080"/>
                </a:solidFill>
                <a:latin typeface="Courier New" panose="02070309020205020404" pitchFamily="49" charset="0"/>
                <a:cs typeface="Courier New" panose="02070309020205020404" pitchFamily="49" charset="0"/>
              </a:rPr>
              <a:t>data</a:t>
            </a:r>
            <a:r>
              <a:rPr lang="en-GB" sz="2200" dirty="0">
                <a:solidFill>
                  <a:srgbClr val="000000"/>
                </a:solidFill>
                <a:latin typeface="Courier New" panose="02070309020205020404" pitchFamily="49" charset="0"/>
                <a:cs typeface="Courier New" panose="02070309020205020404" pitchFamily="49" charset="0"/>
              </a:rPr>
              <a:t> </a:t>
            </a:r>
            <a:r>
              <a:rPr lang="en-GB" sz="2200" dirty="0" err="1">
                <a:solidFill>
                  <a:srgbClr val="000000"/>
                </a:solidFill>
                <a:latin typeface="Courier New" panose="02070309020205020404" pitchFamily="49" charset="0"/>
                <a:cs typeface="Courier New" panose="02070309020205020404" pitchFamily="49" charset="0"/>
              </a:rPr>
              <a:t>output_dataset</a:t>
            </a:r>
            <a:r>
              <a:rPr lang="en-GB" sz="22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2200" dirty="0">
                <a:solidFill>
                  <a:srgbClr val="0000FF"/>
                </a:solidFill>
                <a:latin typeface="Courier New" panose="02070309020205020404" pitchFamily="49" charset="0"/>
                <a:cs typeface="Courier New" panose="02070309020205020404" pitchFamily="49" charset="0"/>
              </a:rPr>
              <a:t>input</a:t>
            </a:r>
            <a:r>
              <a:rPr lang="en-GB" sz="2200" dirty="0">
                <a:solidFill>
                  <a:srgbClr val="000000"/>
                </a:solidFill>
                <a:latin typeface="Courier New" panose="02070309020205020404" pitchFamily="49" charset="0"/>
                <a:cs typeface="Courier New" panose="02070309020205020404" pitchFamily="49" charset="0"/>
              </a:rPr>
              <a:t> a;</a:t>
            </a:r>
          </a:p>
          <a:p>
            <a:pPr marL="624078" indent="-514350">
              <a:lnSpc>
                <a:spcPct val="120000"/>
              </a:lnSpc>
              <a:spcBef>
                <a:spcPts val="0"/>
              </a:spcBef>
              <a:buFont typeface="+mj-lt"/>
              <a:buAutoNum type="arabicPeriod"/>
            </a:pPr>
            <a:r>
              <a:rPr lang="en-GB" sz="2200" dirty="0" err="1">
                <a:solidFill>
                  <a:srgbClr val="0000FF"/>
                </a:solidFill>
                <a:latin typeface="Courier New" panose="02070309020205020404" pitchFamily="49" charset="0"/>
                <a:cs typeface="Courier New" panose="02070309020205020404" pitchFamily="49" charset="0"/>
              </a:rPr>
              <a:t>datalines</a:t>
            </a:r>
            <a:r>
              <a:rPr lang="en-GB" sz="22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2200" dirty="0">
                <a:solidFill>
                  <a:srgbClr val="000000"/>
                </a:solidFill>
                <a:latin typeface="Courier New" panose="02070309020205020404" pitchFamily="49" charset="0"/>
                <a:cs typeface="Courier New" panose="02070309020205020404" pitchFamily="49" charset="0"/>
              </a:rPr>
              <a:t> 1</a:t>
            </a:r>
          </a:p>
          <a:p>
            <a:pPr marL="624078" indent="-514350">
              <a:lnSpc>
                <a:spcPct val="120000"/>
              </a:lnSpc>
              <a:spcBef>
                <a:spcPts val="0"/>
              </a:spcBef>
              <a:buFont typeface="+mj-lt"/>
              <a:buAutoNum type="arabicPeriod"/>
            </a:pPr>
            <a:r>
              <a:rPr lang="en-GB" sz="22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2200" dirty="0">
                <a:solidFill>
                  <a:srgbClr val="0000FF"/>
                </a:solidFill>
                <a:latin typeface="Courier New" panose="02070309020205020404" pitchFamily="49" charset="0"/>
                <a:cs typeface="Courier New" panose="02070309020205020404" pitchFamily="49" charset="0"/>
              </a:rPr>
              <a:t>run</a:t>
            </a:r>
            <a:r>
              <a:rPr lang="en-GB" sz="2200" dirty="0">
                <a:solidFill>
                  <a:srgbClr val="000000"/>
                </a:solidFill>
                <a:latin typeface="Courier New" panose="02070309020205020404" pitchFamily="49" charset="0"/>
                <a:cs typeface="Courier New" panose="02070309020205020404" pitchFamily="49" charset="0"/>
              </a:rPr>
              <a:t>;</a:t>
            </a:r>
          </a:p>
          <a:p>
            <a:pPr marL="624078" indent="-514350">
              <a:buFont typeface="+mj-lt"/>
              <a:buAutoNum type="arabicPeriod"/>
            </a:pPr>
            <a:endParaRPr lang="en-GB" sz="2800" dirty="0">
              <a:solidFill>
                <a:srgbClr val="000000"/>
              </a:solidFill>
              <a:latin typeface="Consolas"/>
            </a:endParaRPr>
          </a:p>
          <a:p>
            <a:r>
              <a:rPr lang="en-GB" dirty="0"/>
              <a:t>Add new code one step at a time…</a:t>
            </a:r>
          </a:p>
          <a:p>
            <a:pPr lvl="1"/>
            <a:r>
              <a:rPr lang="en-GB" dirty="0"/>
              <a:t>If there is an error, the error must be in the new or changed code.</a:t>
            </a:r>
          </a:p>
          <a:p>
            <a:pPr lvl="1"/>
            <a:r>
              <a:rPr lang="en-GB" dirty="0"/>
              <a:t>It should be easy to work out what was wrong and how to fix it.</a:t>
            </a:r>
          </a:p>
          <a:p>
            <a:pPr lvl="1"/>
            <a:r>
              <a:rPr lang="en-GB" dirty="0"/>
              <a:t>Use a version control system to keep track of changes</a:t>
            </a:r>
          </a:p>
          <a:p>
            <a:endParaRPr lang="en-GB" dirty="0"/>
          </a:p>
        </p:txBody>
      </p:sp>
      <p:sp>
        <p:nvSpPr>
          <p:cNvPr id="4" name="Footer Placeholder 3">
            <a:extLst>
              <a:ext uri="{FF2B5EF4-FFF2-40B4-BE49-F238E27FC236}">
                <a16:creationId xmlns:a16="http://schemas.microsoft.com/office/drawing/2014/main" id="{50410F80-7128-42FF-8E85-D38873A6DEF9}"/>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9D2208DA-5BEB-4680-B3E3-EF5D3600D79C}"/>
              </a:ext>
            </a:extLst>
          </p:cNvPr>
          <p:cNvSpPr>
            <a:spLocks noGrp="1"/>
          </p:cNvSpPr>
          <p:nvPr>
            <p:ph type="sldNum" sz="quarter" idx="12"/>
          </p:nvPr>
        </p:nvSpPr>
        <p:spPr/>
        <p:txBody>
          <a:bodyPr/>
          <a:lstStyle/>
          <a:p>
            <a:fld id="{611DAB3D-B2F2-4A2A-BBF9-859858E17E9D}" type="slidenum">
              <a:rPr lang="en-GB" smtClean="0"/>
              <a:t>7</a:t>
            </a:fld>
            <a:endParaRPr lang="en-GB"/>
          </a:p>
        </p:txBody>
      </p:sp>
    </p:spTree>
    <p:extLst>
      <p:ext uri="{BB962C8B-B14F-4D97-AF65-F5344CB8AC3E}">
        <p14:creationId xmlns:p14="http://schemas.microsoft.com/office/powerpoint/2010/main" val="122204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SAS Data Set Example</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72551"/>
            <a:ext cx="7560840" cy="386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D032891F-50E8-495A-B1B4-810CBD5BCC9E}"/>
              </a:ext>
            </a:extLst>
          </p:cNvPr>
          <p:cNvSpPr>
            <a:spLocks noGrp="1"/>
          </p:cNvSpPr>
          <p:nvPr>
            <p:ph type="ftr" sz="quarter" idx="11"/>
          </p:nvPr>
        </p:nvSpPr>
        <p:spPr/>
        <p:txBody>
          <a:bodyPr/>
          <a:lstStyle/>
          <a:p>
            <a:r>
              <a:rPr lang="en-GB" dirty="0"/>
              <a:t>© De Montfort University, 2019</a:t>
            </a:r>
          </a:p>
        </p:txBody>
      </p:sp>
      <p:sp>
        <p:nvSpPr>
          <p:cNvPr id="3" name="Slide Number Placeholder 2">
            <a:extLst>
              <a:ext uri="{FF2B5EF4-FFF2-40B4-BE49-F238E27FC236}">
                <a16:creationId xmlns:a16="http://schemas.microsoft.com/office/drawing/2014/main" id="{7EA85DBD-E107-4F65-AF23-51DCD2D51A45}"/>
              </a:ext>
            </a:extLst>
          </p:cNvPr>
          <p:cNvSpPr>
            <a:spLocks noGrp="1"/>
          </p:cNvSpPr>
          <p:nvPr>
            <p:ph type="sldNum" sz="quarter" idx="12"/>
          </p:nvPr>
        </p:nvSpPr>
        <p:spPr/>
        <p:txBody>
          <a:bodyPr/>
          <a:lstStyle/>
          <a:p>
            <a:fld id="{97554DBC-C4C0-4107-BFB1-A0208EBE5191}" type="slidenum">
              <a:rPr lang="en-GB" smtClean="0"/>
              <a:t>8</a:t>
            </a:fld>
            <a:endParaRPr lang="en-GB"/>
          </a:p>
        </p:txBody>
      </p:sp>
    </p:spTree>
    <p:extLst>
      <p:ext uri="{BB962C8B-B14F-4D97-AF65-F5344CB8AC3E}">
        <p14:creationId xmlns:p14="http://schemas.microsoft.com/office/powerpoint/2010/main" val="321892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solidFill>
                  <a:srgbClr val="FFFFFF"/>
                </a:solidFill>
              </a:rPr>
              <a:t>SAS data sets</a:t>
            </a:r>
          </a:p>
        </p:txBody>
      </p:sp>
      <p:sp>
        <p:nvSpPr>
          <p:cNvPr id="2" name="Content Placeholder 1"/>
          <p:cNvSpPr>
            <a:spLocks noGrp="1"/>
          </p:cNvSpPr>
          <p:nvPr>
            <p:ph idx="1"/>
          </p:nvPr>
        </p:nvSpPr>
        <p:spPr>
          <a:xfrm>
            <a:off x="3965996" y="661106"/>
            <a:ext cx="4693021" cy="5503101"/>
          </a:xfrm>
        </p:spPr>
        <p:txBody>
          <a:bodyPr anchor="ctr">
            <a:normAutofit/>
          </a:bodyPr>
          <a:lstStyle/>
          <a:p>
            <a:r>
              <a:rPr lang="en-GB" sz="1600" dirty="0">
                <a:solidFill>
                  <a:srgbClr val="FFFFFF"/>
                </a:solidFill>
              </a:rPr>
              <a:t>A data set is a 2 dimensional table of rows and columns.</a:t>
            </a:r>
          </a:p>
          <a:p>
            <a:endParaRPr lang="en-GB" sz="1600" dirty="0">
              <a:solidFill>
                <a:srgbClr val="FFFFFF"/>
              </a:solidFill>
            </a:endParaRPr>
          </a:p>
          <a:p>
            <a:r>
              <a:rPr lang="en-GB" sz="1600" dirty="0">
                <a:solidFill>
                  <a:srgbClr val="FFFFFF"/>
                </a:solidFill>
              </a:rPr>
              <a:t>Each row represents data about one subject.</a:t>
            </a:r>
          </a:p>
          <a:p>
            <a:r>
              <a:rPr lang="en-GB" sz="1600" dirty="0">
                <a:solidFill>
                  <a:srgbClr val="FFFFFF"/>
                </a:solidFill>
              </a:rPr>
              <a:t>Each column is a ‘variable’ that stores a measurable feature of the subject.</a:t>
            </a:r>
          </a:p>
          <a:p>
            <a:endParaRPr lang="en-GB" sz="1600" dirty="0">
              <a:solidFill>
                <a:srgbClr val="FFFFFF"/>
              </a:solidFill>
            </a:endParaRPr>
          </a:p>
          <a:p>
            <a:r>
              <a:rPr lang="en-GB" sz="1600" dirty="0">
                <a:solidFill>
                  <a:srgbClr val="FFFFFF"/>
                </a:solidFill>
              </a:rPr>
              <a:t>There may be one or more rows per subject.</a:t>
            </a:r>
          </a:p>
          <a:p>
            <a:endParaRPr lang="en-GB" sz="1600" dirty="0">
              <a:solidFill>
                <a:srgbClr val="FFFFFF"/>
              </a:solidFill>
            </a:endParaRPr>
          </a:p>
          <a:p>
            <a:r>
              <a:rPr lang="en-GB" sz="1600" dirty="0">
                <a:solidFill>
                  <a:srgbClr val="FFFFFF"/>
                </a:solidFill>
              </a:rPr>
              <a:t>One or more columns may be repeated to record the same measurement many times</a:t>
            </a:r>
          </a:p>
          <a:p>
            <a:pPr lvl="1"/>
            <a:r>
              <a:rPr lang="en-GB" sz="1600" dirty="0">
                <a:solidFill>
                  <a:srgbClr val="FFFFFF"/>
                </a:solidFill>
              </a:rPr>
              <a:t>pulse_rate1, pulse_rate2, pulse_rate3</a:t>
            </a:r>
          </a:p>
          <a:p>
            <a:pPr lvl="2"/>
            <a:r>
              <a:rPr lang="en-GB" sz="1600" dirty="0">
                <a:solidFill>
                  <a:srgbClr val="FFFFFF"/>
                </a:solidFill>
              </a:rPr>
              <a:t>represents pulse rates taken at 5, 15 &amp; 30 minutes after arriving at a GP</a:t>
            </a:r>
          </a:p>
          <a:p>
            <a:endParaRPr lang="en-GB" sz="1600" dirty="0">
              <a:solidFill>
                <a:srgbClr val="FFFFFF"/>
              </a:solidFill>
            </a:endParaRPr>
          </a:p>
          <a:p>
            <a:r>
              <a:rPr lang="en-GB" sz="1600" dirty="0">
                <a:solidFill>
                  <a:srgbClr val="FFFFFF"/>
                </a:solidFill>
              </a:rPr>
              <a:t>For database aficionados only…</a:t>
            </a:r>
          </a:p>
          <a:p>
            <a:pPr lvl="1"/>
            <a:r>
              <a:rPr lang="en-GB" sz="1600" dirty="0">
                <a:solidFill>
                  <a:srgbClr val="FFFFFF"/>
                </a:solidFill>
              </a:rPr>
              <a:t>The data are </a:t>
            </a:r>
            <a:r>
              <a:rPr lang="en-GB" sz="1600" b="1" u="sng" dirty="0">
                <a:solidFill>
                  <a:srgbClr val="FFFFFF"/>
                </a:solidFill>
              </a:rPr>
              <a:t>not</a:t>
            </a:r>
            <a:r>
              <a:rPr lang="en-GB" sz="1600" dirty="0">
                <a:solidFill>
                  <a:srgbClr val="FFFFFF"/>
                </a:solidFill>
              </a:rPr>
              <a:t> normalised.</a:t>
            </a:r>
          </a:p>
        </p:txBody>
      </p:sp>
      <p:sp>
        <p:nvSpPr>
          <p:cNvPr id="4" name="Footer Placeholder 3">
            <a:extLst>
              <a:ext uri="{FF2B5EF4-FFF2-40B4-BE49-F238E27FC236}">
                <a16:creationId xmlns:a16="http://schemas.microsoft.com/office/drawing/2014/main" id="{CCD8B7F8-790B-4084-AF40-B4A939551D87}"/>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EFA10DA1-9B80-4461-927C-5A8E2300A9D4}"/>
              </a:ext>
            </a:extLst>
          </p:cNvPr>
          <p:cNvSpPr>
            <a:spLocks noGrp="1"/>
          </p:cNvSpPr>
          <p:nvPr>
            <p:ph type="sldNum" sz="quarter" idx="12"/>
          </p:nvPr>
        </p:nvSpPr>
        <p:spPr>
          <a:xfrm>
            <a:off x="8461332" y="6164207"/>
            <a:ext cx="541991" cy="365760"/>
          </a:xfrm>
        </p:spPr>
        <p:txBody>
          <a:bodyPr>
            <a:normAutofit/>
          </a:bodyPr>
          <a:lstStyle/>
          <a:p>
            <a:pPr>
              <a:spcAft>
                <a:spcPts val="600"/>
              </a:spcAft>
            </a:pPr>
            <a:fld id="{97554DBC-C4C0-4107-BFB1-A0208EBE5191}" type="slidenum">
              <a:rPr lang="en-GB" sz="900">
                <a:solidFill>
                  <a:srgbClr val="FFFFFF"/>
                </a:solidFill>
              </a:rPr>
              <a:pPr>
                <a:spcAft>
                  <a:spcPts val="600"/>
                </a:spcAft>
              </a:pPr>
              <a:t>9</a:t>
            </a:fld>
            <a:endParaRPr lang="en-GB" sz="900">
              <a:solidFill>
                <a:srgbClr val="FFFFFF"/>
              </a:solidFill>
            </a:endParaRPr>
          </a:p>
        </p:txBody>
      </p:sp>
    </p:spTree>
    <p:extLst>
      <p:ext uri="{BB962C8B-B14F-4D97-AF65-F5344CB8AC3E}">
        <p14:creationId xmlns:p14="http://schemas.microsoft.com/office/powerpoint/2010/main" val="24519316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1928</Words>
  <Application>Microsoft Office PowerPoint</Application>
  <PresentationFormat>On-screen Show (4:3)</PresentationFormat>
  <Paragraphs>363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Consolas</vt:lpstr>
      <vt:lpstr>Courier New</vt:lpstr>
      <vt:lpstr>Trebuchet MS</vt:lpstr>
      <vt:lpstr>Berlin</vt:lpstr>
      <vt:lpstr>Reading Data &amp; Creating Datasets </vt:lpstr>
      <vt:lpstr>Big picture of statistics</vt:lpstr>
      <vt:lpstr>Initial list of tasks</vt:lpstr>
      <vt:lpstr>Structured programming</vt:lpstr>
      <vt:lpstr>Iterative development</vt:lpstr>
      <vt:lpstr>Refinement of initial tasks</vt:lpstr>
      <vt:lpstr>Develop in small steps</vt:lpstr>
      <vt:lpstr>SAS Data Set Example</vt:lpstr>
      <vt:lpstr>SAS data sets</vt:lpstr>
      <vt:lpstr>Anatomy of a SAS variable</vt:lpstr>
      <vt:lpstr>Taxonomy of statistical data types</vt:lpstr>
      <vt:lpstr>Implementation  SAS Data Type:   numeric variable</vt:lpstr>
      <vt:lpstr>Implementation:   SAS Data type      character variable</vt:lpstr>
      <vt:lpstr>Data step processing overview</vt:lpstr>
      <vt:lpstr>Anatomy of the data statement</vt:lpstr>
      <vt:lpstr>Strategy for data statements</vt:lpstr>
      <vt:lpstr>Types of input</vt:lpstr>
      <vt:lpstr>Data arranged in columns</vt:lpstr>
      <vt:lpstr>Data step for columnar data</vt:lpstr>
      <vt:lpstr>Input buffer underflow</vt:lpstr>
      <vt:lpstr>Informats</vt:lpstr>
      <vt:lpstr>Example numeric informat  convert text to number</vt:lpstr>
      <vt:lpstr>Example character informat  convert code to category</vt:lpstr>
      <vt:lpstr>Labels and outformats: make SAS output user friendly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Data &amp; Creating Datasets </dc:title>
  <dc:creator>Mark Shaw</dc:creator>
  <cp:lastModifiedBy>Mark Shaw</cp:lastModifiedBy>
  <cp:revision>1</cp:revision>
  <dcterms:created xsi:type="dcterms:W3CDTF">2020-02-02T08:57:03Z</dcterms:created>
  <dcterms:modified xsi:type="dcterms:W3CDTF">2020-02-02T09:03:26Z</dcterms:modified>
</cp:coreProperties>
</file>