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9"/>
  </p:notesMasterIdLst>
  <p:sldIdLst>
    <p:sldId id="256" r:id="rId2"/>
    <p:sldId id="267" r:id="rId3"/>
    <p:sldId id="280" r:id="rId4"/>
    <p:sldId id="283" r:id="rId5"/>
    <p:sldId id="279" r:id="rId6"/>
    <p:sldId id="284" r:id="rId7"/>
    <p:sldId id="285" r:id="rId8"/>
    <p:sldId id="299" r:id="rId9"/>
    <p:sldId id="259" r:id="rId10"/>
    <p:sldId id="328" r:id="rId11"/>
    <p:sldId id="260" r:id="rId12"/>
    <p:sldId id="329" r:id="rId13"/>
    <p:sldId id="324" r:id="rId14"/>
    <p:sldId id="310" r:id="rId15"/>
    <p:sldId id="311" r:id="rId16"/>
    <p:sldId id="316" r:id="rId17"/>
    <p:sldId id="319" r:id="rId18"/>
    <p:sldId id="287" r:id="rId19"/>
    <p:sldId id="265" r:id="rId20"/>
    <p:sldId id="272" r:id="rId21"/>
    <p:sldId id="300" r:id="rId22"/>
    <p:sldId id="326" r:id="rId23"/>
    <p:sldId id="320" r:id="rId24"/>
    <p:sldId id="323" r:id="rId25"/>
    <p:sldId id="321" r:id="rId26"/>
    <p:sldId id="322" r:id="rId27"/>
    <p:sldId id="327"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86364" autoAdjust="0"/>
  </p:normalViewPr>
  <p:slideViewPr>
    <p:cSldViewPr>
      <p:cViewPr varScale="1">
        <p:scale>
          <a:sx n="42" d="100"/>
          <a:sy n="42" d="100"/>
        </p:scale>
        <p:origin x="510" y="69"/>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389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olashikemi" userId="2e1aeeb6-0c71-4acf-8327-d93106783fcd" providerId="ADAL" clId="{4AACEB80-D10D-4647-A67A-EBE6F402FC2F}"/>
    <pc:docChg chg="modSld">
      <pc:chgData name="Folashikemi" userId="2e1aeeb6-0c71-4acf-8327-d93106783fcd" providerId="ADAL" clId="{4AACEB80-D10D-4647-A67A-EBE6F402FC2F}" dt="2020-02-19T07:15:44.838" v="1"/>
      <pc:docMkLst>
        <pc:docMk/>
      </pc:docMkLst>
      <pc:sldChg chg="modSp">
        <pc:chgData name="Folashikemi" userId="2e1aeeb6-0c71-4acf-8327-d93106783fcd" providerId="ADAL" clId="{4AACEB80-D10D-4647-A67A-EBE6F402FC2F}" dt="2020-02-19T07:15:44.838" v="1"/>
        <pc:sldMkLst>
          <pc:docMk/>
          <pc:sldMk cId="1651664757" sldId="311"/>
        </pc:sldMkLst>
        <pc:spChg chg="mod">
          <ac:chgData name="Folashikemi" userId="2e1aeeb6-0c71-4acf-8327-d93106783fcd" providerId="ADAL" clId="{4AACEB80-D10D-4647-A67A-EBE6F402FC2F}" dt="2020-02-19T07:15:44.838" v="1"/>
          <ac:spMkLst>
            <pc:docMk/>
            <pc:sldMk cId="1651664757" sldId="311"/>
            <ac:spMk id="2" creationId="{00000000-0000-0000-0000-000000000000}"/>
          </ac:spMkLst>
        </pc:spChg>
      </pc:sldChg>
    </pc:docChg>
  </pc:docChgLst>
  <pc:docChgLst>
    <pc:chgData name="Mark Shaw" userId="42926741f8374836" providerId="LiveId" clId="{6A5921E1-24C9-4854-A3BB-DDA35E023318}"/>
    <pc:docChg chg="delSld">
      <pc:chgData name="Mark Shaw" userId="42926741f8374836" providerId="LiveId" clId="{6A5921E1-24C9-4854-A3BB-DDA35E023318}" dt="2020-02-08T16:39:27.018" v="2" actId="2696"/>
      <pc:docMkLst>
        <pc:docMk/>
      </pc:docMkLst>
      <pc:sldChg chg="del">
        <pc:chgData name="Mark Shaw" userId="42926741f8374836" providerId="LiveId" clId="{6A5921E1-24C9-4854-A3BB-DDA35E023318}" dt="2020-02-08T16:37:56.184" v="0" actId="47"/>
        <pc:sldMkLst>
          <pc:docMk/>
          <pc:sldMk cId="2183183025" sldId="266"/>
        </pc:sldMkLst>
      </pc:sldChg>
      <pc:sldChg chg="del">
        <pc:chgData name="Mark Shaw" userId="42926741f8374836" providerId="LiveId" clId="{6A5921E1-24C9-4854-A3BB-DDA35E023318}" dt="2020-02-08T16:37:59.456" v="1" actId="47"/>
        <pc:sldMkLst>
          <pc:docMk/>
          <pc:sldMk cId="4096515713" sldId="288"/>
        </pc:sldMkLst>
      </pc:sldChg>
      <pc:sldChg chg="del">
        <pc:chgData name="Mark Shaw" userId="42926741f8374836" providerId="LiveId" clId="{6A5921E1-24C9-4854-A3BB-DDA35E023318}" dt="2020-02-08T16:39:27.018" v="2" actId="2696"/>
        <pc:sldMkLst>
          <pc:docMk/>
          <pc:sldMk cId="112720419" sldId="301"/>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2D38B7-DD3D-463C-8CC5-6AF5C6F0EB3D}" type="doc">
      <dgm:prSet loTypeId="urn:microsoft.com/office/officeart/2005/8/layout/vList5" loCatId="list" qsTypeId="urn:microsoft.com/office/officeart/2005/8/quickstyle/simple1" qsCatId="simple" csTypeId="urn:microsoft.com/office/officeart/2005/8/colors/colorful2" csCatId="colorful"/>
      <dgm:spPr/>
      <dgm:t>
        <a:bodyPr/>
        <a:lstStyle/>
        <a:p>
          <a:endParaRPr lang="en-US"/>
        </a:p>
      </dgm:t>
    </dgm:pt>
    <dgm:pt modelId="{EBCAA33D-48F2-4426-98FE-C2BA6A90F7E9}">
      <dgm:prSet/>
      <dgm:spPr/>
      <dgm:t>
        <a:bodyPr/>
        <a:lstStyle/>
        <a:p>
          <a:r>
            <a:rPr lang="en-GB"/>
            <a:t>Produce data</a:t>
          </a:r>
          <a:endParaRPr lang="en-US"/>
        </a:p>
      </dgm:t>
    </dgm:pt>
    <dgm:pt modelId="{1C8D1B08-2CBE-41D6-B7DC-EF74F3658AA5}" type="parTrans" cxnId="{38D000FA-0F74-4FF8-A784-77976CAD777E}">
      <dgm:prSet/>
      <dgm:spPr/>
      <dgm:t>
        <a:bodyPr/>
        <a:lstStyle/>
        <a:p>
          <a:endParaRPr lang="en-US"/>
        </a:p>
      </dgm:t>
    </dgm:pt>
    <dgm:pt modelId="{611E1EBC-5FB4-40E9-84D2-0EE62D6D24BA}" type="sibTrans" cxnId="{38D000FA-0F74-4FF8-A784-77976CAD777E}">
      <dgm:prSet/>
      <dgm:spPr/>
      <dgm:t>
        <a:bodyPr/>
        <a:lstStyle/>
        <a:p>
          <a:endParaRPr lang="en-US"/>
        </a:p>
      </dgm:t>
    </dgm:pt>
    <dgm:pt modelId="{12200583-DD89-446A-9BFF-337837B7ED27}">
      <dgm:prSet/>
      <dgm:spPr/>
      <dgm:t>
        <a:bodyPr/>
        <a:lstStyle/>
        <a:p>
          <a:r>
            <a:rPr lang="en-GB"/>
            <a:t>Read in raw data from one or more files</a:t>
          </a:r>
          <a:endParaRPr lang="en-US"/>
        </a:p>
      </dgm:t>
    </dgm:pt>
    <dgm:pt modelId="{81012D24-2B30-426B-AF1D-0C4204ADFFAE}" type="parTrans" cxnId="{2A0D9570-B5CF-48C8-AF06-AC4B489908A8}">
      <dgm:prSet/>
      <dgm:spPr/>
      <dgm:t>
        <a:bodyPr/>
        <a:lstStyle/>
        <a:p>
          <a:endParaRPr lang="en-US"/>
        </a:p>
      </dgm:t>
    </dgm:pt>
    <dgm:pt modelId="{9A21E944-131E-4ED0-9397-269666E057E5}" type="sibTrans" cxnId="{2A0D9570-B5CF-48C8-AF06-AC4B489908A8}">
      <dgm:prSet/>
      <dgm:spPr/>
      <dgm:t>
        <a:bodyPr/>
        <a:lstStyle/>
        <a:p>
          <a:endParaRPr lang="en-US"/>
        </a:p>
      </dgm:t>
    </dgm:pt>
    <dgm:pt modelId="{5FCEAE07-F3BB-4A1A-93FB-77D97BE5E712}">
      <dgm:prSet/>
      <dgm:spPr/>
      <dgm:t>
        <a:bodyPr/>
        <a:lstStyle/>
        <a:p>
          <a:r>
            <a:rPr lang="en-GB"/>
            <a:t>Use informats and data step programming to create SAS variables</a:t>
          </a:r>
          <a:endParaRPr lang="en-US"/>
        </a:p>
      </dgm:t>
    </dgm:pt>
    <dgm:pt modelId="{F65D82A9-FB71-46F1-89E2-C2C28A876E14}" type="parTrans" cxnId="{D832B81D-A5CE-4FAB-9408-9B721EFC9CCA}">
      <dgm:prSet/>
      <dgm:spPr/>
      <dgm:t>
        <a:bodyPr/>
        <a:lstStyle/>
        <a:p>
          <a:endParaRPr lang="en-US"/>
        </a:p>
      </dgm:t>
    </dgm:pt>
    <dgm:pt modelId="{AF6C8196-40D1-4186-9B78-7248B595159A}" type="sibTrans" cxnId="{D832B81D-A5CE-4FAB-9408-9B721EFC9CCA}">
      <dgm:prSet/>
      <dgm:spPr/>
      <dgm:t>
        <a:bodyPr/>
        <a:lstStyle/>
        <a:p>
          <a:endParaRPr lang="en-US"/>
        </a:p>
      </dgm:t>
    </dgm:pt>
    <dgm:pt modelId="{5E09AEF6-5CC2-4644-AE1F-A97CD6603937}">
      <dgm:prSet/>
      <dgm:spPr/>
      <dgm:t>
        <a:bodyPr/>
        <a:lstStyle/>
        <a:p>
          <a:r>
            <a:rPr lang="en-GB"/>
            <a:t>Explore data</a:t>
          </a:r>
          <a:endParaRPr lang="en-US"/>
        </a:p>
      </dgm:t>
    </dgm:pt>
    <dgm:pt modelId="{712A31B8-8F72-4D3D-AA55-76994C3EB100}" type="parTrans" cxnId="{5FA62131-CE15-4ADC-AE80-05A670177166}">
      <dgm:prSet/>
      <dgm:spPr/>
      <dgm:t>
        <a:bodyPr/>
        <a:lstStyle/>
        <a:p>
          <a:endParaRPr lang="en-US"/>
        </a:p>
      </dgm:t>
    </dgm:pt>
    <dgm:pt modelId="{09B9F479-7211-440F-93DB-86E7330C9C13}" type="sibTrans" cxnId="{5FA62131-CE15-4ADC-AE80-05A670177166}">
      <dgm:prSet/>
      <dgm:spPr/>
      <dgm:t>
        <a:bodyPr/>
        <a:lstStyle/>
        <a:p>
          <a:endParaRPr lang="en-US"/>
        </a:p>
      </dgm:t>
    </dgm:pt>
    <dgm:pt modelId="{DF6E84EC-5EEE-4943-A617-3A1BF0343D11}">
      <dgm:prSet/>
      <dgm:spPr/>
      <dgm:t>
        <a:bodyPr/>
        <a:lstStyle/>
        <a:p>
          <a:r>
            <a:rPr lang="en-GB"/>
            <a:t>Examine data using summary tables and graphs based on the research question</a:t>
          </a:r>
          <a:endParaRPr lang="en-US"/>
        </a:p>
      </dgm:t>
    </dgm:pt>
    <dgm:pt modelId="{87E216D0-5EFF-4D84-89D2-0B49381183B9}" type="parTrans" cxnId="{740F0962-F341-437F-8C14-62574AE2A599}">
      <dgm:prSet/>
      <dgm:spPr/>
      <dgm:t>
        <a:bodyPr/>
        <a:lstStyle/>
        <a:p>
          <a:endParaRPr lang="en-US"/>
        </a:p>
      </dgm:t>
    </dgm:pt>
    <dgm:pt modelId="{66D84173-CC37-492D-A03D-E7E8D80CD79B}" type="sibTrans" cxnId="{740F0962-F341-437F-8C14-62574AE2A599}">
      <dgm:prSet/>
      <dgm:spPr/>
      <dgm:t>
        <a:bodyPr/>
        <a:lstStyle/>
        <a:p>
          <a:endParaRPr lang="en-US"/>
        </a:p>
      </dgm:t>
    </dgm:pt>
    <dgm:pt modelId="{BC8EF23C-8FE9-4705-AF35-4FBA88D8BB4F}">
      <dgm:prSet/>
      <dgm:spPr/>
      <dgm:t>
        <a:bodyPr/>
        <a:lstStyle/>
        <a:p>
          <a:r>
            <a:rPr lang="en-GB"/>
            <a:t>Use data step programming to “clean up” data</a:t>
          </a:r>
          <a:endParaRPr lang="en-US"/>
        </a:p>
      </dgm:t>
    </dgm:pt>
    <dgm:pt modelId="{E26CC3FC-FA07-4068-8FD2-13312AA767AB}" type="parTrans" cxnId="{CEBA670A-0A9E-4607-8837-55A42156132B}">
      <dgm:prSet/>
      <dgm:spPr/>
      <dgm:t>
        <a:bodyPr/>
        <a:lstStyle/>
        <a:p>
          <a:endParaRPr lang="en-US"/>
        </a:p>
      </dgm:t>
    </dgm:pt>
    <dgm:pt modelId="{88E5B56B-A30E-43DB-8276-72F97B395747}" type="sibTrans" cxnId="{CEBA670A-0A9E-4607-8837-55A42156132B}">
      <dgm:prSet/>
      <dgm:spPr/>
      <dgm:t>
        <a:bodyPr/>
        <a:lstStyle/>
        <a:p>
          <a:endParaRPr lang="en-US"/>
        </a:p>
      </dgm:t>
    </dgm:pt>
    <dgm:pt modelId="{0401599D-2D6B-4C6A-985C-441B3A6E2F18}">
      <dgm:prSet/>
      <dgm:spPr/>
      <dgm:t>
        <a:bodyPr/>
        <a:lstStyle/>
        <a:p>
          <a:r>
            <a:rPr lang="en-GB"/>
            <a:t>Probability</a:t>
          </a:r>
          <a:endParaRPr lang="en-US"/>
        </a:p>
      </dgm:t>
    </dgm:pt>
    <dgm:pt modelId="{B2B2EA27-FD0D-480C-9FDD-EDC410E9CE3A}" type="parTrans" cxnId="{B2B34B88-0084-42C9-B85A-4F3558F190B2}">
      <dgm:prSet/>
      <dgm:spPr/>
      <dgm:t>
        <a:bodyPr/>
        <a:lstStyle/>
        <a:p>
          <a:endParaRPr lang="en-US"/>
        </a:p>
      </dgm:t>
    </dgm:pt>
    <dgm:pt modelId="{28C17A76-76AB-4EA8-9652-661EF6D2D189}" type="sibTrans" cxnId="{B2B34B88-0084-42C9-B85A-4F3558F190B2}">
      <dgm:prSet/>
      <dgm:spPr/>
      <dgm:t>
        <a:bodyPr/>
        <a:lstStyle/>
        <a:p>
          <a:endParaRPr lang="en-US"/>
        </a:p>
      </dgm:t>
    </dgm:pt>
    <dgm:pt modelId="{16643B2D-4219-4923-9162-3BABD4D0F2C3}">
      <dgm:prSet/>
      <dgm:spPr/>
      <dgm:t>
        <a:bodyPr/>
        <a:lstStyle/>
        <a:p>
          <a:r>
            <a:rPr lang="en-GB"/>
            <a:t>Implement various statistical models and assesses their validity by examining assumptions</a:t>
          </a:r>
          <a:endParaRPr lang="en-US"/>
        </a:p>
      </dgm:t>
    </dgm:pt>
    <dgm:pt modelId="{CFDCA9FE-2E57-43E3-BAB7-2D1AD389E009}" type="parTrans" cxnId="{E0417152-6449-4BEF-8410-5E9E248A9EA1}">
      <dgm:prSet/>
      <dgm:spPr/>
      <dgm:t>
        <a:bodyPr/>
        <a:lstStyle/>
        <a:p>
          <a:endParaRPr lang="en-US"/>
        </a:p>
      </dgm:t>
    </dgm:pt>
    <dgm:pt modelId="{91C29561-8096-410F-ABF7-1F2EC4A92A70}" type="sibTrans" cxnId="{E0417152-6449-4BEF-8410-5E9E248A9EA1}">
      <dgm:prSet/>
      <dgm:spPr/>
      <dgm:t>
        <a:bodyPr/>
        <a:lstStyle/>
        <a:p>
          <a:endParaRPr lang="en-US"/>
        </a:p>
      </dgm:t>
    </dgm:pt>
    <dgm:pt modelId="{8065B2FB-41C0-4CD4-9C03-294051C9B6C0}">
      <dgm:prSet/>
      <dgm:spPr/>
      <dgm:t>
        <a:bodyPr/>
        <a:lstStyle/>
        <a:p>
          <a:r>
            <a:rPr lang="en-GB"/>
            <a:t>Use data step programming to create new variables based on the results of models</a:t>
          </a:r>
          <a:endParaRPr lang="en-US"/>
        </a:p>
      </dgm:t>
    </dgm:pt>
    <dgm:pt modelId="{B9953F4F-EC2D-46D0-A8D6-F0366F28B77E}" type="parTrans" cxnId="{4DD55CD6-9CC8-4468-A8B7-14FAF600CD1B}">
      <dgm:prSet/>
      <dgm:spPr/>
      <dgm:t>
        <a:bodyPr/>
        <a:lstStyle/>
        <a:p>
          <a:endParaRPr lang="en-US"/>
        </a:p>
      </dgm:t>
    </dgm:pt>
    <dgm:pt modelId="{A6140D6A-F825-46E7-A4D2-761D247BCD06}" type="sibTrans" cxnId="{4DD55CD6-9CC8-4468-A8B7-14FAF600CD1B}">
      <dgm:prSet/>
      <dgm:spPr/>
      <dgm:t>
        <a:bodyPr/>
        <a:lstStyle/>
        <a:p>
          <a:endParaRPr lang="en-US"/>
        </a:p>
      </dgm:t>
    </dgm:pt>
    <dgm:pt modelId="{67E2162B-8532-4BCE-89DA-F413C3E7A888}" type="pres">
      <dgm:prSet presAssocID="{A12D38B7-DD3D-463C-8CC5-6AF5C6F0EB3D}" presName="Name0" presStyleCnt="0">
        <dgm:presLayoutVars>
          <dgm:dir/>
          <dgm:animLvl val="lvl"/>
          <dgm:resizeHandles val="exact"/>
        </dgm:presLayoutVars>
      </dgm:prSet>
      <dgm:spPr/>
    </dgm:pt>
    <dgm:pt modelId="{AECF69DF-6E3C-48B9-BCB0-CA97E58618C5}" type="pres">
      <dgm:prSet presAssocID="{EBCAA33D-48F2-4426-98FE-C2BA6A90F7E9}" presName="linNode" presStyleCnt="0"/>
      <dgm:spPr/>
    </dgm:pt>
    <dgm:pt modelId="{A438D3D8-C065-4340-8DA8-7E830DAF275E}" type="pres">
      <dgm:prSet presAssocID="{EBCAA33D-48F2-4426-98FE-C2BA6A90F7E9}" presName="parentText" presStyleLbl="node1" presStyleIdx="0" presStyleCnt="3">
        <dgm:presLayoutVars>
          <dgm:chMax val="1"/>
          <dgm:bulletEnabled val="1"/>
        </dgm:presLayoutVars>
      </dgm:prSet>
      <dgm:spPr/>
    </dgm:pt>
    <dgm:pt modelId="{5EA14CCC-58CC-44B0-B96C-D8342773DC14}" type="pres">
      <dgm:prSet presAssocID="{EBCAA33D-48F2-4426-98FE-C2BA6A90F7E9}" presName="descendantText" presStyleLbl="alignAccFollowNode1" presStyleIdx="0" presStyleCnt="3">
        <dgm:presLayoutVars>
          <dgm:bulletEnabled val="1"/>
        </dgm:presLayoutVars>
      </dgm:prSet>
      <dgm:spPr/>
    </dgm:pt>
    <dgm:pt modelId="{DF082CD5-5943-4519-AFDC-4745B1ECD210}" type="pres">
      <dgm:prSet presAssocID="{611E1EBC-5FB4-40E9-84D2-0EE62D6D24BA}" presName="sp" presStyleCnt="0"/>
      <dgm:spPr/>
    </dgm:pt>
    <dgm:pt modelId="{2C1C358F-D92D-41BC-91AB-5B786A7880A2}" type="pres">
      <dgm:prSet presAssocID="{5E09AEF6-5CC2-4644-AE1F-A97CD6603937}" presName="linNode" presStyleCnt="0"/>
      <dgm:spPr/>
    </dgm:pt>
    <dgm:pt modelId="{A65A6A56-56C0-4ED9-962D-2407C0673D41}" type="pres">
      <dgm:prSet presAssocID="{5E09AEF6-5CC2-4644-AE1F-A97CD6603937}" presName="parentText" presStyleLbl="node1" presStyleIdx="1" presStyleCnt="3">
        <dgm:presLayoutVars>
          <dgm:chMax val="1"/>
          <dgm:bulletEnabled val="1"/>
        </dgm:presLayoutVars>
      </dgm:prSet>
      <dgm:spPr/>
    </dgm:pt>
    <dgm:pt modelId="{59FB317D-6C6E-4F23-89B9-E277F822862D}" type="pres">
      <dgm:prSet presAssocID="{5E09AEF6-5CC2-4644-AE1F-A97CD6603937}" presName="descendantText" presStyleLbl="alignAccFollowNode1" presStyleIdx="1" presStyleCnt="3">
        <dgm:presLayoutVars>
          <dgm:bulletEnabled val="1"/>
        </dgm:presLayoutVars>
      </dgm:prSet>
      <dgm:spPr/>
    </dgm:pt>
    <dgm:pt modelId="{6CF919D4-845E-4F87-B581-C2899430FB42}" type="pres">
      <dgm:prSet presAssocID="{09B9F479-7211-440F-93DB-86E7330C9C13}" presName="sp" presStyleCnt="0"/>
      <dgm:spPr/>
    </dgm:pt>
    <dgm:pt modelId="{01FF89AE-A113-4812-A02E-A703AFF4B70B}" type="pres">
      <dgm:prSet presAssocID="{0401599D-2D6B-4C6A-985C-441B3A6E2F18}" presName="linNode" presStyleCnt="0"/>
      <dgm:spPr/>
    </dgm:pt>
    <dgm:pt modelId="{905C8A09-44A2-4423-8A98-4FD8BF978091}" type="pres">
      <dgm:prSet presAssocID="{0401599D-2D6B-4C6A-985C-441B3A6E2F18}" presName="parentText" presStyleLbl="node1" presStyleIdx="2" presStyleCnt="3">
        <dgm:presLayoutVars>
          <dgm:chMax val="1"/>
          <dgm:bulletEnabled val="1"/>
        </dgm:presLayoutVars>
      </dgm:prSet>
      <dgm:spPr/>
    </dgm:pt>
    <dgm:pt modelId="{E6ED3672-8580-4F09-947D-7D60DE09715A}" type="pres">
      <dgm:prSet presAssocID="{0401599D-2D6B-4C6A-985C-441B3A6E2F18}" presName="descendantText" presStyleLbl="alignAccFollowNode1" presStyleIdx="2" presStyleCnt="3">
        <dgm:presLayoutVars>
          <dgm:bulletEnabled val="1"/>
        </dgm:presLayoutVars>
      </dgm:prSet>
      <dgm:spPr/>
    </dgm:pt>
  </dgm:ptLst>
  <dgm:cxnLst>
    <dgm:cxn modelId="{CEBA670A-0A9E-4607-8837-55A42156132B}" srcId="{5E09AEF6-5CC2-4644-AE1F-A97CD6603937}" destId="{BC8EF23C-8FE9-4705-AF35-4FBA88D8BB4F}" srcOrd="1" destOrd="0" parTransId="{E26CC3FC-FA07-4068-8FD2-13312AA767AB}" sibTransId="{88E5B56B-A30E-43DB-8276-72F97B395747}"/>
    <dgm:cxn modelId="{EAF1DF17-6EC0-47D7-A014-F47F23ECFF2D}" type="presOf" srcId="{DF6E84EC-5EEE-4943-A617-3A1BF0343D11}" destId="{59FB317D-6C6E-4F23-89B9-E277F822862D}" srcOrd="0" destOrd="0" presId="urn:microsoft.com/office/officeart/2005/8/layout/vList5"/>
    <dgm:cxn modelId="{D832B81D-A5CE-4FAB-9408-9B721EFC9CCA}" srcId="{EBCAA33D-48F2-4426-98FE-C2BA6A90F7E9}" destId="{5FCEAE07-F3BB-4A1A-93FB-77D97BE5E712}" srcOrd="1" destOrd="0" parTransId="{F65D82A9-FB71-46F1-89E2-C2C28A876E14}" sibTransId="{AF6C8196-40D1-4186-9B78-7248B595159A}"/>
    <dgm:cxn modelId="{4B7B6E25-67CA-4EFD-B550-1A9EAE819FB9}" type="presOf" srcId="{8065B2FB-41C0-4CD4-9C03-294051C9B6C0}" destId="{E6ED3672-8580-4F09-947D-7D60DE09715A}" srcOrd="0" destOrd="1" presId="urn:microsoft.com/office/officeart/2005/8/layout/vList5"/>
    <dgm:cxn modelId="{5FA62131-CE15-4ADC-AE80-05A670177166}" srcId="{A12D38B7-DD3D-463C-8CC5-6AF5C6F0EB3D}" destId="{5E09AEF6-5CC2-4644-AE1F-A97CD6603937}" srcOrd="1" destOrd="0" parTransId="{712A31B8-8F72-4D3D-AA55-76994C3EB100}" sibTransId="{09B9F479-7211-440F-93DB-86E7330C9C13}"/>
    <dgm:cxn modelId="{AE57D03A-CD87-47B3-B9F9-CE62884E95C1}" type="presOf" srcId="{EBCAA33D-48F2-4426-98FE-C2BA6A90F7E9}" destId="{A438D3D8-C065-4340-8DA8-7E830DAF275E}" srcOrd="0" destOrd="0" presId="urn:microsoft.com/office/officeart/2005/8/layout/vList5"/>
    <dgm:cxn modelId="{740F0962-F341-437F-8C14-62574AE2A599}" srcId="{5E09AEF6-5CC2-4644-AE1F-A97CD6603937}" destId="{DF6E84EC-5EEE-4943-A617-3A1BF0343D11}" srcOrd="0" destOrd="0" parTransId="{87E216D0-5EFF-4D84-89D2-0B49381183B9}" sibTransId="{66D84173-CC37-492D-A03D-E7E8D80CD79B}"/>
    <dgm:cxn modelId="{204A2742-4F24-4E2E-9096-101811CE795B}" type="presOf" srcId="{5FCEAE07-F3BB-4A1A-93FB-77D97BE5E712}" destId="{5EA14CCC-58CC-44B0-B96C-D8342773DC14}" srcOrd="0" destOrd="1" presId="urn:microsoft.com/office/officeart/2005/8/layout/vList5"/>
    <dgm:cxn modelId="{CBAF316A-BA0E-4494-855D-C5B82C8B150A}" type="presOf" srcId="{BC8EF23C-8FE9-4705-AF35-4FBA88D8BB4F}" destId="{59FB317D-6C6E-4F23-89B9-E277F822862D}" srcOrd="0" destOrd="1" presId="urn:microsoft.com/office/officeart/2005/8/layout/vList5"/>
    <dgm:cxn modelId="{2A0D9570-B5CF-48C8-AF06-AC4B489908A8}" srcId="{EBCAA33D-48F2-4426-98FE-C2BA6A90F7E9}" destId="{12200583-DD89-446A-9BFF-337837B7ED27}" srcOrd="0" destOrd="0" parTransId="{81012D24-2B30-426B-AF1D-0C4204ADFFAE}" sibTransId="{9A21E944-131E-4ED0-9397-269666E057E5}"/>
    <dgm:cxn modelId="{F691F171-9243-452E-8842-AE55D4B2A285}" type="presOf" srcId="{0401599D-2D6B-4C6A-985C-441B3A6E2F18}" destId="{905C8A09-44A2-4423-8A98-4FD8BF978091}" srcOrd="0" destOrd="0" presId="urn:microsoft.com/office/officeart/2005/8/layout/vList5"/>
    <dgm:cxn modelId="{E0417152-6449-4BEF-8410-5E9E248A9EA1}" srcId="{0401599D-2D6B-4C6A-985C-441B3A6E2F18}" destId="{16643B2D-4219-4923-9162-3BABD4D0F2C3}" srcOrd="0" destOrd="0" parTransId="{CFDCA9FE-2E57-43E3-BAB7-2D1AD389E009}" sibTransId="{91C29561-8096-410F-ABF7-1F2EC4A92A70}"/>
    <dgm:cxn modelId="{B2B34B88-0084-42C9-B85A-4F3558F190B2}" srcId="{A12D38B7-DD3D-463C-8CC5-6AF5C6F0EB3D}" destId="{0401599D-2D6B-4C6A-985C-441B3A6E2F18}" srcOrd="2" destOrd="0" parTransId="{B2B2EA27-FD0D-480C-9FDD-EDC410E9CE3A}" sibTransId="{28C17A76-76AB-4EA8-9652-661EF6D2D189}"/>
    <dgm:cxn modelId="{4DF993BC-937D-4D24-BD3E-A6B935AD4D37}" type="presOf" srcId="{16643B2D-4219-4923-9162-3BABD4D0F2C3}" destId="{E6ED3672-8580-4F09-947D-7D60DE09715A}" srcOrd="0" destOrd="0" presId="urn:microsoft.com/office/officeart/2005/8/layout/vList5"/>
    <dgm:cxn modelId="{B3A3D0C7-0D1B-4D9F-B0A4-5A85715F1C2F}" type="presOf" srcId="{5E09AEF6-5CC2-4644-AE1F-A97CD6603937}" destId="{A65A6A56-56C0-4ED9-962D-2407C0673D41}" srcOrd="0" destOrd="0" presId="urn:microsoft.com/office/officeart/2005/8/layout/vList5"/>
    <dgm:cxn modelId="{354ACECE-469F-4BF4-A6D7-23A17FFB8464}" type="presOf" srcId="{A12D38B7-DD3D-463C-8CC5-6AF5C6F0EB3D}" destId="{67E2162B-8532-4BCE-89DA-F413C3E7A888}" srcOrd="0" destOrd="0" presId="urn:microsoft.com/office/officeart/2005/8/layout/vList5"/>
    <dgm:cxn modelId="{A10D18D1-FB63-49EB-B398-24C3D179E3D5}" type="presOf" srcId="{12200583-DD89-446A-9BFF-337837B7ED27}" destId="{5EA14CCC-58CC-44B0-B96C-D8342773DC14}" srcOrd="0" destOrd="0" presId="urn:microsoft.com/office/officeart/2005/8/layout/vList5"/>
    <dgm:cxn modelId="{4DD55CD6-9CC8-4468-A8B7-14FAF600CD1B}" srcId="{0401599D-2D6B-4C6A-985C-441B3A6E2F18}" destId="{8065B2FB-41C0-4CD4-9C03-294051C9B6C0}" srcOrd="1" destOrd="0" parTransId="{B9953F4F-EC2D-46D0-A8D6-F0366F28B77E}" sibTransId="{A6140D6A-F825-46E7-A4D2-761D247BCD06}"/>
    <dgm:cxn modelId="{38D000FA-0F74-4FF8-A784-77976CAD777E}" srcId="{A12D38B7-DD3D-463C-8CC5-6AF5C6F0EB3D}" destId="{EBCAA33D-48F2-4426-98FE-C2BA6A90F7E9}" srcOrd="0" destOrd="0" parTransId="{1C8D1B08-2CBE-41D6-B7DC-EF74F3658AA5}" sibTransId="{611E1EBC-5FB4-40E9-84D2-0EE62D6D24BA}"/>
    <dgm:cxn modelId="{982609ED-BB0B-45B5-91AB-A519D881EBA5}" type="presParOf" srcId="{67E2162B-8532-4BCE-89DA-F413C3E7A888}" destId="{AECF69DF-6E3C-48B9-BCB0-CA97E58618C5}" srcOrd="0" destOrd="0" presId="urn:microsoft.com/office/officeart/2005/8/layout/vList5"/>
    <dgm:cxn modelId="{7253D862-9D00-4489-81D3-1F878A240E07}" type="presParOf" srcId="{AECF69DF-6E3C-48B9-BCB0-CA97E58618C5}" destId="{A438D3D8-C065-4340-8DA8-7E830DAF275E}" srcOrd="0" destOrd="0" presId="urn:microsoft.com/office/officeart/2005/8/layout/vList5"/>
    <dgm:cxn modelId="{6804E566-F424-49ED-BD87-165437D61A2E}" type="presParOf" srcId="{AECF69DF-6E3C-48B9-BCB0-CA97E58618C5}" destId="{5EA14CCC-58CC-44B0-B96C-D8342773DC14}" srcOrd="1" destOrd="0" presId="urn:microsoft.com/office/officeart/2005/8/layout/vList5"/>
    <dgm:cxn modelId="{5871E3D3-B057-4091-83A5-19143D0D49B5}" type="presParOf" srcId="{67E2162B-8532-4BCE-89DA-F413C3E7A888}" destId="{DF082CD5-5943-4519-AFDC-4745B1ECD210}" srcOrd="1" destOrd="0" presId="urn:microsoft.com/office/officeart/2005/8/layout/vList5"/>
    <dgm:cxn modelId="{43034DD1-44CA-4022-968E-642A4FB3E720}" type="presParOf" srcId="{67E2162B-8532-4BCE-89DA-F413C3E7A888}" destId="{2C1C358F-D92D-41BC-91AB-5B786A7880A2}" srcOrd="2" destOrd="0" presId="urn:microsoft.com/office/officeart/2005/8/layout/vList5"/>
    <dgm:cxn modelId="{83EB3271-F8B0-4587-B925-A6C9AB2191E2}" type="presParOf" srcId="{2C1C358F-D92D-41BC-91AB-5B786A7880A2}" destId="{A65A6A56-56C0-4ED9-962D-2407C0673D41}" srcOrd="0" destOrd="0" presId="urn:microsoft.com/office/officeart/2005/8/layout/vList5"/>
    <dgm:cxn modelId="{0E39294E-E7BB-4D65-84A4-7D2AE5D4C04D}" type="presParOf" srcId="{2C1C358F-D92D-41BC-91AB-5B786A7880A2}" destId="{59FB317D-6C6E-4F23-89B9-E277F822862D}" srcOrd="1" destOrd="0" presId="urn:microsoft.com/office/officeart/2005/8/layout/vList5"/>
    <dgm:cxn modelId="{8D9E5975-11E3-4ED3-832E-1C449EB096C4}" type="presParOf" srcId="{67E2162B-8532-4BCE-89DA-F413C3E7A888}" destId="{6CF919D4-845E-4F87-B581-C2899430FB42}" srcOrd="3" destOrd="0" presId="urn:microsoft.com/office/officeart/2005/8/layout/vList5"/>
    <dgm:cxn modelId="{09AC0DE7-8C80-46AE-99F8-662E4957235C}" type="presParOf" srcId="{67E2162B-8532-4BCE-89DA-F413C3E7A888}" destId="{01FF89AE-A113-4812-A02E-A703AFF4B70B}" srcOrd="4" destOrd="0" presId="urn:microsoft.com/office/officeart/2005/8/layout/vList5"/>
    <dgm:cxn modelId="{67BC2F28-7F06-445A-866F-C107292C7951}" type="presParOf" srcId="{01FF89AE-A113-4812-A02E-A703AFF4B70B}" destId="{905C8A09-44A2-4423-8A98-4FD8BF978091}" srcOrd="0" destOrd="0" presId="urn:microsoft.com/office/officeart/2005/8/layout/vList5"/>
    <dgm:cxn modelId="{B24FF76E-B5AC-4A54-B2F6-E7BA0DE72FFC}" type="presParOf" srcId="{01FF89AE-A113-4812-A02E-A703AFF4B70B}" destId="{E6ED3672-8580-4F09-947D-7D60DE09715A}"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EF31492-DC95-496B-991E-CEE9586F6755}" type="doc">
      <dgm:prSet loTypeId="urn:microsoft.com/office/officeart/2005/8/layout/radial6" loCatId="cycle" qsTypeId="urn:microsoft.com/office/officeart/2005/8/quickstyle/simple2" qsCatId="simple" csTypeId="urn:microsoft.com/office/officeart/2005/8/colors/colorful5" csCatId="colorful" phldr="1"/>
      <dgm:spPr/>
      <dgm:t>
        <a:bodyPr/>
        <a:lstStyle/>
        <a:p>
          <a:endParaRPr lang="en-GB"/>
        </a:p>
      </dgm:t>
    </dgm:pt>
    <dgm:pt modelId="{B4A7DEB6-F2D9-49A2-8754-5431B797F025}">
      <dgm:prSet phldrT="[Text]"/>
      <dgm:spPr/>
      <dgm:t>
        <a:bodyPr/>
        <a:lstStyle/>
        <a:p>
          <a:r>
            <a:rPr lang="en-GB" dirty="0"/>
            <a:t>Structured programming</a:t>
          </a:r>
        </a:p>
      </dgm:t>
    </dgm:pt>
    <dgm:pt modelId="{E5D4E686-1D7B-40D9-BADF-0DED0AC30B94}" type="parTrans" cxnId="{65559CD2-9553-487A-846F-907A1DB6EB0F}">
      <dgm:prSet/>
      <dgm:spPr/>
      <dgm:t>
        <a:bodyPr/>
        <a:lstStyle/>
        <a:p>
          <a:endParaRPr lang="en-GB"/>
        </a:p>
      </dgm:t>
    </dgm:pt>
    <dgm:pt modelId="{B071FA07-FD5E-4520-B957-329848E8EAF4}" type="sibTrans" cxnId="{65559CD2-9553-487A-846F-907A1DB6EB0F}">
      <dgm:prSet/>
      <dgm:spPr/>
      <dgm:t>
        <a:bodyPr/>
        <a:lstStyle/>
        <a:p>
          <a:endParaRPr lang="en-GB"/>
        </a:p>
      </dgm:t>
    </dgm:pt>
    <dgm:pt modelId="{FB478EEE-9BB9-4031-B810-285DF731392A}">
      <dgm:prSet phldrT="[Text]"/>
      <dgm:spPr/>
      <dgm:t>
        <a:bodyPr/>
        <a:lstStyle/>
        <a:p>
          <a:r>
            <a:rPr lang="en-GB" dirty="0"/>
            <a:t>Expected</a:t>
          </a:r>
        </a:p>
        <a:p>
          <a:r>
            <a:rPr lang="en-GB" dirty="0"/>
            <a:t>results</a:t>
          </a:r>
        </a:p>
      </dgm:t>
    </dgm:pt>
    <dgm:pt modelId="{02FEA8B8-113D-40FC-B4AF-8FDF2695E2FF}" type="parTrans" cxnId="{74F394FE-359F-4BA6-858C-271B9AF3B945}">
      <dgm:prSet/>
      <dgm:spPr/>
      <dgm:t>
        <a:bodyPr/>
        <a:lstStyle/>
        <a:p>
          <a:endParaRPr lang="en-GB"/>
        </a:p>
      </dgm:t>
    </dgm:pt>
    <dgm:pt modelId="{54964368-321C-4E08-9BD4-A4BA4F5EBC31}" type="sibTrans" cxnId="{74F394FE-359F-4BA6-858C-271B9AF3B945}">
      <dgm:prSet/>
      <dgm:spPr/>
      <dgm:t>
        <a:bodyPr/>
        <a:lstStyle/>
        <a:p>
          <a:endParaRPr lang="en-GB"/>
        </a:p>
      </dgm:t>
    </dgm:pt>
    <dgm:pt modelId="{C7428D8F-8817-4BC8-99CB-CA148E3B4538}">
      <dgm:prSet phldrT="[Text]"/>
      <dgm:spPr/>
      <dgm:t>
        <a:bodyPr/>
        <a:lstStyle/>
        <a:p>
          <a:r>
            <a:rPr lang="en-GB" dirty="0"/>
            <a:t>Test run</a:t>
          </a:r>
        </a:p>
      </dgm:t>
    </dgm:pt>
    <dgm:pt modelId="{258441D9-EC4F-46C3-988C-3AF313127645}" type="parTrans" cxnId="{B9A46AB3-6B68-4198-ABAA-01B888DC70FB}">
      <dgm:prSet/>
      <dgm:spPr/>
      <dgm:t>
        <a:bodyPr/>
        <a:lstStyle/>
        <a:p>
          <a:endParaRPr lang="en-GB"/>
        </a:p>
      </dgm:t>
    </dgm:pt>
    <dgm:pt modelId="{CF94CB2A-995C-4094-A2BE-ACED5F0B08E8}" type="sibTrans" cxnId="{B9A46AB3-6B68-4198-ABAA-01B888DC70FB}">
      <dgm:prSet/>
      <dgm:spPr/>
      <dgm:t>
        <a:bodyPr/>
        <a:lstStyle/>
        <a:p>
          <a:endParaRPr lang="en-GB"/>
        </a:p>
      </dgm:t>
    </dgm:pt>
    <dgm:pt modelId="{0A7301FD-3CB9-469D-A745-CA8D73B9506F}">
      <dgm:prSet phldrT="[Text]"/>
      <dgm:spPr/>
      <dgm:t>
        <a:bodyPr/>
        <a:lstStyle/>
        <a:p>
          <a:r>
            <a:rPr lang="en-GB" dirty="0"/>
            <a:t>Actual results</a:t>
          </a:r>
        </a:p>
      </dgm:t>
    </dgm:pt>
    <dgm:pt modelId="{6D52EC80-5565-40B9-88C6-4BA7E14CAF46}" type="parTrans" cxnId="{1772A3BB-FB66-4B06-8C71-0BA9DE77DBE8}">
      <dgm:prSet/>
      <dgm:spPr/>
      <dgm:t>
        <a:bodyPr/>
        <a:lstStyle/>
        <a:p>
          <a:endParaRPr lang="en-GB"/>
        </a:p>
      </dgm:t>
    </dgm:pt>
    <dgm:pt modelId="{240D5E29-14E7-4D4A-82C1-6E7999E51E32}" type="sibTrans" cxnId="{1772A3BB-FB66-4B06-8C71-0BA9DE77DBE8}">
      <dgm:prSet/>
      <dgm:spPr/>
      <dgm:t>
        <a:bodyPr/>
        <a:lstStyle/>
        <a:p>
          <a:endParaRPr lang="en-GB"/>
        </a:p>
      </dgm:t>
    </dgm:pt>
    <dgm:pt modelId="{D43DB782-42BF-446B-BAA9-FDCD7F34BE85}">
      <dgm:prSet phldrT="[Text]"/>
      <dgm:spPr/>
      <dgm:t>
        <a:bodyPr/>
        <a:lstStyle/>
        <a:p>
          <a:r>
            <a:rPr lang="en-GB" dirty="0"/>
            <a:t>Refinements to  program</a:t>
          </a:r>
        </a:p>
      </dgm:t>
    </dgm:pt>
    <dgm:pt modelId="{82525944-5399-4286-B7A2-A9BB71D86360}" type="parTrans" cxnId="{8D7E85A6-65AE-430F-809B-ABD507B749B2}">
      <dgm:prSet/>
      <dgm:spPr/>
      <dgm:t>
        <a:bodyPr/>
        <a:lstStyle/>
        <a:p>
          <a:endParaRPr lang="en-GB"/>
        </a:p>
      </dgm:t>
    </dgm:pt>
    <dgm:pt modelId="{D5AC5C5C-071C-4BE2-A7D5-19E2EDEBA085}" type="sibTrans" cxnId="{8D7E85A6-65AE-430F-809B-ABD507B749B2}">
      <dgm:prSet/>
      <dgm:spPr/>
      <dgm:t>
        <a:bodyPr/>
        <a:lstStyle/>
        <a:p>
          <a:endParaRPr lang="en-GB"/>
        </a:p>
      </dgm:t>
    </dgm:pt>
    <dgm:pt modelId="{9F520B71-0E5D-488D-9CA6-5345040BDE16}" type="pres">
      <dgm:prSet presAssocID="{DEF31492-DC95-496B-991E-CEE9586F6755}" presName="Name0" presStyleCnt="0">
        <dgm:presLayoutVars>
          <dgm:chMax val="1"/>
          <dgm:dir/>
          <dgm:animLvl val="ctr"/>
          <dgm:resizeHandles val="exact"/>
        </dgm:presLayoutVars>
      </dgm:prSet>
      <dgm:spPr/>
    </dgm:pt>
    <dgm:pt modelId="{98064423-F730-4A52-BE6B-8299221EA7F9}" type="pres">
      <dgm:prSet presAssocID="{B4A7DEB6-F2D9-49A2-8754-5431B797F025}" presName="centerShape" presStyleLbl="node0" presStyleIdx="0" presStyleCnt="1"/>
      <dgm:spPr/>
    </dgm:pt>
    <dgm:pt modelId="{C86BFA50-4C68-4FA0-A3AB-0641B4A7289E}" type="pres">
      <dgm:prSet presAssocID="{FB478EEE-9BB9-4031-B810-285DF731392A}" presName="node" presStyleLbl="node1" presStyleIdx="0" presStyleCnt="4">
        <dgm:presLayoutVars>
          <dgm:bulletEnabled val="1"/>
        </dgm:presLayoutVars>
      </dgm:prSet>
      <dgm:spPr/>
    </dgm:pt>
    <dgm:pt modelId="{519B2F71-95B0-4695-9F26-A9E0328A4B75}" type="pres">
      <dgm:prSet presAssocID="{FB478EEE-9BB9-4031-B810-285DF731392A}" presName="dummy" presStyleCnt="0"/>
      <dgm:spPr/>
    </dgm:pt>
    <dgm:pt modelId="{368D3743-00E0-43AA-94DF-F592E45F84C2}" type="pres">
      <dgm:prSet presAssocID="{54964368-321C-4E08-9BD4-A4BA4F5EBC31}" presName="sibTrans" presStyleLbl="sibTrans2D1" presStyleIdx="0" presStyleCnt="4"/>
      <dgm:spPr/>
    </dgm:pt>
    <dgm:pt modelId="{E7294305-F04E-4E9F-A7CD-B3438331030A}" type="pres">
      <dgm:prSet presAssocID="{C7428D8F-8817-4BC8-99CB-CA148E3B4538}" presName="node" presStyleLbl="node1" presStyleIdx="1" presStyleCnt="4">
        <dgm:presLayoutVars>
          <dgm:bulletEnabled val="1"/>
        </dgm:presLayoutVars>
      </dgm:prSet>
      <dgm:spPr/>
    </dgm:pt>
    <dgm:pt modelId="{A3C55400-2903-4651-B017-61AD18835AEF}" type="pres">
      <dgm:prSet presAssocID="{C7428D8F-8817-4BC8-99CB-CA148E3B4538}" presName="dummy" presStyleCnt="0"/>
      <dgm:spPr/>
    </dgm:pt>
    <dgm:pt modelId="{791533A3-A76B-4377-8174-10FFAAB083F4}" type="pres">
      <dgm:prSet presAssocID="{CF94CB2A-995C-4094-A2BE-ACED5F0B08E8}" presName="sibTrans" presStyleLbl="sibTrans2D1" presStyleIdx="1" presStyleCnt="4"/>
      <dgm:spPr/>
    </dgm:pt>
    <dgm:pt modelId="{B9D275A7-4397-4D26-87CB-9A7F8F164948}" type="pres">
      <dgm:prSet presAssocID="{0A7301FD-3CB9-469D-A745-CA8D73B9506F}" presName="node" presStyleLbl="node1" presStyleIdx="2" presStyleCnt="4">
        <dgm:presLayoutVars>
          <dgm:bulletEnabled val="1"/>
        </dgm:presLayoutVars>
      </dgm:prSet>
      <dgm:spPr/>
    </dgm:pt>
    <dgm:pt modelId="{4EE97856-3B8A-4251-BFAE-E7870F6371F6}" type="pres">
      <dgm:prSet presAssocID="{0A7301FD-3CB9-469D-A745-CA8D73B9506F}" presName="dummy" presStyleCnt="0"/>
      <dgm:spPr/>
    </dgm:pt>
    <dgm:pt modelId="{2FF6AB32-BEF2-44ED-8CB7-99A02A4CD7B5}" type="pres">
      <dgm:prSet presAssocID="{240D5E29-14E7-4D4A-82C1-6E7999E51E32}" presName="sibTrans" presStyleLbl="sibTrans2D1" presStyleIdx="2" presStyleCnt="4"/>
      <dgm:spPr/>
    </dgm:pt>
    <dgm:pt modelId="{19F36650-778B-457E-9058-ECDDAAF2C189}" type="pres">
      <dgm:prSet presAssocID="{D43DB782-42BF-446B-BAA9-FDCD7F34BE85}" presName="node" presStyleLbl="node1" presStyleIdx="3" presStyleCnt="4">
        <dgm:presLayoutVars>
          <dgm:bulletEnabled val="1"/>
        </dgm:presLayoutVars>
      </dgm:prSet>
      <dgm:spPr/>
    </dgm:pt>
    <dgm:pt modelId="{0D4DE9B5-38CD-4C1D-8A2E-0BC6C442742F}" type="pres">
      <dgm:prSet presAssocID="{D43DB782-42BF-446B-BAA9-FDCD7F34BE85}" presName="dummy" presStyleCnt="0"/>
      <dgm:spPr/>
    </dgm:pt>
    <dgm:pt modelId="{01386134-4AE4-408F-BFC4-9A8A210A2812}" type="pres">
      <dgm:prSet presAssocID="{D5AC5C5C-071C-4BE2-A7D5-19E2EDEBA085}" presName="sibTrans" presStyleLbl="sibTrans2D1" presStyleIdx="3" presStyleCnt="4"/>
      <dgm:spPr/>
    </dgm:pt>
  </dgm:ptLst>
  <dgm:cxnLst>
    <dgm:cxn modelId="{D9A7AD09-47C6-402F-8DCA-8028B2FB048F}" type="presOf" srcId="{D43DB782-42BF-446B-BAA9-FDCD7F34BE85}" destId="{19F36650-778B-457E-9058-ECDDAAF2C189}" srcOrd="0" destOrd="0" presId="urn:microsoft.com/office/officeart/2005/8/layout/radial6"/>
    <dgm:cxn modelId="{E24BE034-73F1-45AB-9F2A-CF4482AFD10D}" type="presOf" srcId="{54964368-321C-4E08-9BD4-A4BA4F5EBC31}" destId="{368D3743-00E0-43AA-94DF-F592E45F84C2}" srcOrd="0" destOrd="0" presId="urn:microsoft.com/office/officeart/2005/8/layout/radial6"/>
    <dgm:cxn modelId="{C5F9173C-A7BD-4E82-8235-988721F6C322}" type="presOf" srcId="{D5AC5C5C-071C-4BE2-A7D5-19E2EDEBA085}" destId="{01386134-4AE4-408F-BFC4-9A8A210A2812}" srcOrd="0" destOrd="0" presId="urn:microsoft.com/office/officeart/2005/8/layout/radial6"/>
    <dgm:cxn modelId="{7F8B106E-30F6-421E-8D29-C9B55616B8C9}" type="presOf" srcId="{240D5E29-14E7-4D4A-82C1-6E7999E51E32}" destId="{2FF6AB32-BEF2-44ED-8CB7-99A02A4CD7B5}" srcOrd="0" destOrd="0" presId="urn:microsoft.com/office/officeart/2005/8/layout/radial6"/>
    <dgm:cxn modelId="{814C6584-A4E0-4C24-9948-A4D67BC8BA9D}" type="presOf" srcId="{C7428D8F-8817-4BC8-99CB-CA148E3B4538}" destId="{E7294305-F04E-4E9F-A7CD-B3438331030A}" srcOrd="0" destOrd="0" presId="urn:microsoft.com/office/officeart/2005/8/layout/radial6"/>
    <dgm:cxn modelId="{635B6B89-E120-48AD-BD44-64BBE2A4ADCB}" type="presOf" srcId="{DEF31492-DC95-496B-991E-CEE9586F6755}" destId="{9F520B71-0E5D-488D-9CA6-5345040BDE16}" srcOrd="0" destOrd="0" presId="urn:microsoft.com/office/officeart/2005/8/layout/radial6"/>
    <dgm:cxn modelId="{8D7E85A6-65AE-430F-809B-ABD507B749B2}" srcId="{B4A7DEB6-F2D9-49A2-8754-5431B797F025}" destId="{D43DB782-42BF-446B-BAA9-FDCD7F34BE85}" srcOrd="3" destOrd="0" parTransId="{82525944-5399-4286-B7A2-A9BB71D86360}" sibTransId="{D5AC5C5C-071C-4BE2-A7D5-19E2EDEBA085}"/>
    <dgm:cxn modelId="{B9A46AB3-6B68-4198-ABAA-01B888DC70FB}" srcId="{B4A7DEB6-F2D9-49A2-8754-5431B797F025}" destId="{C7428D8F-8817-4BC8-99CB-CA148E3B4538}" srcOrd="1" destOrd="0" parTransId="{258441D9-EC4F-46C3-988C-3AF313127645}" sibTransId="{CF94CB2A-995C-4094-A2BE-ACED5F0B08E8}"/>
    <dgm:cxn modelId="{4FCFF2B6-F6A9-4838-AC33-74E0D6059E50}" type="presOf" srcId="{B4A7DEB6-F2D9-49A2-8754-5431B797F025}" destId="{98064423-F730-4A52-BE6B-8299221EA7F9}" srcOrd="0" destOrd="0" presId="urn:microsoft.com/office/officeart/2005/8/layout/radial6"/>
    <dgm:cxn modelId="{1772A3BB-FB66-4B06-8C71-0BA9DE77DBE8}" srcId="{B4A7DEB6-F2D9-49A2-8754-5431B797F025}" destId="{0A7301FD-3CB9-469D-A745-CA8D73B9506F}" srcOrd="2" destOrd="0" parTransId="{6D52EC80-5565-40B9-88C6-4BA7E14CAF46}" sibTransId="{240D5E29-14E7-4D4A-82C1-6E7999E51E32}"/>
    <dgm:cxn modelId="{DAA403C8-9CED-46BD-BD1A-FF37157FE7CE}" type="presOf" srcId="{CF94CB2A-995C-4094-A2BE-ACED5F0B08E8}" destId="{791533A3-A76B-4377-8174-10FFAAB083F4}" srcOrd="0" destOrd="0" presId="urn:microsoft.com/office/officeart/2005/8/layout/radial6"/>
    <dgm:cxn modelId="{65559CD2-9553-487A-846F-907A1DB6EB0F}" srcId="{DEF31492-DC95-496B-991E-CEE9586F6755}" destId="{B4A7DEB6-F2D9-49A2-8754-5431B797F025}" srcOrd="0" destOrd="0" parTransId="{E5D4E686-1D7B-40D9-BADF-0DED0AC30B94}" sibTransId="{B071FA07-FD5E-4520-B957-329848E8EAF4}"/>
    <dgm:cxn modelId="{3352E1DE-1297-4DFE-BFAB-ACF8A21589D1}" type="presOf" srcId="{0A7301FD-3CB9-469D-A745-CA8D73B9506F}" destId="{B9D275A7-4397-4D26-87CB-9A7F8F164948}" srcOrd="0" destOrd="0" presId="urn:microsoft.com/office/officeart/2005/8/layout/radial6"/>
    <dgm:cxn modelId="{82D5BEF0-432F-4AB1-84A8-A6466A94C370}" type="presOf" srcId="{FB478EEE-9BB9-4031-B810-285DF731392A}" destId="{C86BFA50-4C68-4FA0-A3AB-0641B4A7289E}" srcOrd="0" destOrd="0" presId="urn:microsoft.com/office/officeart/2005/8/layout/radial6"/>
    <dgm:cxn modelId="{74F394FE-359F-4BA6-858C-271B9AF3B945}" srcId="{B4A7DEB6-F2D9-49A2-8754-5431B797F025}" destId="{FB478EEE-9BB9-4031-B810-285DF731392A}" srcOrd="0" destOrd="0" parTransId="{02FEA8B8-113D-40FC-B4AF-8FDF2695E2FF}" sibTransId="{54964368-321C-4E08-9BD4-A4BA4F5EBC31}"/>
    <dgm:cxn modelId="{351C9CCB-C794-4036-A92F-B9DA9723F2E4}" type="presParOf" srcId="{9F520B71-0E5D-488D-9CA6-5345040BDE16}" destId="{98064423-F730-4A52-BE6B-8299221EA7F9}" srcOrd="0" destOrd="0" presId="urn:microsoft.com/office/officeart/2005/8/layout/radial6"/>
    <dgm:cxn modelId="{59D1EB65-84ED-4347-80EF-AF72170DDD21}" type="presParOf" srcId="{9F520B71-0E5D-488D-9CA6-5345040BDE16}" destId="{C86BFA50-4C68-4FA0-A3AB-0641B4A7289E}" srcOrd="1" destOrd="0" presId="urn:microsoft.com/office/officeart/2005/8/layout/radial6"/>
    <dgm:cxn modelId="{D434865D-88C9-4D9D-9E29-5FA229D0D564}" type="presParOf" srcId="{9F520B71-0E5D-488D-9CA6-5345040BDE16}" destId="{519B2F71-95B0-4695-9F26-A9E0328A4B75}" srcOrd="2" destOrd="0" presId="urn:microsoft.com/office/officeart/2005/8/layout/radial6"/>
    <dgm:cxn modelId="{64C4B563-33D6-4138-8B85-29EFFB1FFEC2}" type="presParOf" srcId="{9F520B71-0E5D-488D-9CA6-5345040BDE16}" destId="{368D3743-00E0-43AA-94DF-F592E45F84C2}" srcOrd="3" destOrd="0" presId="urn:microsoft.com/office/officeart/2005/8/layout/radial6"/>
    <dgm:cxn modelId="{249E544F-CAB6-4975-A3F0-55DE7C867C45}" type="presParOf" srcId="{9F520B71-0E5D-488D-9CA6-5345040BDE16}" destId="{E7294305-F04E-4E9F-A7CD-B3438331030A}" srcOrd="4" destOrd="0" presId="urn:microsoft.com/office/officeart/2005/8/layout/radial6"/>
    <dgm:cxn modelId="{C2E5F4FB-10D9-4A2A-BE72-E633BCF1FDE9}" type="presParOf" srcId="{9F520B71-0E5D-488D-9CA6-5345040BDE16}" destId="{A3C55400-2903-4651-B017-61AD18835AEF}" srcOrd="5" destOrd="0" presId="urn:microsoft.com/office/officeart/2005/8/layout/radial6"/>
    <dgm:cxn modelId="{C7E63DA0-F404-44EA-A5E0-D8FFE720C414}" type="presParOf" srcId="{9F520B71-0E5D-488D-9CA6-5345040BDE16}" destId="{791533A3-A76B-4377-8174-10FFAAB083F4}" srcOrd="6" destOrd="0" presId="urn:microsoft.com/office/officeart/2005/8/layout/radial6"/>
    <dgm:cxn modelId="{567F4B75-BC0E-4557-9927-AF3A9222FFDD}" type="presParOf" srcId="{9F520B71-0E5D-488D-9CA6-5345040BDE16}" destId="{B9D275A7-4397-4D26-87CB-9A7F8F164948}" srcOrd="7" destOrd="0" presId="urn:microsoft.com/office/officeart/2005/8/layout/radial6"/>
    <dgm:cxn modelId="{2866F39A-ACA4-4AC7-A82F-7585C83F2F84}" type="presParOf" srcId="{9F520B71-0E5D-488D-9CA6-5345040BDE16}" destId="{4EE97856-3B8A-4251-BFAE-E7870F6371F6}" srcOrd="8" destOrd="0" presId="urn:microsoft.com/office/officeart/2005/8/layout/radial6"/>
    <dgm:cxn modelId="{CBD30550-A234-4F6F-A613-1EA990B80EE7}" type="presParOf" srcId="{9F520B71-0E5D-488D-9CA6-5345040BDE16}" destId="{2FF6AB32-BEF2-44ED-8CB7-99A02A4CD7B5}" srcOrd="9" destOrd="0" presId="urn:microsoft.com/office/officeart/2005/8/layout/radial6"/>
    <dgm:cxn modelId="{1048D912-5417-426C-86CC-5B283E5480BC}" type="presParOf" srcId="{9F520B71-0E5D-488D-9CA6-5345040BDE16}" destId="{19F36650-778B-457E-9058-ECDDAAF2C189}" srcOrd="10" destOrd="0" presId="urn:microsoft.com/office/officeart/2005/8/layout/radial6"/>
    <dgm:cxn modelId="{C066561F-ED52-48F7-A99D-B8B7A210C856}" type="presParOf" srcId="{9F520B71-0E5D-488D-9CA6-5345040BDE16}" destId="{0D4DE9B5-38CD-4C1D-8A2E-0BC6C442742F}" srcOrd="11" destOrd="0" presId="urn:microsoft.com/office/officeart/2005/8/layout/radial6"/>
    <dgm:cxn modelId="{6B66FF43-113F-4D87-AD1F-902AD84579E4}" type="presParOf" srcId="{9F520B71-0E5D-488D-9CA6-5345040BDE16}" destId="{01386134-4AE4-408F-BFC4-9A8A210A2812}" srcOrd="12" destOrd="0" presId="urn:microsoft.com/office/officeart/2005/8/layout/radial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25B4302-7736-48AD-8AEC-D3F43EB931D5}" type="doc">
      <dgm:prSet loTypeId="urn:microsoft.com/office/officeart/2005/8/layout/vList5" loCatId="list" qsTypeId="urn:microsoft.com/office/officeart/2005/8/quickstyle/simple1" qsCatId="simple" csTypeId="urn:microsoft.com/office/officeart/2005/8/colors/colorful2" csCatId="colorful"/>
      <dgm:spPr/>
      <dgm:t>
        <a:bodyPr/>
        <a:lstStyle/>
        <a:p>
          <a:endParaRPr lang="en-US"/>
        </a:p>
      </dgm:t>
    </dgm:pt>
    <dgm:pt modelId="{053C0D97-A974-45FB-ADCA-D9103F4649BF}">
      <dgm:prSet/>
      <dgm:spPr/>
      <dgm:t>
        <a:bodyPr/>
        <a:lstStyle/>
        <a:p>
          <a:r>
            <a:rPr lang="en-GB"/>
            <a:t>Compile phase</a:t>
          </a:r>
          <a:endParaRPr lang="en-US"/>
        </a:p>
      </dgm:t>
    </dgm:pt>
    <dgm:pt modelId="{645CF76F-624F-4B9A-A236-6244F08D71D9}" type="parTrans" cxnId="{D587F194-6429-4EA1-94A6-99A524B74B7A}">
      <dgm:prSet/>
      <dgm:spPr/>
      <dgm:t>
        <a:bodyPr/>
        <a:lstStyle/>
        <a:p>
          <a:endParaRPr lang="en-US"/>
        </a:p>
      </dgm:t>
    </dgm:pt>
    <dgm:pt modelId="{80C2A1FA-B780-4F98-912F-077FCFA595E7}" type="sibTrans" cxnId="{D587F194-6429-4EA1-94A6-99A524B74B7A}">
      <dgm:prSet/>
      <dgm:spPr/>
      <dgm:t>
        <a:bodyPr/>
        <a:lstStyle/>
        <a:p>
          <a:endParaRPr lang="en-US"/>
        </a:p>
      </dgm:t>
    </dgm:pt>
    <dgm:pt modelId="{4A5F3FC4-2B43-48F3-8B2E-70249005D05A}">
      <dgm:prSet/>
      <dgm:spPr/>
      <dgm:t>
        <a:bodyPr/>
        <a:lstStyle/>
        <a:p>
          <a:r>
            <a:rPr lang="en-GB"/>
            <a:t>Check code is valid</a:t>
          </a:r>
          <a:endParaRPr lang="en-US"/>
        </a:p>
      </dgm:t>
    </dgm:pt>
    <dgm:pt modelId="{A98D8BDD-F413-4A5A-8E47-0A0A2705F24A}" type="parTrans" cxnId="{F1264367-92BD-40C2-8B51-571FF2C89092}">
      <dgm:prSet/>
      <dgm:spPr/>
      <dgm:t>
        <a:bodyPr/>
        <a:lstStyle/>
        <a:p>
          <a:endParaRPr lang="en-US"/>
        </a:p>
      </dgm:t>
    </dgm:pt>
    <dgm:pt modelId="{CF561B46-2244-4112-A7CD-9B3140D1C9AA}" type="sibTrans" cxnId="{F1264367-92BD-40C2-8B51-571FF2C89092}">
      <dgm:prSet/>
      <dgm:spPr/>
      <dgm:t>
        <a:bodyPr/>
        <a:lstStyle/>
        <a:p>
          <a:endParaRPr lang="en-US"/>
        </a:p>
      </dgm:t>
    </dgm:pt>
    <dgm:pt modelId="{24602663-40CC-4284-B5A9-2FE77DBB70E0}">
      <dgm:prSet/>
      <dgm:spPr/>
      <dgm:t>
        <a:bodyPr/>
        <a:lstStyle/>
        <a:p>
          <a:r>
            <a:rPr lang="en-GB"/>
            <a:t>Create a buffer for raw data</a:t>
          </a:r>
          <a:endParaRPr lang="en-US"/>
        </a:p>
      </dgm:t>
    </dgm:pt>
    <dgm:pt modelId="{68C2BB62-28DB-4DEE-8B60-903C23A32289}" type="parTrans" cxnId="{5930F586-02FB-4186-9D04-3D8CDB991AA3}">
      <dgm:prSet/>
      <dgm:spPr/>
      <dgm:t>
        <a:bodyPr/>
        <a:lstStyle/>
        <a:p>
          <a:endParaRPr lang="en-US"/>
        </a:p>
      </dgm:t>
    </dgm:pt>
    <dgm:pt modelId="{1DFFE3D0-871D-461E-A5B7-449FCAA95A0A}" type="sibTrans" cxnId="{5930F586-02FB-4186-9D04-3D8CDB991AA3}">
      <dgm:prSet/>
      <dgm:spPr/>
      <dgm:t>
        <a:bodyPr/>
        <a:lstStyle/>
        <a:p>
          <a:endParaRPr lang="en-US"/>
        </a:p>
      </dgm:t>
    </dgm:pt>
    <dgm:pt modelId="{0E454534-8011-4CFF-8F65-25F509F088E6}">
      <dgm:prSet/>
      <dgm:spPr/>
      <dgm:t>
        <a:bodyPr/>
        <a:lstStyle/>
        <a:p>
          <a:r>
            <a:rPr lang="en-GB"/>
            <a:t>Set up variables</a:t>
          </a:r>
          <a:endParaRPr lang="en-US"/>
        </a:p>
      </dgm:t>
    </dgm:pt>
    <dgm:pt modelId="{945C1611-568C-40C3-A17C-FD6EBE6DDC59}" type="parTrans" cxnId="{F7F2F345-A79B-46F9-A405-DBF2C51FE5A9}">
      <dgm:prSet/>
      <dgm:spPr/>
      <dgm:t>
        <a:bodyPr/>
        <a:lstStyle/>
        <a:p>
          <a:endParaRPr lang="en-US"/>
        </a:p>
      </dgm:t>
    </dgm:pt>
    <dgm:pt modelId="{230CCF4C-FC91-418E-9B6A-9C89E54E6A9E}" type="sibTrans" cxnId="{F7F2F345-A79B-46F9-A405-DBF2C51FE5A9}">
      <dgm:prSet/>
      <dgm:spPr/>
      <dgm:t>
        <a:bodyPr/>
        <a:lstStyle/>
        <a:p>
          <a:endParaRPr lang="en-US"/>
        </a:p>
      </dgm:t>
    </dgm:pt>
    <dgm:pt modelId="{C7C6BA79-C6AF-44EA-A899-2FBF9B0AD088}">
      <dgm:prSet/>
      <dgm:spPr/>
      <dgm:t>
        <a:bodyPr/>
        <a:lstStyle/>
        <a:p>
          <a:r>
            <a:rPr lang="en-GB"/>
            <a:t>Execute phase</a:t>
          </a:r>
          <a:endParaRPr lang="en-US"/>
        </a:p>
      </dgm:t>
    </dgm:pt>
    <dgm:pt modelId="{D9AD61A8-2832-47A1-B7EE-AE818915BE4A}" type="parTrans" cxnId="{DB555742-C157-4E70-A39E-C362334102C5}">
      <dgm:prSet/>
      <dgm:spPr/>
      <dgm:t>
        <a:bodyPr/>
        <a:lstStyle/>
        <a:p>
          <a:endParaRPr lang="en-US"/>
        </a:p>
      </dgm:t>
    </dgm:pt>
    <dgm:pt modelId="{857D52D6-8DC5-4653-9CF6-EF5FA4279F09}" type="sibTrans" cxnId="{DB555742-C157-4E70-A39E-C362334102C5}">
      <dgm:prSet/>
      <dgm:spPr/>
      <dgm:t>
        <a:bodyPr/>
        <a:lstStyle/>
        <a:p>
          <a:endParaRPr lang="en-US"/>
        </a:p>
      </dgm:t>
    </dgm:pt>
    <dgm:pt modelId="{0E5C844D-1FF4-4C80-B5FF-193374FC5876}">
      <dgm:prSet/>
      <dgm:spPr/>
      <dgm:t>
        <a:bodyPr/>
        <a:lstStyle/>
        <a:p>
          <a:r>
            <a:rPr lang="en-GB"/>
            <a:t>Write variables</a:t>
          </a:r>
          <a:endParaRPr lang="en-US"/>
        </a:p>
      </dgm:t>
    </dgm:pt>
    <dgm:pt modelId="{799E00B6-9869-48D4-B136-9E20E4666ED3}" type="parTrans" cxnId="{AE92CA67-8733-42C1-8E2E-A6E502AF5189}">
      <dgm:prSet/>
      <dgm:spPr/>
      <dgm:t>
        <a:bodyPr/>
        <a:lstStyle/>
        <a:p>
          <a:endParaRPr lang="en-US"/>
        </a:p>
      </dgm:t>
    </dgm:pt>
    <dgm:pt modelId="{562C4427-6FA1-44F8-9D5D-FE33EC06ACE3}" type="sibTrans" cxnId="{AE92CA67-8733-42C1-8E2E-A6E502AF5189}">
      <dgm:prSet/>
      <dgm:spPr/>
      <dgm:t>
        <a:bodyPr/>
        <a:lstStyle/>
        <a:p>
          <a:endParaRPr lang="en-US"/>
        </a:p>
      </dgm:t>
    </dgm:pt>
    <dgm:pt modelId="{3DE77CFE-9122-4C06-815A-3C47702C7D07}">
      <dgm:prSet/>
      <dgm:spPr/>
      <dgm:t>
        <a:bodyPr/>
        <a:lstStyle/>
        <a:p>
          <a:r>
            <a:rPr lang="en-GB"/>
            <a:t>Reset variables</a:t>
          </a:r>
          <a:endParaRPr lang="en-US"/>
        </a:p>
      </dgm:t>
    </dgm:pt>
    <dgm:pt modelId="{3969DD90-49D2-40A6-80CE-59CF0F4DFA3B}" type="parTrans" cxnId="{D2F01142-4BA5-4445-A49E-E94105EC53B7}">
      <dgm:prSet/>
      <dgm:spPr/>
      <dgm:t>
        <a:bodyPr/>
        <a:lstStyle/>
        <a:p>
          <a:endParaRPr lang="en-US"/>
        </a:p>
      </dgm:t>
    </dgm:pt>
    <dgm:pt modelId="{41C84BAD-4810-47D9-BB05-D957D3AEE136}" type="sibTrans" cxnId="{D2F01142-4BA5-4445-A49E-E94105EC53B7}">
      <dgm:prSet/>
      <dgm:spPr/>
      <dgm:t>
        <a:bodyPr/>
        <a:lstStyle/>
        <a:p>
          <a:endParaRPr lang="en-US"/>
        </a:p>
      </dgm:t>
    </dgm:pt>
    <dgm:pt modelId="{CCA2DAFF-9452-4D4A-A51B-A29A2BA1D4B8}">
      <dgm:prSet/>
      <dgm:spPr/>
      <dgm:t>
        <a:bodyPr/>
        <a:lstStyle/>
        <a:p>
          <a:r>
            <a:rPr lang="en-GB"/>
            <a:t>Read raw data into buffer</a:t>
          </a:r>
          <a:endParaRPr lang="en-US"/>
        </a:p>
      </dgm:t>
    </dgm:pt>
    <dgm:pt modelId="{D28680B1-7EEC-4E7F-BD1E-0407981C4CAA}" type="parTrans" cxnId="{E93902EE-2590-4988-B070-B38604D9AECA}">
      <dgm:prSet/>
      <dgm:spPr/>
      <dgm:t>
        <a:bodyPr/>
        <a:lstStyle/>
        <a:p>
          <a:endParaRPr lang="en-US"/>
        </a:p>
      </dgm:t>
    </dgm:pt>
    <dgm:pt modelId="{6A5CBFC8-3DB5-401A-80E8-C9846E7402D6}" type="sibTrans" cxnId="{E93902EE-2590-4988-B070-B38604D9AECA}">
      <dgm:prSet/>
      <dgm:spPr/>
      <dgm:t>
        <a:bodyPr/>
        <a:lstStyle/>
        <a:p>
          <a:endParaRPr lang="en-US"/>
        </a:p>
      </dgm:t>
    </dgm:pt>
    <dgm:pt modelId="{2451BC65-17D9-43A7-A531-FC478C3607F6}">
      <dgm:prSet/>
      <dgm:spPr/>
      <dgm:t>
        <a:bodyPr/>
        <a:lstStyle/>
        <a:p>
          <a:r>
            <a:rPr lang="en-GB"/>
            <a:t>Convert buffer characters into variables using informats</a:t>
          </a:r>
          <a:endParaRPr lang="en-US"/>
        </a:p>
      </dgm:t>
    </dgm:pt>
    <dgm:pt modelId="{D3E497ED-74F6-4793-B8D6-5E06B7E5B171}" type="parTrans" cxnId="{EC553B7B-58E6-48D3-9456-416652541C51}">
      <dgm:prSet/>
      <dgm:spPr/>
      <dgm:t>
        <a:bodyPr/>
        <a:lstStyle/>
        <a:p>
          <a:endParaRPr lang="en-US"/>
        </a:p>
      </dgm:t>
    </dgm:pt>
    <dgm:pt modelId="{DBE0CA9B-D15C-4737-BE9A-3C0E777A572D}" type="sibTrans" cxnId="{EC553B7B-58E6-48D3-9456-416652541C51}">
      <dgm:prSet/>
      <dgm:spPr/>
      <dgm:t>
        <a:bodyPr/>
        <a:lstStyle/>
        <a:p>
          <a:endParaRPr lang="en-US"/>
        </a:p>
      </dgm:t>
    </dgm:pt>
    <dgm:pt modelId="{A39FC53A-F0D3-4A01-AFBC-6AAEA5FB2C40}">
      <dgm:prSet/>
      <dgm:spPr/>
      <dgm:t>
        <a:bodyPr/>
        <a:lstStyle/>
        <a:p>
          <a:r>
            <a:rPr lang="en-GB"/>
            <a:t>Execute data step code</a:t>
          </a:r>
          <a:endParaRPr lang="en-US"/>
        </a:p>
      </dgm:t>
    </dgm:pt>
    <dgm:pt modelId="{E3F16847-D200-4044-A902-F907B843089D}" type="parTrans" cxnId="{5FDCD045-604E-4160-9EB1-1E046A456DF1}">
      <dgm:prSet/>
      <dgm:spPr/>
      <dgm:t>
        <a:bodyPr/>
        <a:lstStyle/>
        <a:p>
          <a:endParaRPr lang="en-US"/>
        </a:p>
      </dgm:t>
    </dgm:pt>
    <dgm:pt modelId="{6C6FD3F7-5F49-4050-BEAD-C8D059A2B892}" type="sibTrans" cxnId="{5FDCD045-604E-4160-9EB1-1E046A456DF1}">
      <dgm:prSet/>
      <dgm:spPr/>
      <dgm:t>
        <a:bodyPr/>
        <a:lstStyle/>
        <a:p>
          <a:endParaRPr lang="en-US"/>
        </a:p>
      </dgm:t>
    </dgm:pt>
    <dgm:pt modelId="{961CD56D-D4AB-42ED-B2A1-C17C9CB1A897}" type="pres">
      <dgm:prSet presAssocID="{325B4302-7736-48AD-8AEC-D3F43EB931D5}" presName="Name0" presStyleCnt="0">
        <dgm:presLayoutVars>
          <dgm:dir/>
          <dgm:animLvl val="lvl"/>
          <dgm:resizeHandles val="exact"/>
        </dgm:presLayoutVars>
      </dgm:prSet>
      <dgm:spPr/>
    </dgm:pt>
    <dgm:pt modelId="{3CE6DAEF-3649-451C-9F62-39FA268F7DD3}" type="pres">
      <dgm:prSet presAssocID="{053C0D97-A974-45FB-ADCA-D9103F4649BF}" presName="linNode" presStyleCnt="0"/>
      <dgm:spPr/>
    </dgm:pt>
    <dgm:pt modelId="{48EEA728-4B28-4E5F-BA1A-1D1D6FF522BD}" type="pres">
      <dgm:prSet presAssocID="{053C0D97-A974-45FB-ADCA-D9103F4649BF}" presName="parentText" presStyleLbl="node1" presStyleIdx="0" presStyleCnt="2">
        <dgm:presLayoutVars>
          <dgm:chMax val="1"/>
          <dgm:bulletEnabled val="1"/>
        </dgm:presLayoutVars>
      </dgm:prSet>
      <dgm:spPr/>
    </dgm:pt>
    <dgm:pt modelId="{95DA2F48-B265-48DC-9741-21B086791332}" type="pres">
      <dgm:prSet presAssocID="{053C0D97-A974-45FB-ADCA-D9103F4649BF}" presName="descendantText" presStyleLbl="alignAccFollowNode1" presStyleIdx="0" presStyleCnt="2">
        <dgm:presLayoutVars>
          <dgm:bulletEnabled val="1"/>
        </dgm:presLayoutVars>
      </dgm:prSet>
      <dgm:spPr/>
    </dgm:pt>
    <dgm:pt modelId="{C2A2BB6D-F7DC-4D5E-9A9C-6DC25072F0AE}" type="pres">
      <dgm:prSet presAssocID="{80C2A1FA-B780-4F98-912F-077FCFA595E7}" presName="sp" presStyleCnt="0"/>
      <dgm:spPr/>
    </dgm:pt>
    <dgm:pt modelId="{3FDAAA24-C5C3-4FF7-A450-BAD18061928A}" type="pres">
      <dgm:prSet presAssocID="{C7C6BA79-C6AF-44EA-A899-2FBF9B0AD088}" presName="linNode" presStyleCnt="0"/>
      <dgm:spPr/>
    </dgm:pt>
    <dgm:pt modelId="{00F36740-B6EC-4AF0-8D28-322015209BD4}" type="pres">
      <dgm:prSet presAssocID="{C7C6BA79-C6AF-44EA-A899-2FBF9B0AD088}" presName="parentText" presStyleLbl="node1" presStyleIdx="1" presStyleCnt="2">
        <dgm:presLayoutVars>
          <dgm:chMax val="1"/>
          <dgm:bulletEnabled val="1"/>
        </dgm:presLayoutVars>
      </dgm:prSet>
      <dgm:spPr/>
    </dgm:pt>
    <dgm:pt modelId="{59F2051E-8A79-4249-8440-9C56604DCCE7}" type="pres">
      <dgm:prSet presAssocID="{C7C6BA79-C6AF-44EA-A899-2FBF9B0AD088}" presName="descendantText" presStyleLbl="alignAccFollowNode1" presStyleIdx="1" presStyleCnt="2">
        <dgm:presLayoutVars>
          <dgm:bulletEnabled val="1"/>
        </dgm:presLayoutVars>
      </dgm:prSet>
      <dgm:spPr/>
    </dgm:pt>
  </dgm:ptLst>
  <dgm:cxnLst>
    <dgm:cxn modelId="{682F5D05-0CAC-42C9-AEB6-E4969CB2C869}" type="presOf" srcId="{24602663-40CC-4284-B5A9-2FE77DBB70E0}" destId="{95DA2F48-B265-48DC-9741-21B086791332}" srcOrd="0" destOrd="1" presId="urn:microsoft.com/office/officeart/2005/8/layout/vList5"/>
    <dgm:cxn modelId="{91E8340C-9746-44B1-A037-7501EB07AD5B}" type="presOf" srcId="{CCA2DAFF-9452-4D4A-A51B-A29A2BA1D4B8}" destId="{59F2051E-8A79-4249-8440-9C56604DCCE7}" srcOrd="0" destOrd="2" presId="urn:microsoft.com/office/officeart/2005/8/layout/vList5"/>
    <dgm:cxn modelId="{D2F01142-4BA5-4445-A49E-E94105EC53B7}" srcId="{C7C6BA79-C6AF-44EA-A899-2FBF9B0AD088}" destId="{3DE77CFE-9122-4C06-815A-3C47702C7D07}" srcOrd="1" destOrd="0" parTransId="{3969DD90-49D2-40A6-80CE-59CF0F4DFA3B}" sibTransId="{41C84BAD-4810-47D9-BB05-D957D3AEE136}"/>
    <dgm:cxn modelId="{DB555742-C157-4E70-A39E-C362334102C5}" srcId="{325B4302-7736-48AD-8AEC-D3F43EB931D5}" destId="{C7C6BA79-C6AF-44EA-A899-2FBF9B0AD088}" srcOrd="1" destOrd="0" parTransId="{D9AD61A8-2832-47A1-B7EE-AE818915BE4A}" sibTransId="{857D52D6-8DC5-4653-9CF6-EF5FA4279F09}"/>
    <dgm:cxn modelId="{5FDCD045-604E-4160-9EB1-1E046A456DF1}" srcId="{C7C6BA79-C6AF-44EA-A899-2FBF9B0AD088}" destId="{A39FC53A-F0D3-4A01-AFBC-6AAEA5FB2C40}" srcOrd="4" destOrd="0" parTransId="{E3F16847-D200-4044-A902-F907B843089D}" sibTransId="{6C6FD3F7-5F49-4050-BEAD-C8D059A2B892}"/>
    <dgm:cxn modelId="{F7F2F345-A79B-46F9-A405-DBF2C51FE5A9}" srcId="{053C0D97-A974-45FB-ADCA-D9103F4649BF}" destId="{0E454534-8011-4CFF-8F65-25F509F088E6}" srcOrd="2" destOrd="0" parTransId="{945C1611-568C-40C3-A17C-FD6EBE6DDC59}" sibTransId="{230CCF4C-FC91-418E-9B6A-9C89E54E6A9E}"/>
    <dgm:cxn modelId="{F1264367-92BD-40C2-8B51-571FF2C89092}" srcId="{053C0D97-A974-45FB-ADCA-D9103F4649BF}" destId="{4A5F3FC4-2B43-48F3-8B2E-70249005D05A}" srcOrd="0" destOrd="0" parTransId="{A98D8BDD-F413-4A5A-8E47-0A0A2705F24A}" sibTransId="{CF561B46-2244-4112-A7CD-9B3140D1C9AA}"/>
    <dgm:cxn modelId="{83949967-1509-407E-AC3C-C668746237A8}" type="presOf" srcId="{A39FC53A-F0D3-4A01-AFBC-6AAEA5FB2C40}" destId="{59F2051E-8A79-4249-8440-9C56604DCCE7}" srcOrd="0" destOrd="4" presId="urn:microsoft.com/office/officeart/2005/8/layout/vList5"/>
    <dgm:cxn modelId="{AE92CA67-8733-42C1-8E2E-A6E502AF5189}" srcId="{C7C6BA79-C6AF-44EA-A899-2FBF9B0AD088}" destId="{0E5C844D-1FF4-4C80-B5FF-193374FC5876}" srcOrd="0" destOrd="0" parTransId="{799E00B6-9869-48D4-B136-9E20E4666ED3}" sibTransId="{562C4427-6FA1-44F8-9D5D-FE33EC06ACE3}"/>
    <dgm:cxn modelId="{9C9B2D6D-EE92-455E-ADEF-547B22B687A0}" type="presOf" srcId="{C7C6BA79-C6AF-44EA-A899-2FBF9B0AD088}" destId="{00F36740-B6EC-4AF0-8D28-322015209BD4}" srcOrd="0" destOrd="0" presId="urn:microsoft.com/office/officeart/2005/8/layout/vList5"/>
    <dgm:cxn modelId="{74CE804E-E8FF-4495-BFC9-D4C671581826}" type="presOf" srcId="{0E5C844D-1FF4-4C80-B5FF-193374FC5876}" destId="{59F2051E-8A79-4249-8440-9C56604DCCE7}" srcOrd="0" destOrd="0" presId="urn:microsoft.com/office/officeart/2005/8/layout/vList5"/>
    <dgm:cxn modelId="{D0A7BF50-58BB-4A5B-B3C8-D28F531B9838}" type="presOf" srcId="{3DE77CFE-9122-4C06-815A-3C47702C7D07}" destId="{59F2051E-8A79-4249-8440-9C56604DCCE7}" srcOrd="0" destOrd="1" presId="urn:microsoft.com/office/officeart/2005/8/layout/vList5"/>
    <dgm:cxn modelId="{02B2E373-109E-4515-B33C-BBAE789247DF}" type="presOf" srcId="{0E454534-8011-4CFF-8F65-25F509F088E6}" destId="{95DA2F48-B265-48DC-9741-21B086791332}" srcOrd="0" destOrd="2" presId="urn:microsoft.com/office/officeart/2005/8/layout/vList5"/>
    <dgm:cxn modelId="{E6CD8759-3EAA-4009-B34B-2A36A1EC29AF}" type="presOf" srcId="{053C0D97-A974-45FB-ADCA-D9103F4649BF}" destId="{48EEA728-4B28-4E5F-BA1A-1D1D6FF522BD}" srcOrd="0" destOrd="0" presId="urn:microsoft.com/office/officeart/2005/8/layout/vList5"/>
    <dgm:cxn modelId="{EC553B7B-58E6-48D3-9456-416652541C51}" srcId="{C7C6BA79-C6AF-44EA-A899-2FBF9B0AD088}" destId="{2451BC65-17D9-43A7-A531-FC478C3607F6}" srcOrd="3" destOrd="0" parTransId="{D3E497ED-74F6-4793-B8D6-5E06B7E5B171}" sibTransId="{DBE0CA9B-D15C-4737-BE9A-3C0E777A572D}"/>
    <dgm:cxn modelId="{6354317E-56F1-4440-B72C-19D6716317EE}" type="presOf" srcId="{2451BC65-17D9-43A7-A531-FC478C3607F6}" destId="{59F2051E-8A79-4249-8440-9C56604DCCE7}" srcOrd="0" destOrd="3" presId="urn:microsoft.com/office/officeart/2005/8/layout/vList5"/>
    <dgm:cxn modelId="{5930F586-02FB-4186-9D04-3D8CDB991AA3}" srcId="{053C0D97-A974-45FB-ADCA-D9103F4649BF}" destId="{24602663-40CC-4284-B5A9-2FE77DBB70E0}" srcOrd="1" destOrd="0" parTransId="{68C2BB62-28DB-4DEE-8B60-903C23A32289}" sibTransId="{1DFFE3D0-871D-461E-A5B7-449FCAA95A0A}"/>
    <dgm:cxn modelId="{D587F194-6429-4EA1-94A6-99A524B74B7A}" srcId="{325B4302-7736-48AD-8AEC-D3F43EB931D5}" destId="{053C0D97-A974-45FB-ADCA-D9103F4649BF}" srcOrd="0" destOrd="0" parTransId="{645CF76F-624F-4B9A-A236-6244F08D71D9}" sibTransId="{80C2A1FA-B780-4F98-912F-077FCFA595E7}"/>
    <dgm:cxn modelId="{D960AFBF-6647-4AA4-9313-F2387B8ADA71}" type="presOf" srcId="{325B4302-7736-48AD-8AEC-D3F43EB931D5}" destId="{961CD56D-D4AB-42ED-B2A1-C17C9CB1A897}" srcOrd="0" destOrd="0" presId="urn:microsoft.com/office/officeart/2005/8/layout/vList5"/>
    <dgm:cxn modelId="{E93902EE-2590-4988-B070-B38604D9AECA}" srcId="{C7C6BA79-C6AF-44EA-A899-2FBF9B0AD088}" destId="{CCA2DAFF-9452-4D4A-A51B-A29A2BA1D4B8}" srcOrd="2" destOrd="0" parTransId="{D28680B1-7EEC-4E7F-BD1E-0407981C4CAA}" sibTransId="{6A5CBFC8-3DB5-401A-80E8-C9846E7402D6}"/>
    <dgm:cxn modelId="{F1D45AFB-E3C9-436D-848F-A3FF150D7902}" type="presOf" srcId="{4A5F3FC4-2B43-48F3-8B2E-70249005D05A}" destId="{95DA2F48-B265-48DC-9741-21B086791332}" srcOrd="0" destOrd="0" presId="urn:microsoft.com/office/officeart/2005/8/layout/vList5"/>
    <dgm:cxn modelId="{037C9944-4BE6-4237-97DC-B6EF0DC40E5A}" type="presParOf" srcId="{961CD56D-D4AB-42ED-B2A1-C17C9CB1A897}" destId="{3CE6DAEF-3649-451C-9F62-39FA268F7DD3}" srcOrd="0" destOrd="0" presId="urn:microsoft.com/office/officeart/2005/8/layout/vList5"/>
    <dgm:cxn modelId="{87D07FF5-980E-4338-AAEB-965DC59394FA}" type="presParOf" srcId="{3CE6DAEF-3649-451C-9F62-39FA268F7DD3}" destId="{48EEA728-4B28-4E5F-BA1A-1D1D6FF522BD}" srcOrd="0" destOrd="0" presId="urn:microsoft.com/office/officeart/2005/8/layout/vList5"/>
    <dgm:cxn modelId="{20851D67-40E8-434E-99B0-AA6AF8BCCDFE}" type="presParOf" srcId="{3CE6DAEF-3649-451C-9F62-39FA268F7DD3}" destId="{95DA2F48-B265-48DC-9741-21B086791332}" srcOrd="1" destOrd="0" presId="urn:microsoft.com/office/officeart/2005/8/layout/vList5"/>
    <dgm:cxn modelId="{81E1011C-D3BD-4B7C-8DE8-7CF6D59235B7}" type="presParOf" srcId="{961CD56D-D4AB-42ED-B2A1-C17C9CB1A897}" destId="{C2A2BB6D-F7DC-4D5E-9A9C-6DC25072F0AE}" srcOrd="1" destOrd="0" presId="urn:microsoft.com/office/officeart/2005/8/layout/vList5"/>
    <dgm:cxn modelId="{02BADC66-6818-41B4-8C5F-67525643719D}" type="presParOf" srcId="{961CD56D-D4AB-42ED-B2A1-C17C9CB1A897}" destId="{3FDAAA24-C5C3-4FF7-A450-BAD18061928A}" srcOrd="2" destOrd="0" presId="urn:microsoft.com/office/officeart/2005/8/layout/vList5"/>
    <dgm:cxn modelId="{81102EDD-AD01-4040-8FCB-EC554C121FF6}" type="presParOf" srcId="{3FDAAA24-C5C3-4FF7-A450-BAD18061928A}" destId="{00F36740-B6EC-4AF0-8D28-322015209BD4}" srcOrd="0" destOrd="0" presId="urn:microsoft.com/office/officeart/2005/8/layout/vList5"/>
    <dgm:cxn modelId="{BFC81E50-4ADC-468D-94A9-38F72062870B}" type="presParOf" srcId="{3FDAAA24-C5C3-4FF7-A450-BAD18061928A}" destId="{59F2051E-8A79-4249-8440-9C56604DCCE7}"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A14CCC-58CC-44B0-B96C-D8342773DC14}">
      <dsp:nvSpPr>
        <dsp:cNvPr id="0" name=""/>
        <dsp:cNvSpPr/>
      </dsp:nvSpPr>
      <dsp:spPr>
        <a:xfrm rot="5400000">
          <a:off x="2474060" y="-601064"/>
          <a:ext cx="1438200" cy="3005328"/>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GB" sz="1400" kern="1200"/>
            <a:t>Read in raw data from one or more files</a:t>
          </a:r>
          <a:endParaRPr lang="en-US" sz="1400" kern="1200"/>
        </a:p>
        <a:p>
          <a:pPr marL="114300" lvl="1" indent="-114300" algn="l" defTabSz="622300">
            <a:lnSpc>
              <a:spcPct val="90000"/>
            </a:lnSpc>
            <a:spcBef>
              <a:spcPct val="0"/>
            </a:spcBef>
            <a:spcAft>
              <a:spcPct val="15000"/>
            </a:spcAft>
            <a:buChar char="•"/>
          </a:pPr>
          <a:r>
            <a:rPr lang="en-GB" sz="1400" kern="1200"/>
            <a:t>Use informats and data step programming to create SAS variables</a:t>
          </a:r>
          <a:endParaRPr lang="en-US" sz="1400" kern="1200"/>
        </a:p>
      </dsp:txBody>
      <dsp:txXfrm rot="-5400000">
        <a:off x="1690497" y="252706"/>
        <a:ext cx="2935121" cy="1297786"/>
      </dsp:txXfrm>
    </dsp:sp>
    <dsp:sp modelId="{A438D3D8-C065-4340-8DA8-7E830DAF275E}">
      <dsp:nvSpPr>
        <dsp:cNvPr id="0" name=""/>
        <dsp:cNvSpPr/>
      </dsp:nvSpPr>
      <dsp:spPr>
        <a:xfrm>
          <a:off x="0" y="2723"/>
          <a:ext cx="1690497" cy="179775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GB" sz="2200" kern="1200"/>
            <a:t>Produce data</a:t>
          </a:r>
          <a:endParaRPr lang="en-US" sz="2200" kern="1200"/>
        </a:p>
      </dsp:txBody>
      <dsp:txXfrm>
        <a:off x="82523" y="85246"/>
        <a:ext cx="1525451" cy="1632704"/>
      </dsp:txXfrm>
    </dsp:sp>
    <dsp:sp modelId="{59FB317D-6C6E-4F23-89B9-E277F822862D}">
      <dsp:nvSpPr>
        <dsp:cNvPr id="0" name=""/>
        <dsp:cNvSpPr/>
      </dsp:nvSpPr>
      <dsp:spPr>
        <a:xfrm rot="5400000">
          <a:off x="2474060" y="1286573"/>
          <a:ext cx="1438200" cy="3005328"/>
        </a:xfrm>
        <a:prstGeom prst="round2SameRect">
          <a:avLst/>
        </a:prstGeom>
        <a:solidFill>
          <a:schemeClr val="accent2">
            <a:tint val="40000"/>
            <a:alpha val="90000"/>
            <a:hueOff val="2645942"/>
            <a:satOff val="-2703"/>
            <a:lumOff val="-963"/>
            <a:alphaOff val="0"/>
          </a:schemeClr>
        </a:solidFill>
        <a:ln w="12700" cap="flat" cmpd="sng" algn="ctr">
          <a:solidFill>
            <a:schemeClr val="accent2">
              <a:tint val="40000"/>
              <a:alpha val="90000"/>
              <a:hueOff val="2645942"/>
              <a:satOff val="-2703"/>
              <a:lumOff val="-96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GB" sz="1400" kern="1200"/>
            <a:t>Examine data using summary tables and graphs based on the research question</a:t>
          </a:r>
          <a:endParaRPr lang="en-US" sz="1400" kern="1200"/>
        </a:p>
        <a:p>
          <a:pPr marL="114300" lvl="1" indent="-114300" algn="l" defTabSz="622300">
            <a:lnSpc>
              <a:spcPct val="90000"/>
            </a:lnSpc>
            <a:spcBef>
              <a:spcPct val="0"/>
            </a:spcBef>
            <a:spcAft>
              <a:spcPct val="15000"/>
            </a:spcAft>
            <a:buChar char="•"/>
          </a:pPr>
          <a:r>
            <a:rPr lang="en-GB" sz="1400" kern="1200"/>
            <a:t>Use data step programming to “clean up” data</a:t>
          </a:r>
          <a:endParaRPr lang="en-US" sz="1400" kern="1200"/>
        </a:p>
      </dsp:txBody>
      <dsp:txXfrm rot="-5400000">
        <a:off x="1690497" y="2140344"/>
        <a:ext cx="2935121" cy="1297786"/>
      </dsp:txXfrm>
    </dsp:sp>
    <dsp:sp modelId="{A65A6A56-56C0-4ED9-962D-2407C0673D41}">
      <dsp:nvSpPr>
        <dsp:cNvPr id="0" name=""/>
        <dsp:cNvSpPr/>
      </dsp:nvSpPr>
      <dsp:spPr>
        <a:xfrm>
          <a:off x="0" y="1890362"/>
          <a:ext cx="1690497" cy="1797750"/>
        </a:xfrm>
        <a:prstGeom prst="roundRect">
          <a:avLst/>
        </a:prstGeom>
        <a:solidFill>
          <a:schemeClr val="accent2">
            <a:hueOff val="2771159"/>
            <a:satOff val="-477"/>
            <a:lumOff val="-490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GB" sz="2200" kern="1200"/>
            <a:t>Explore data</a:t>
          </a:r>
          <a:endParaRPr lang="en-US" sz="2200" kern="1200"/>
        </a:p>
      </dsp:txBody>
      <dsp:txXfrm>
        <a:off x="82523" y="1972885"/>
        <a:ext cx="1525451" cy="1632704"/>
      </dsp:txXfrm>
    </dsp:sp>
    <dsp:sp modelId="{E6ED3672-8580-4F09-947D-7D60DE09715A}">
      <dsp:nvSpPr>
        <dsp:cNvPr id="0" name=""/>
        <dsp:cNvSpPr/>
      </dsp:nvSpPr>
      <dsp:spPr>
        <a:xfrm rot="5400000">
          <a:off x="2474060" y="3174211"/>
          <a:ext cx="1438200" cy="3005328"/>
        </a:xfrm>
        <a:prstGeom prst="round2SameRect">
          <a:avLst/>
        </a:prstGeom>
        <a:solidFill>
          <a:schemeClr val="accent2">
            <a:tint val="40000"/>
            <a:alpha val="90000"/>
            <a:hueOff val="5291884"/>
            <a:satOff val="-5406"/>
            <a:lumOff val="-1925"/>
            <a:alphaOff val="0"/>
          </a:schemeClr>
        </a:solidFill>
        <a:ln w="12700" cap="flat" cmpd="sng" algn="ctr">
          <a:solidFill>
            <a:schemeClr val="accent2">
              <a:tint val="40000"/>
              <a:alpha val="90000"/>
              <a:hueOff val="5291884"/>
              <a:satOff val="-5406"/>
              <a:lumOff val="-192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GB" sz="1400" kern="1200"/>
            <a:t>Implement various statistical models and assesses their validity by examining assumptions</a:t>
          </a:r>
          <a:endParaRPr lang="en-US" sz="1400" kern="1200"/>
        </a:p>
        <a:p>
          <a:pPr marL="114300" lvl="1" indent="-114300" algn="l" defTabSz="622300">
            <a:lnSpc>
              <a:spcPct val="90000"/>
            </a:lnSpc>
            <a:spcBef>
              <a:spcPct val="0"/>
            </a:spcBef>
            <a:spcAft>
              <a:spcPct val="15000"/>
            </a:spcAft>
            <a:buChar char="•"/>
          </a:pPr>
          <a:r>
            <a:rPr lang="en-GB" sz="1400" kern="1200"/>
            <a:t>Use data step programming to create new variables based on the results of models</a:t>
          </a:r>
          <a:endParaRPr lang="en-US" sz="1400" kern="1200"/>
        </a:p>
      </dsp:txBody>
      <dsp:txXfrm rot="-5400000">
        <a:off x="1690497" y="4027982"/>
        <a:ext cx="2935121" cy="1297786"/>
      </dsp:txXfrm>
    </dsp:sp>
    <dsp:sp modelId="{905C8A09-44A2-4423-8A98-4FD8BF978091}">
      <dsp:nvSpPr>
        <dsp:cNvPr id="0" name=""/>
        <dsp:cNvSpPr/>
      </dsp:nvSpPr>
      <dsp:spPr>
        <a:xfrm>
          <a:off x="0" y="3778000"/>
          <a:ext cx="1690497" cy="1797750"/>
        </a:xfrm>
        <a:prstGeom prst="roundRect">
          <a:avLst/>
        </a:prstGeom>
        <a:solidFill>
          <a:schemeClr val="accent2">
            <a:hueOff val="5542319"/>
            <a:satOff val="-953"/>
            <a:lumOff val="-980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GB" sz="2200" kern="1200"/>
            <a:t>Probability</a:t>
          </a:r>
          <a:endParaRPr lang="en-US" sz="2200" kern="1200"/>
        </a:p>
      </dsp:txBody>
      <dsp:txXfrm>
        <a:off x="82523" y="3860523"/>
        <a:ext cx="1525451" cy="16327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386134-4AE4-408F-BFC4-9A8A210A2812}">
      <dsp:nvSpPr>
        <dsp:cNvPr id="0" name=""/>
        <dsp:cNvSpPr/>
      </dsp:nvSpPr>
      <dsp:spPr>
        <a:xfrm>
          <a:off x="2300070" y="392402"/>
          <a:ext cx="2610254" cy="2610254"/>
        </a:xfrm>
        <a:prstGeom prst="blockArc">
          <a:avLst>
            <a:gd name="adj1" fmla="val 10800000"/>
            <a:gd name="adj2" fmla="val 16200000"/>
            <a:gd name="adj3" fmla="val 4643"/>
          </a:avLst>
        </a:prstGeom>
        <a:solidFill>
          <a:schemeClr val="accent5">
            <a:hueOff val="-16063984"/>
            <a:satOff val="2870"/>
            <a:lumOff val="-6275"/>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2FF6AB32-BEF2-44ED-8CB7-99A02A4CD7B5}">
      <dsp:nvSpPr>
        <dsp:cNvPr id="0" name=""/>
        <dsp:cNvSpPr/>
      </dsp:nvSpPr>
      <dsp:spPr>
        <a:xfrm>
          <a:off x="2300070" y="392402"/>
          <a:ext cx="2610254" cy="2610254"/>
        </a:xfrm>
        <a:prstGeom prst="blockArc">
          <a:avLst>
            <a:gd name="adj1" fmla="val 5400000"/>
            <a:gd name="adj2" fmla="val 10800000"/>
            <a:gd name="adj3" fmla="val 4643"/>
          </a:avLst>
        </a:prstGeom>
        <a:solidFill>
          <a:schemeClr val="accent5">
            <a:hueOff val="-10709323"/>
            <a:satOff val="1913"/>
            <a:lumOff val="-4183"/>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791533A3-A76B-4377-8174-10FFAAB083F4}">
      <dsp:nvSpPr>
        <dsp:cNvPr id="0" name=""/>
        <dsp:cNvSpPr/>
      </dsp:nvSpPr>
      <dsp:spPr>
        <a:xfrm>
          <a:off x="2300070" y="392402"/>
          <a:ext cx="2610254" cy="2610254"/>
        </a:xfrm>
        <a:prstGeom prst="blockArc">
          <a:avLst>
            <a:gd name="adj1" fmla="val 0"/>
            <a:gd name="adj2" fmla="val 5400000"/>
            <a:gd name="adj3" fmla="val 4643"/>
          </a:avLst>
        </a:prstGeom>
        <a:solidFill>
          <a:schemeClr val="accent5">
            <a:hueOff val="-5354661"/>
            <a:satOff val="957"/>
            <a:lumOff val="-2092"/>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368D3743-00E0-43AA-94DF-F592E45F84C2}">
      <dsp:nvSpPr>
        <dsp:cNvPr id="0" name=""/>
        <dsp:cNvSpPr/>
      </dsp:nvSpPr>
      <dsp:spPr>
        <a:xfrm>
          <a:off x="2300070" y="392402"/>
          <a:ext cx="2610254" cy="2610254"/>
        </a:xfrm>
        <a:prstGeom prst="blockArc">
          <a:avLst>
            <a:gd name="adj1" fmla="val 16200000"/>
            <a:gd name="adj2" fmla="val 0"/>
            <a:gd name="adj3" fmla="val 4643"/>
          </a:avLst>
        </a:prstGeom>
        <a:solidFill>
          <a:schemeClr val="accent5">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98064423-F730-4A52-BE6B-8299221EA7F9}">
      <dsp:nvSpPr>
        <dsp:cNvPr id="0" name=""/>
        <dsp:cNvSpPr/>
      </dsp:nvSpPr>
      <dsp:spPr>
        <a:xfrm>
          <a:off x="3004038" y="1096370"/>
          <a:ext cx="1202319" cy="1202319"/>
        </a:xfrm>
        <a:prstGeom prst="ellipse">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GB" sz="1000" kern="1200" dirty="0"/>
            <a:t>Structured programming</a:t>
          </a:r>
        </a:p>
      </dsp:txBody>
      <dsp:txXfrm>
        <a:off x="3180114" y="1272446"/>
        <a:ext cx="850167" cy="850167"/>
      </dsp:txXfrm>
    </dsp:sp>
    <dsp:sp modelId="{C86BFA50-4C68-4FA0-A3AB-0641B4A7289E}">
      <dsp:nvSpPr>
        <dsp:cNvPr id="0" name=""/>
        <dsp:cNvSpPr/>
      </dsp:nvSpPr>
      <dsp:spPr>
        <a:xfrm>
          <a:off x="3184386" y="1889"/>
          <a:ext cx="841623" cy="841623"/>
        </a:xfrm>
        <a:prstGeom prst="ellipse">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GB" sz="800" kern="1200" dirty="0"/>
            <a:t>Expected</a:t>
          </a:r>
        </a:p>
        <a:p>
          <a:pPr marL="0" lvl="0" indent="0" algn="ctr" defTabSz="355600">
            <a:lnSpc>
              <a:spcPct val="90000"/>
            </a:lnSpc>
            <a:spcBef>
              <a:spcPct val="0"/>
            </a:spcBef>
            <a:spcAft>
              <a:spcPct val="35000"/>
            </a:spcAft>
            <a:buNone/>
          </a:pPr>
          <a:r>
            <a:rPr lang="en-GB" sz="800" kern="1200" dirty="0"/>
            <a:t>results</a:t>
          </a:r>
        </a:p>
      </dsp:txBody>
      <dsp:txXfrm>
        <a:off x="3307639" y="125142"/>
        <a:ext cx="595117" cy="595117"/>
      </dsp:txXfrm>
    </dsp:sp>
    <dsp:sp modelId="{E7294305-F04E-4E9F-A7CD-B3438331030A}">
      <dsp:nvSpPr>
        <dsp:cNvPr id="0" name=""/>
        <dsp:cNvSpPr/>
      </dsp:nvSpPr>
      <dsp:spPr>
        <a:xfrm>
          <a:off x="4459214" y="1276718"/>
          <a:ext cx="841623" cy="841623"/>
        </a:xfrm>
        <a:prstGeom prst="ellipse">
          <a:avLst/>
        </a:prstGeom>
        <a:solidFill>
          <a:schemeClr val="accent5">
            <a:hueOff val="-5354661"/>
            <a:satOff val="957"/>
            <a:lumOff val="-2092"/>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GB" sz="800" kern="1200" dirty="0"/>
            <a:t>Test run</a:t>
          </a:r>
        </a:p>
      </dsp:txBody>
      <dsp:txXfrm>
        <a:off x="4582467" y="1399971"/>
        <a:ext cx="595117" cy="595117"/>
      </dsp:txXfrm>
    </dsp:sp>
    <dsp:sp modelId="{B9D275A7-4397-4D26-87CB-9A7F8F164948}">
      <dsp:nvSpPr>
        <dsp:cNvPr id="0" name=""/>
        <dsp:cNvSpPr/>
      </dsp:nvSpPr>
      <dsp:spPr>
        <a:xfrm>
          <a:off x="3184386" y="2551546"/>
          <a:ext cx="841623" cy="841623"/>
        </a:xfrm>
        <a:prstGeom prst="ellipse">
          <a:avLst/>
        </a:prstGeom>
        <a:solidFill>
          <a:schemeClr val="accent5">
            <a:hueOff val="-10709323"/>
            <a:satOff val="1913"/>
            <a:lumOff val="-4183"/>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GB" sz="800" kern="1200" dirty="0"/>
            <a:t>Actual results</a:t>
          </a:r>
        </a:p>
      </dsp:txBody>
      <dsp:txXfrm>
        <a:off x="3307639" y="2674799"/>
        <a:ext cx="595117" cy="595117"/>
      </dsp:txXfrm>
    </dsp:sp>
    <dsp:sp modelId="{19F36650-778B-457E-9058-ECDDAAF2C189}">
      <dsp:nvSpPr>
        <dsp:cNvPr id="0" name=""/>
        <dsp:cNvSpPr/>
      </dsp:nvSpPr>
      <dsp:spPr>
        <a:xfrm>
          <a:off x="1909557" y="1276718"/>
          <a:ext cx="841623" cy="841623"/>
        </a:xfrm>
        <a:prstGeom prst="ellipse">
          <a:avLst/>
        </a:prstGeom>
        <a:solidFill>
          <a:schemeClr val="accent5">
            <a:hueOff val="-16063984"/>
            <a:satOff val="2870"/>
            <a:lumOff val="-6275"/>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GB" sz="800" kern="1200" dirty="0"/>
            <a:t>Refinements to  program</a:t>
          </a:r>
        </a:p>
      </dsp:txBody>
      <dsp:txXfrm>
        <a:off x="2032810" y="1399971"/>
        <a:ext cx="595117" cy="59511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DA2F48-B265-48DC-9741-21B086791332}">
      <dsp:nvSpPr>
        <dsp:cNvPr id="0" name=""/>
        <dsp:cNvSpPr/>
      </dsp:nvSpPr>
      <dsp:spPr>
        <a:xfrm rot="5400000">
          <a:off x="2104704" y="-142025"/>
          <a:ext cx="2176912" cy="3005328"/>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GB" sz="1700" kern="1200"/>
            <a:t>Check code is valid</a:t>
          </a:r>
          <a:endParaRPr lang="en-US" sz="1700" kern="1200"/>
        </a:p>
        <a:p>
          <a:pPr marL="171450" lvl="1" indent="-171450" algn="l" defTabSz="755650">
            <a:lnSpc>
              <a:spcPct val="90000"/>
            </a:lnSpc>
            <a:spcBef>
              <a:spcPct val="0"/>
            </a:spcBef>
            <a:spcAft>
              <a:spcPct val="15000"/>
            </a:spcAft>
            <a:buChar char="•"/>
          </a:pPr>
          <a:r>
            <a:rPr lang="en-GB" sz="1700" kern="1200"/>
            <a:t>Create a buffer for raw data</a:t>
          </a:r>
          <a:endParaRPr lang="en-US" sz="1700" kern="1200"/>
        </a:p>
        <a:p>
          <a:pPr marL="171450" lvl="1" indent="-171450" algn="l" defTabSz="755650">
            <a:lnSpc>
              <a:spcPct val="90000"/>
            </a:lnSpc>
            <a:spcBef>
              <a:spcPct val="0"/>
            </a:spcBef>
            <a:spcAft>
              <a:spcPct val="15000"/>
            </a:spcAft>
            <a:buChar char="•"/>
          </a:pPr>
          <a:r>
            <a:rPr lang="en-GB" sz="1700" kern="1200"/>
            <a:t>Set up variables</a:t>
          </a:r>
          <a:endParaRPr lang="en-US" sz="1700" kern="1200"/>
        </a:p>
      </dsp:txBody>
      <dsp:txXfrm rot="-5400000">
        <a:off x="1690496" y="378451"/>
        <a:ext cx="2899060" cy="1964376"/>
      </dsp:txXfrm>
    </dsp:sp>
    <dsp:sp modelId="{48EEA728-4B28-4E5F-BA1A-1D1D6FF522BD}">
      <dsp:nvSpPr>
        <dsp:cNvPr id="0" name=""/>
        <dsp:cNvSpPr/>
      </dsp:nvSpPr>
      <dsp:spPr>
        <a:xfrm>
          <a:off x="0" y="68"/>
          <a:ext cx="1690497" cy="27211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GB" sz="2800" kern="1200"/>
            <a:t>Compile phase</a:t>
          </a:r>
          <a:endParaRPr lang="en-US" sz="2800" kern="1200"/>
        </a:p>
      </dsp:txBody>
      <dsp:txXfrm>
        <a:off x="82523" y="82591"/>
        <a:ext cx="1525451" cy="2556094"/>
      </dsp:txXfrm>
    </dsp:sp>
    <dsp:sp modelId="{59F2051E-8A79-4249-8440-9C56604DCCE7}">
      <dsp:nvSpPr>
        <dsp:cNvPr id="0" name=""/>
        <dsp:cNvSpPr/>
      </dsp:nvSpPr>
      <dsp:spPr>
        <a:xfrm rot="5400000">
          <a:off x="2104704" y="2715172"/>
          <a:ext cx="2176912" cy="3005328"/>
        </a:xfrm>
        <a:prstGeom prst="round2SameRect">
          <a:avLst/>
        </a:prstGeom>
        <a:solidFill>
          <a:schemeClr val="accent2">
            <a:tint val="40000"/>
            <a:alpha val="90000"/>
            <a:hueOff val="5291884"/>
            <a:satOff val="-5406"/>
            <a:lumOff val="-1925"/>
            <a:alphaOff val="0"/>
          </a:schemeClr>
        </a:solidFill>
        <a:ln w="12700" cap="flat" cmpd="sng" algn="ctr">
          <a:solidFill>
            <a:schemeClr val="accent2">
              <a:tint val="40000"/>
              <a:alpha val="90000"/>
              <a:hueOff val="5291884"/>
              <a:satOff val="-5406"/>
              <a:lumOff val="-192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GB" sz="1700" kern="1200"/>
            <a:t>Write variables</a:t>
          </a:r>
          <a:endParaRPr lang="en-US" sz="1700" kern="1200"/>
        </a:p>
        <a:p>
          <a:pPr marL="171450" lvl="1" indent="-171450" algn="l" defTabSz="755650">
            <a:lnSpc>
              <a:spcPct val="90000"/>
            </a:lnSpc>
            <a:spcBef>
              <a:spcPct val="0"/>
            </a:spcBef>
            <a:spcAft>
              <a:spcPct val="15000"/>
            </a:spcAft>
            <a:buChar char="•"/>
          </a:pPr>
          <a:r>
            <a:rPr lang="en-GB" sz="1700" kern="1200"/>
            <a:t>Reset variables</a:t>
          </a:r>
          <a:endParaRPr lang="en-US" sz="1700" kern="1200"/>
        </a:p>
        <a:p>
          <a:pPr marL="171450" lvl="1" indent="-171450" algn="l" defTabSz="755650">
            <a:lnSpc>
              <a:spcPct val="90000"/>
            </a:lnSpc>
            <a:spcBef>
              <a:spcPct val="0"/>
            </a:spcBef>
            <a:spcAft>
              <a:spcPct val="15000"/>
            </a:spcAft>
            <a:buChar char="•"/>
          </a:pPr>
          <a:r>
            <a:rPr lang="en-GB" sz="1700" kern="1200"/>
            <a:t>Read raw data into buffer</a:t>
          </a:r>
          <a:endParaRPr lang="en-US" sz="1700" kern="1200"/>
        </a:p>
        <a:p>
          <a:pPr marL="171450" lvl="1" indent="-171450" algn="l" defTabSz="755650">
            <a:lnSpc>
              <a:spcPct val="90000"/>
            </a:lnSpc>
            <a:spcBef>
              <a:spcPct val="0"/>
            </a:spcBef>
            <a:spcAft>
              <a:spcPct val="15000"/>
            </a:spcAft>
            <a:buChar char="•"/>
          </a:pPr>
          <a:r>
            <a:rPr lang="en-GB" sz="1700" kern="1200"/>
            <a:t>Convert buffer characters into variables using informats</a:t>
          </a:r>
          <a:endParaRPr lang="en-US" sz="1700" kern="1200"/>
        </a:p>
        <a:p>
          <a:pPr marL="171450" lvl="1" indent="-171450" algn="l" defTabSz="755650">
            <a:lnSpc>
              <a:spcPct val="90000"/>
            </a:lnSpc>
            <a:spcBef>
              <a:spcPct val="0"/>
            </a:spcBef>
            <a:spcAft>
              <a:spcPct val="15000"/>
            </a:spcAft>
            <a:buChar char="•"/>
          </a:pPr>
          <a:r>
            <a:rPr lang="en-GB" sz="1700" kern="1200"/>
            <a:t>Execute data step code</a:t>
          </a:r>
          <a:endParaRPr lang="en-US" sz="1700" kern="1200"/>
        </a:p>
      </dsp:txBody>
      <dsp:txXfrm rot="-5400000">
        <a:off x="1690496" y="3235648"/>
        <a:ext cx="2899060" cy="1964376"/>
      </dsp:txXfrm>
    </dsp:sp>
    <dsp:sp modelId="{00F36740-B6EC-4AF0-8D28-322015209BD4}">
      <dsp:nvSpPr>
        <dsp:cNvPr id="0" name=""/>
        <dsp:cNvSpPr/>
      </dsp:nvSpPr>
      <dsp:spPr>
        <a:xfrm>
          <a:off x="0" y="2857266"/>
          <a:ext cx="1690497" cy="2721140"/>
        </a:xfrm>
        <a:prstGeom prst="roundRect">
          <a:avLst/>
        </a:prstGeom>
        <a:solidFill>
          <a:schemeClr val="accent2">
            <a:hueOff val="5542319"/>
            <a:satOff val="-953"/>
            <a:lumOff val="-980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GB" sz="2800" kern="1200"/>
            <a:t>Execute phase</a:t>
          </a:r>
          <a:endParaRPr lang="en-US" sz="2800" kern="1200"/>
        </a:p>
      </dsp:txBody>
      <dsp:txXfrm>
        <a:off x="82523" y="2939789"/>
        <a:ext cx="1525451" cy="255609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F66FBF-4E54-4DD7-B1BA-DB5EEBEA471A}" type="datetimeFigureOut">
              <a:rPr lang="en-GB" smtClean="0"/>
              <a:t>18/02/2020</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5D4F15-8BB7-4135-AB1D-5838F361FAC0}" type="slidenum">
              <a:rPr lang="en-GB" smtClean="0"/>
              <a:t>‹#›</a:t>
            </a:fld>
            <a:endParaRPr lang="en-GB"/>
          </a:p>
        </p:txBody>
      </p:sp>
    </p:spTree>
    <p:extLst>
      <p:ext uri="{BB962C8B-B14F-4D97-AF65-F5344CB8AC3E}">
        <p14:creationId xmlns:p14="http://schemas.microsoft.com/office/powerpoint/2010/main" val="1911923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6726063"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787" y="4243845"/>
            <a:ext cx="2307831" cy="276940"/>
          </a:xfrm>
          <a:prstGeom prst="rect">
            <a:avLst/>
          </a:prstGeom>
        </p:spPr>
      </p:pic>
      <p:sp>
        <p:nvSpPr>
          <p:cNvPr id="9" name="Rectangle 8"/>
          <p:cNvSpPr/>
          <p:nvPr/>
        </p:nvSpPr>
        <p:spPr bwMode="ltGray">
          <a:xfrm>
            <a:off x="0" y="2590078"/>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2" y="2733709"/>
            <a:ext cx="6069268" cy="1373070"/>
          </a:xfrm>
        </p:spPr>
        <p:txBody>
          <a:bodyPr anchor="b">
            <a:noAutofit/>
          </a:bodyPr>
          <a:lstStyle>
            <a:lvl1pPr algn="r">
              <a:defRPr sz="4800"/>
            </a:lvl1pPr>
          </a:lstStyle>
          <a:p>
            <a:r>
              <a:rPr lang="en-US"/>
              <a:t>Click to edit Master title style</a:t>
            </a:r>
            <a:endParaRPr lang="en-US" dirty="0"/>
          </a:p>
        </p:txBody>
      </p:sp>
      <p:sp>
        <p:nvSpPr>
          <p:cNvPr id="3" name="Subtitle 2"/>
          <p:cNvSpPr>
            <a:spLocks noGrp="1"/>
          </p:cNvSpPr>
          <p:nvPr>
            <p:ph type="subTitle" idx="1"/>
          </p:nvPr>
        </p:nvSpPr>
        <p:spPr>
          <a:xfrm>
            <a:off x="510241" y="4394040"/>
            <a:ext cx="6108101"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4555655" y="5936188"/>
            <a:ext cx="2057400" cy="365125"/>
          </a:xfrm>
        </p:spPr>
        <p:txBody>
          <a:bodyPr/>
          <a:lstStyle/>
          <a:p>
            <a:fld id="{9F258265-E045-4FE4-B370-5B0BAB1C3E76}" type="datetime1">
              <a:rPr lang="en-GB" smtClean="0"/>
              <a:t>18/02/2020</a:t>
            </a:fld>
            <a:endParaRPr lang="en-GB"/>
          </a:p>
        </p:txBody>
      </p:sp>
      <p:sp>
        <p:nvSpPr>
          <p:cNvPr id="5" name="Footer Placeholder 4"/>
          <p:cNvSpPr>
            <a:spLocks noGrp="1"/>
          </p:cNvSpPr>
          <p:nvPr>
            <p:ph type="ftr" sz="quarter" idx="11"/>
          </p:nvPr>
        </p:nvSpPr>
        <p:spPr>
          <a:xfrm>
            <a:off x="533401" y="5936189"/>
            <a:ext cx="4021666" cy="365125"/>
          </a:xfrm>
        </p:spPr>
        <p:txBody>
          <a:bodyPr/>
          <a:lstStyle/>
          <a:p>
            <a:r>
              <a:rPr lang="en-GB"/>
              <a:t>© De Montfort University, 2019</a:t>
            </a:r>
          </a:p>
        </p:txBody>
      </p:sp>
      <p:sp>
        <p:nvSpPr>
          <p:cNvPr id="6" name="Slide Number Placeholder 5"/>
          <p:cNvSpPr>
            <a:spLocks noGrp="1"/>
          </p:cNvSpPr>
          <p:nvPr>
            <p:ph type="sldNum" sz="quarter" idx="12"/>
          </p:nvPr>
        </p:nvSpPr>
        <p:spPr>
          <a:xfrm>
            <a:off x="7010399" y="2750337"/>
            <a:ext cx="1370293" cy="1356442"/>
          </a:xfrm>
        </p:spPr>
        <p:txBody>
          <a:bodyPr/>
          <a:lstStyle/>
          <a:p>
            <a:fld id="{611DAB3D-B2F2-4A2A-BBF9-859858E17E9D}" type="slidenum">
              <a:rPr lang="en-GB" smtClean="0"/>
              <a:t>‹#›</a:t>
            </a:fld>
            <a:endParaRPr lang="en-GB"/>
          </a:p>
        </p:txBody>
      </p:sp>
    </p:spTree>
    <p:extLst>
      <p:ext uri="{BB962C8B-B14F-4D97-AF65-F5344CB8AC3E}">
        <p14:creationId xmlns:p14="http://schemas.microsoft.com/office/powerpoint/2010/main" val="45794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20" name="Group 19"/>
          <p:cNvGrpSpPr/>
          <p:nvPr/>
        </p:nvGrpSpPr>
        <p:grpSpPr>
          <a:xfrm>
            <a:off x="0" y="45720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3" y="4711617"/>
            <a:ext cx="6894770" cy="544482"/>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31639" y="609598"/>
            <a:ext cx="6896534"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33401" y="5256098"/>
            <a:ext cx="6894772" cy="5478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E16377-76E6-4AE5-9E22-BC1021467E32}" type="datetime1">
              <a:rPr lang="en-GB" smtClean="0"/>
              <a:t>18/02/2020</a:t>
            </a:fld>
            <a:endParaRPr lang="en-GB"/>
          </a:p>
        </p:txBody>
      </p:sp>
      <p:sp>
        <p:nvSpPr>
          <p:cNvPr id="6" name="Footer Placeholder 5"/>
          <p:cNvSpPr>
            <a:spLocks noGrp="1"/>
          </p:cNvSpPr>
          <p:nvPr>
            <p:ph type="ftr" sz="quarter" idx="11"/>
          </p:nvPr>
        </p:nvSpPr>
        <p:spPr/>
        <p:txBody>
          <a:bodyPr/>
          <a:lstStyle/>
          <a:p>
            <a:r>
              <a:rPr lang="en-GB"/>
              <a:t>© De Montfort University, 2019</a:t>
            </a:r>
          </a:p>
        </p:txBody>
      </p:sp>
      <p:sp>
        <p:nvSpPr>
          <p:cNvPr id="7" name="Slide Number Placeholder 6"/>
          <p:cNvSpPr>
            <a:spLocks noGrp="1"/>
          </p:cNvSpPr>
          <p:nvPr>
            <p:ph type="sldNum" sz="quarter" idx="12"/>
          </p:nvPr>
        </p:nvSpPr>
        <p:spPr>
          <a:xfrm>
            <a:off x="7856438" y="4711310"/>
            <a:ext cx="1149836" cy="1090789"/>
          </a:xfrm>
        </p:spPr>
        <p:txBody>
          <a:bodyPr/>
          <a:lstStyle/>
          <a:p>
            <a:fld id="{611DAB3D-B2F2-4A2A-BBF9-859858E17E9D}" type="slidenum">
              <a:rPr lang="en-GB" smtClean="0"/>
              <a:t>‹#›</a:t>
            </a:fld>
            <a:endParaRPr lang="en-GB"/>
          </a:p>
        </p:txBody>
      </p:sp>
    </p:spTree>
    <p:extLst>
      <p:ext uri="{BB962C8B-B14F-4D97-AF65-F5344CB8AC3E}">
        <p14:creationId xmlns:p14="http://schemas.microsoft.com/office/powerpoint/2010/main" val="1406881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21" name="Group 20"/>
          <p:cNvGrpSpPr/>
          <p:nvPr/>
        </p:nvGrpSpPr>
        <p:grpSpPr>
          <a:xfrm>
            <a:off x="0" y="4572000"/>
            <a:ext cx="9161969" cy="1677035"/>
            <a:chOff x="0" y="2895600"/>
            <a:chExt cx="9161969" cy="1677035"/>
          </a:xfrm>
        </p:grpSpPr>
        <p:pic>
          <p:nvPicPr>
            <p:cNvPr id="22" name="Picture 21"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3" name="Picture 22"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4" name="Rectangle 23"/>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24255" y="609597"/>
            <a:ext cx="6896534"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531638" y="4710340"/>
            <a:ext cx="6889151" cy="1101764"/>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ED1CCC-A078-422D-AA88-244C77D522F6}" type="datetime1">
              <a:rPr lang="en-GB" smtClean="0"/>
              <a:t>18/02/2020</a:t>
            </a:fld>
            <a:endParaRPr lang="en-GB"/>
          </a:p>
        </p:txBody>
      </p:sp>
      <p:sp>
        <p:nvSpPr>
          <p:cNvPr id="6" name="Footer Placeholder 5"/>
          <p:cNvSpPr>
            <a:spLocks noGrp="1"/>
          </p:cNvSpPr>
          <p:nvPr>
            <p:ph type="ftr" sz="quarter" idx="11"/>
          </p:nvPr>
        </p:nvSpPr>
        <p:spPr/>
        <p:txBody>
          <a:bodyPr/>
          <a:lstStyle/>
          <a:p>
            <a:r>
              <a:rPr lang="en-GB"/>
              <a:t>© De Montfort University, 2019</a:t>
            </a:r>
          </a:p>
        </p:txBody>
      </p:sp>
      <p:sp>
        <p:nvSpPr>
          <p:cNvPr id="7" name="Slide Number Placeholder 6"/>
          <p:cNvSpPr>
            <a:spLocks noGrp="1"/>
          </p:cNvSpPr>
          <p:nvPr>
            <p:ph type="sldNum" sz="quarter" idx="12"/>
          </p:nvPr>
        </p:nvSpPr>
        <p:spPr>
          <a:xfrm>
            <a:off x="7856438" y="4711616"/>
            <a:ext cx="1149836" cy="1090789"/>
          </a:xfrm>
        </p:spPr>
        <p:txBody>
          <a:bodyPr/>
          <a:lstStyle/>
          <a:p>
            <a:fld id="{611DAB3D-B2F2-4A2A-BBF9-859858E17E9D}" type="slidenum">
              <a:rPr lang="en-GB" smtClean="0"/>
              <a:t>‹#›</a:t>
            </a:fld>
            <a:endParaRPr lang="en-GB"/>
          </a:p>
        </p:txBody>
      </p:sp>
    </p:spTree>
    <p:extLst>
      <p:ext uri="{BB962C8B-B14F-4D97-AF65-F5344CB8AC3E}">
        <p14:creationId xmlns:p14="http://schemas.microsoft.com/office/powerpoint/2010/main" val="897391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29" name="Group 28"/>
          <p:cNvGrpSpPr/>
          <p:nvPr/>
        </p:nvGrpSpPr>
        <p:grpSpPr>
          <a:xfrm>
            <a:off x="0" y="4572000"/>
            <a:ext cx="9161969" cy="1677035"/>
            <a:chOff x="0" y="2895600"/>
            <a:chExt cx="9161969" cy="1677035"/>
          </a:xfrm>
        </p:grpSpPr>
        <p:pic>
          <p:nvPicPr>
            <p:cNvPr id="30" name="Picture 29"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1" name="Picture 30"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2" name="Rectangle 31"/>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67921" y="616983"/>
            <a:ext cx="642514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989438" y="3660763"/>
            <a:ext cx="5987731"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531638" y="4710340"/>
            <a:ext cx="6903919" cy="1101764"/>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D2C05A1-334D-4928-BCC9-3570D2646F7F}" type="datetime1">
              <a:rPr lang="en-GB" smtClean="0"/>
              <a:t>18/02/2020</a:t>
            </a:fld>
            <a:endParaRPr lang="en-GB"/>
          </a:p>
        </p:txBody>
      </p:sp>
      <p:sp>
        <p:nvSpPr>
          <p:cNvPr id="6" name="Footer Placeholder 5"/>
          <p:cNvSpPr>
            <a:spLocks noGrp="1"/>
          </p:cNvSpPr>
          <p:nvPr>
            <p:ph type="ftr" sz="quarter" idx="11"/>
          </p:nvPr>
        </p:nvSpPr>
        <p:spPr/>
        <p:txBody>
          <a:bodyPr/>
          <a:lstStyle/>
          <a:p>
            <a:r>
              <a:rPr lang="en-GB"/>
              <a:t>© De Montfort University, 2019</a:t>
            </a:r>
          </a:p>
        </p:txBody>
      </p:sp>
      <p:sp>
        <p:nvSpPr>
          <p:cNvPr id="7" name="Slide Number Placeholder 6"/>
          <p:cNvSpPr>
            <a:spLocks noGrp="1"/>
          </p:cNvSpPr>
          <p:nvPr>
            <p:ph type="sldNum" sz="quarter" idx="12"/>
          </p:nvPr>
        </p:nvSpPr>
        <p:spPr>
          <a:xfrm>
            <a:off x="7856438" y="4709926"/>
            <a:ext cx="1149836" cy="1090789"/>
          </a:xfrm>
        </p:spPr>
        <p:txBody>
          <a:bodyPr/>
          <a:lstStyle/>
          <a:p>
            <a:fld id="{611DAB3D-B2F2-4A2A-BBF9-859858E17E9D}" type="slidenum">
              <a:rPr lang="en-GB" smtClean="0"/>
              <a:t>‹#›</a:t>
            </a:fld>
            <a:endParaRPr lang="en-GB"/>
          </a:p>
        </p:txBody>
      </p:sp>
      <p:sp>
        <p:nvSpPr>
          <p:cNvPr id="27" name="TextBox 26"/>
          <p:cNvSpPr txBox="1"/>
          <p:nvPr/>
        </p:nvSpPr>
        <p:spPr>
          <a:xfrm>
            <a:off x="270932" y="748116"/>
            <a:ext cx="5334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28" name="TextBox 27"/>
          <p:cNvSpPr txBox="1"/>
          <p:nvPr/>
        </p:nvSpPr>
        <p:spPr>
          <a:xfrm>
            <a:off x="6967191" y="2998573"/>
            <a:ext cx="457200" cy="584777"/>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9334284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22" name="Group 21"/>
          <p:cNvGrpSpPr/>
          <p:nvPr/>
        </p:nvGrpSpPr>
        <p:grpSpPr>
          <a:xfrm>
            <a:off x="0" y="4572000"/>
            <a:ext cx="9161969" cy="1677035"/>
            <a:chOff x="0" y="2895600"/>
            <a:chExt cx="9161969" cy="1677035"/>
          </a:xfrm>
        </p:grpSpPr>
        <p:pic>
          <p:nvPicPr>
            <p:cNvPr id="23" name="Picture 22"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4" name="Picture 23"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5" name="Rectangle 24"/>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8" y="4710340"/>
            <a:ext cx="6896534" cy="589812"/>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531639" y="5300150"/>
            <a:ext cx="6896534" cy="51195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8A066C4-6049-48BD-9D40-D6F410F6040E}" type="datetime1">
              <a:rPr lang="en-GB" smtClean="0"/>
              <a:t>18/02/2020</a:t>
            </a:fld>
            <a:endParaRPr lang="en-GB"/>
          </a:p>
        </p:txBody>
      </p:sp>
      <p:sp>
        <p:nvSpPr>
          <p:cNvPr id="6" name="Footer Placeholder 5"/>
          <p:cNvSpPr>
            <a:spLocks noGrp="1"/>
          </p:cNvSpPr>
          <p:nvPr>
            <p:ph type="ftr" sz="quarter" idx="11"/>
          </p:nvPr>
        </p:nvSpPr>
        <p:spPr/>
        <p:txBody>
          <a:bodyPr/>
          <a:lstStyle/>
          <a:p>
            <a:r>
              <a:rPr lang="en-GB"/>
              <a:t>© De Montfort University, 2019</a:t>
            </a:r>
          </a:p>
        </p:txBody>
      </p:sp>
      <p:sp>
        <p:nvSpPr>
          <p:cNvPr id="7" name="Slide Number Placeholder 6"/>
          <p:cNvSpPr>
            <a:spLocks noGrp="1"/>
          </p:cNvSpPr>
          <p:nvPr>
            <p:ph type="sldNum" sz="quarter" idx="12"/>
          </p:nvPr>
        </p:nvSpPr>
        <p:spPr>
          <a:xfrm>
            <a:off x="7856438" y="4709926"/>
            <a:ext cx="1149836" cy="1090789"/>
          </a:xfrm>
        </p:spPr>
        <p:txBody>
          <a:bodyPr/>
          <a:lstStyle/>
          <a:p>
            <a:fld id="{611DAB3D-B2F2-4A2A-BBF9-859858E17E9D}" type="slidenum">
              <a:rPr lang="en-GB" smtClean="0"/>
              <a:t>‹#›</a:t>
            </a:fld>
            <a:endParaRPr lang="en-GB"/>
          </a:p>
        </p:txBody>
      </p:sp>
    </p:spTree>
    <p:extLst>
      <p:ext uri="{BB962C8B-B14F-4D97-AF65-F5344CB8AC3E}">
        <p14:creationId xmlns:p14="http://schemas.microsoft.com/office/powerpoint/2010/main" val="1482071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p:nvGrpSpPr>
        <p:grpSpPr>
          <a:xfrm>
            <a:off x="0" y="6096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5" name="Title 1"/>
          <p:cNvSpPr>
            <a:spLocks noGrp="1"/>
          </p:cNvSpPr>
          <p:nvPr>
            <p:ph type="title"/>
          </p:nvPr>
        </p:nvSpPr>
        <p:spPr>
          <a:xfrm>
            <a:off x="531639" y="753228"/>
            <a:ext cx="6896534"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532629" y="2329489"/>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539777" y="3015290"/>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2878413"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2879710" y="3007906"/>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5226136"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5233520" y="3007905"/>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0158AF2E-BC2F-498C-A7CD-D929FDAD3AB9}" type="datetime1">
              <a:rPr lang="en-GB" smtClean="0"/>
              <a:t>18/02/2020</a:t>
            </a:fld>
            <a:endParaRPr lang="en-GB"/>
          </a:p>
        </p:txBody>
      </p:sp>
      <p:sp>
        <p:nvSpPr>
          <p:cNvPr id="4" name="Footer Placeholder 3"/>
          <p:cNvSpPr>
            <a:spLocks noGrp="1"/>
          </p:cNvSpPr>
          <p:nvPr>
            <p:ph type="ftr" sz="quarter" idx="11"/>
          </p:nvPr>
        </p:nvSpPr>
        <p:spPr/>
        <p:txBody>
          <a:bodyPr/>
          <a:lstStyle/>
          <a:p>
            <a:r>
              <a:rPr lang="en-GB"/>
              <a:t>© De Montfort University, 2019</a:t>
            </a:r>
          </a:p>
        </p:txBody>
      </p:sp>
      <p:sp>
        <p:nvSpPr>
          <p:cNvPr id="5" name="Slide Number Placeholder 4"/>
          <p:cNvSpPr>
            <a:spLocks noGrp="1"/>
          </p:cNvSpPr>
          <p:nvPr>
            <p:ph type="sldNum" sz="quarter" idx="12"/>
          </p:nvPr>
        </p:nvSpPr>
        <p:spPr/>
        <p:txBody>
          <a:bodyPr/>
          <a:lstStyle/>
          <a:p>
            <a:fld id="{611DAB3D-B2F2-4A2A-BBF9-859858E17E9D}" type="slidenum">
              <a:rPr lang="en-GB" smtClean="0"/>
              <a:t>‹#›</a:t>
            </a:fld>
            <a:endParaRPr lang="en-GB"/>
          </a:p>
        </p:txBody>
      </p:sp>
    </p:spTree>
    <p:extLst>
      <p:ext uri="{BB962C8B-B14F-4D97-AF65-F5344CB8AC3E}">
        <p14:creationId xmlns:p14="http://schemas.microsoft.com/office/powerpoint/2010/main" val="28217734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grpSp>
        <p:nvGrpSpPr>
          <p:cNvPr id="34" name="Group 33"/>
          <p:cNvGrpSpPr/>
          <p:nvPr/>
        </p:nvGrpSpPr>
        <p:grpSpPr>
          <a:xfrm>
            <a:off x="0" y="609600"/>
            <a:ext cx="9161969" cy="1677035"/>
            <a:chOff x="0" y="2895600"/>
            <a:chExt cx="9161969" cy="1677035"/>
          </a:xfrm>
        </p:grpSpPr>
        <p:pic>
          <p:nvPicPr>
            <p:cNvPr id="35" name="Picture 34"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6" name="Picture 35"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7" name="Rectangle 36"/>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0" name="Title 1"/>
          <p:cNvSpPr>
            <a:spLocks noGrp="1"/>
          </p:cNvSpPr>
          <p:nvPr>
            <p:ph type="title"/>
          </p:nvPr>
        </p:nvSpPr>
        <p:spPr>
          <a:xfrm>
            <a:off x="531639" y="753228"/>
            <a:ext cx="6896534"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32391" y="4297503"/>
            <a:ext cx="2192257"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532391" y="2336873"/>
            <a:ext cx="2192257"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532391" y="4873765"/>
            <a:ext cx="219225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2870497" y="4297503"/>
            <a:ext cx="221507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2870497" y="2336873"/>
            <a:ext cx="221507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2869483" y="4873764"/>
            <a:ext cx="2218004"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5231028" y="4297503"/>
            <a:ext cx="2194333"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5231027" y="2336873"/>
            <a:ext cx="2194333"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230934" y="4873762"/>
            <a:ext cx="2197239"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3DFFA6D-BBFC-4DD1-BA6E-9533D5D5191C}" type="datetime1">
              <a:rPr lang="en-GB" smtClean="0"/>
              <a:t>18/02/2020</a:t>
            </a:fld>
            <a:endParaRPr lang="en-GB"/>
          </a:p>
        </p:txBody>
      </p:sp>
      <p:sp>
        <p:nvSpPr>
          <p:cNvPr id="4" name="Footer Placeholder 3"/>
          <p:cNvSpPr>
            <a:spLocks noGrp="1"/>
          </p:cNvSpPr>
          <p:nvPr>
            <p:ph type="ftr" sz="quarter" idx="11"/>
          </p:nvPr>
        </p:nvSpPr>
        <p:spPr/>
        <p:txBody>
          <a:bodyPr/>
          <a:lstStyle/>
          <a:p>
            <a:r>
              <a:rPr lang="en-GB"/>
              <a:t>© De Montfort University, 2019</a:t>
            </a:r>
          </a:p>
        </p:txBody>
      </p:sp>
      <p:sp>
        <p:nvSpPr>
          <p:cNvPr id="5" name="Slide Number Placeholder 4"/>
          <p:cNvSpPr>
            <a:spLocks noGrp="1"/>
          </p:cNvSpPr>
          <p:nvPr>
            <p:ph type="sldNum" sz="quarter" idx="12"/>
          </p:nvPr>
        </p:nvSpPr>
        <p:spPr/>
        <p:txBody>
          <a:bodyPr/>
          <a:lstStyle/>
          <a:p>
            <a:fld id="{611DAB3D-B2F2-4A2A-BBF9-859858E17E9D}" type="slidenum">
              <a:rPr lang="en-GB" smtClean="0"/>
              <a:t>‹#›</a:t>
            </a:fld>
            <a:endParaRPr lang="en-GB"/>
          </a:p>
        </p:txBody>
      </p:sp>
    </p:spTree>
    <p:extLst>
      <p:ext uri="{BB962C8B-B14F-4D97-AF65-F5344CB8AC3E}">
        <p14:creationId xmlns:p14="http://schemas.microsoft.com/office/powerpoint/2010/main" val="695766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16" name="Group 15"/>
          <p:cNvGrpSpPr/>
          <p:nvPr/>
        </p:nvGrpSpPr>
        <p:grpSpPr>
          <a:xfrm>
            <a:off x="0" y="609600"/>
            <a:ext cx="9161969" cy="1677035"/>
            <a:chOff x="0" y="2895600"/>
            <a:chExt cx="9161969" cy="1677035"/>
          </a:xfrm>
        </p:grpSpPr>
        <p:pic>
          <p:nvPicPr>
            <p:cNvPr id="17" name="Picture 16"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8" name="Picture 17"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9" name="Rectangle 18"/>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B2BAEC-9DDC-4011-9F9A-044F210EE1C0}" type="datetime1">
              <a:rPr lang="en-GB" smtClean="0"/>
              <a:t>18/02/2020</a:t>
            </a:fld>
            <a:endParaRPr lang="en-GB"/>
          </a:p>
        </p:txBody>
      </p:sp>
      <p:sp>
        <p:nvSpPr>
          <p:cNvPr id="5" name="Footer Placeholder 4"/>
          <p:cNvSpPr>
            <a:spLocks noGrp="1"/>
          </p:cNvSpPr>
          <p:nvPr>
            <p:ph type="ftr" sz="quarter" idx="11"/>
          </p:nvPr>
        </p:nvSpPr>
        <p:spPr/>
        <p:txBody>
          <a:bodyPr/>
          <a:lstStyle/>
          <a:p>
            <a:r>
              <a:rPr lang="en-GB"/>
              <a:t>© De Montfort University, 2019</a:t>
            </a:r>
          </a:p>
        </p:txBody>
      </p:sp>
      <p:sp>
        <p:nvSpPr>
          <p:cNvPr id="6" name="Slide Number Placeholder 5"/>
          <p:cNvSpPr>
            <a:spLocks noGrp="1"/>
          </p:cNvSpPr>
          <p:nvPr>
            <p:ph type="sldNum" sz="quarter" idx="12"/>
          </p:nvPr>
        </p:nvSpPr>
        <p:spPr/>
        <p:txBody>
          <a:bodyPr/>
          <a:lstStyle/>
          <a:p>
            <a:fld id="{611DAB3D-B2F2-4A2A-BBF9-859858E17E9D}" type="slidenum">
              <a:rPr lang="en-GB" smtClean="0"/>
              <a:t>‹#›</a:t>
            </a:fld>
            <a:endParaRPr lang="en-GB"/>
          </a:p>
        </p:txBody>
      </p:sp>
    </p:spTree>
    <p:extLst>
      <p:ext uri="{BB962C8B-B14F-4D97-AF65-F5344CB8AC3E}">
        <p14:creationId xmlns:p14="http://schemas.microsoft.com/office/powerpoint/2010/main" val="5650370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4" name="Group 13"/>
          <p:cNvGrpSpPr/>
          <p:nvPr/>
        </p:nvGrpSpPr>
        <p:grpSpPr>
          <a:xfrm rot="5400000">
            <a:off x="4575305" y="2747178"/>
            <a:ext cx="6862555" cy="1368199"/>
            <a:chOff x="2281445" y="609600"/>
            <a:chExt cx="6862555" cy="1368199"/>
          </a:xfrm>
        </p:grpSpPr>
        <p:sp>
          <p:nvSpPr>
            <p:cNvPr id="12" name="Rectangle 11"/>
            <p:cNvSpPr/>
            <p:nvPr/>
          </p:nvSpPr>
          <p:spPr bwMode="ltGray">
            <a:xfrm>
              <a:off x="2281445" y="609601"/>
              <a:ext cx="528569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464798" y="609597"/>
            <a:ext cx="1069602" cy="446193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0241" y="609598"/>
            <a:ext cx="6576359"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029144" y="5936188"/>
            <a:ext cx="2057400" cy="365125"/>
          </a:xfrm>
        </p:spPr>
        <p:txBody>
          <a:bodyPr/>
          <a:lstStyle/>
          <a:p>
            <a:fld id="{12F42151-F725-47D7-AB2B-F5FB719FA944}" type="datetime1">
              <a:rPr lang="en-GB" smtClean="0"/>
              <a:t>18/02/2020</a:t>
            </a:fld>
            <a:endParaRPr lang="en-GB"/>
          </a:p>
        </p:txBody>
      </p:sp>
      <p:sp>
        <p:nvSpPr>
          <p:cNvPr id="5" name="Footer Placeholder 4"/>
          <p:cNvSpPr>
            <a:spLocks noGrp="1"/>
          </p:cNvSpPr>
          <p:nvPr>
            <p:ph type="ftr" sz="quarter" idx="11"/>
          </p:nvPr>
        </p:nvSpPr>
        <p:spPr>
          <a:xfrm>
            <a:off x="510241" y="5936189"/>
            <a:ext cx="4518959" cy="365125"/>
          </a:xfrm>
        </p:spPr>
        <p:txBody>
          <a:bodyPr/>
          <a:lstStyle/>
          <a:p>
            <a:r>
              <a:rPr lang="en-GB"/>
              <a:t>© De Montfort University, 2019</a:t>
            </a:r>
          </a:p>
        </p:txBody>
      </p:sp>
      <p:sp>
        <p:nvSpPr>
          <p:cNvPr id="6" name="Slide Number Placeholder 5"/>
          <p:cNvSpPr>
            <a:spLocks noGrp="1"/>
          </p:cNvSpPr>
          <p:nvPr>
            <p:ph type="sldNum" sz="quarter" idx="12"/>
          </p:nvPr>
        </p:nvSpPr>
        <p:spPr>
          <a:xfrm>
            <a:off x="7431152" y="5432500"/>
            <a:ext cx="1149636" cy="1273100"/>
          </a:xfrm>
        </p:spPr>
        <p:txBody>
          <a:bodyPr anchor="t"/>
          <a:lstStyle>
            <a:lvl1pPr algn="ctr">
              <a:defRPr/>
            </a:lvl1pPr>
          </a:lstStyle>
          <a:p>
            <a:fld id="{611DAB3D-B2F2-4A2A-BBF9-859858E17E9D}" type="slidenum">
              <a:rPr lang="en-GB" smtClean="0"/>
              <a:t>‹#›</a:t>
            </a:fld>
            <a:endParaRPr lang="en-GB"/>
          </a:p>
        </p:txBody>
      </p:sp>
    </p:spTree>
    <p:extLst>
      <p:ext uri="{BB962C8B-B14F-4D97-AF65-F5344CB8AC3E}">
        <p14:creationId xmlns:p14="http://schemas.microsoft.com/office/powerpoint/2010/main" val="3553502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7" name="Group 26"/>
          <p:cNvGrpSpPr/>
          <p:nvPr/>
        </p:nvGrpSpPr>
        <p:grpSpPr>
          <a:xfrm>
            <a:off x="0" y="609600"/>
            <a:ext cx="9161969" cy="1677035"/>
            <a:chOff x="0" y="2895600"/>
            <a:chExt cx="9161969" cy="1677035"/>
          </a:xfrm>
        </p:grpSpPr>
        <p:pic>
          <p:nvPicPr>
            <p:cNvPr id="28" name="Picture 2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9" name="Picture 2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0" name="Rectangle 2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D8FC8D-D422-44F2-AFFD-F45D5CBB1664}" type="datetime1">
              <a:rPr lang="en-GB" smtClean="0"/>
              <a:t>18/02/2020</a:t>
            </a:fld>
            <a:endParaRPr lang="en-GB"/>
          </a:p>
        </p:txBody>
      </p:sp>
      <p:sp>
        <p:nvSpPr>
          <p:cNvPr id="5" name="Footer Placeholder 4"/>
          <p:cNvSpPr>
            <a:spLocks noGrp="1"/>
          </p:cNvSpPr>
          <p:nvPr>
            <p:ph type="ftr" sz="quarter" idx="11"/>
          </p:nvPr>
        </p:nvSpPr>
        <p:spPr/>
        <p:txBody>
          <a:bodyPr/>
          <a:lstStyle/>
          <a:p>
            <a:r>
              <a:rPr lang="en-GB"/>
              <a:t>© De Montfort University, 2019</a:t>
            </a:r>
          </a:p>
        </p:txBody>
      </p:sp>
      <p:sp>
        <p:nvSpPr>
          <p:cNvPr id="6" name="Slide Number Placeholder 5"/>
          <p:cNvSpPr>
            <a:spLocks noGrp="1"/>
          </p:cNvSpPr>
          <p:nvPr>
            <p:ph type="sldNum" sz="quarter" idx="12"/>
          </p:nvPr>
        </p:nvSpPr>
        <p:spPr/>
        <p:txBody>
          <a:bodyPr/>
          <a:lstStyle/>
          <a:p>
            <a:fld id="{611DAB3D-B2F2-4A2A-BBF9-859858E17E9D}" type="slidenum">
              <a:rPr lang="en-GB" smtClean="0"/>
              <a:t>‹#›</a:t>
            </a:fld>
            <a:endParaRPr lang="en-GB"/>
          </a:p>
        </p:txBody>
      </p:sp>
    </p:spTree>
    <p:extLst>
      <p:ext uri="{BB962C8B-B14F-4D97-AF65-F5344CB8AC3E}">
        <p14:creationId xmlns:p14="http://schemas.microsoft.com/office/powerpoint/2010/main" val="3698269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p:nvGrpSpPr>
        <p:grpSpPr>
          <a:xfrm>
            <a:off x="0" y="2728432"/>
            <a:ext cx="9161969" cy="1677035"/>
            <a:chOff x="0" y="2895600"/>
            <a:chExt cx="9161969" cy="1677035"/>
          </a:xfrm>
        </p:grpSpPr>
        <p:pic>
          <p:nvPicPr>
            <p:cNvPr id="19" name="Picture 1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0" name="Picture 19"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1" name="Rectangle 20"/>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2869895"/>
            <a:ext cx="688915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531639" y="4232172"/>
            <a:ext cx="688915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365810" y="5936188"/>
            <a:ext cx="2057400" cy="365125"/>
          </a:xfrm>
        </p:spPr>
        <p:txBody>
          <a:bodyPr/>
          <a:lstStyle/>
          <a:p>
            <a:fld id="{E56ECDAB-9B5A-4784-9CE3-47C0B618A45F}" type="datetime1">
              <a:rPr lang="en-GB" smtClean="0"/>
              <a:t>18/02/2020</a:t>
            </a:fld>
            <a:endParaRPr lang="en-GB"/>
          </a:p>
        </p:txBody>
      </p:sp>
      <p:sp>
        <p:nvSpPr>
          <p:cNvPr id="5" name="Footer Placeholder 4"/>
          <p:cNvSpPr>
            <a:spLocks noGrp="1"/>
          </p:cNvSpPr>
          <p:nvPr>
            <p:ph type="ftr" sz="quarter" idx="11"/>
          </p:nvPr>
        </p:nvSpPr>
        <p:spPr>
          <a:xfrm>
            <a:off x="533400" y="5936189"/>
            <a:ext cx="4834673" cy="365125"/>
          </a:xfrm>
        </p:spPr>
        <p:txBody>
          <a:bodyPr/>
          <a:lstStyle/>
          <a:p>
            <a:r>
              <a:rPr lang="en-GB"/>
              <a:t>© De Montfort University, 2019</a:t>
            </a:r>
          </a:p>
        </p:txBody>
      </p:sp>
      <p:sp>
        <p:nvSpPr>
          <p:cNvPr id="6" name="Slide Number Placeholder 5"/>
          <p:cNvSpPr>
            <a:spLocks noGrp="1"/>
          </p:cNvSpPr>
          <p:nvPr>
            <p:ph type="sldNum" sz="quarter" idx="12"/>
          </p:nvPr>
        </p:nvSpPr>
        <p:spPr>
          <a:xfrm>
            <a:off x="7856438" y="2869896"/>
            <a:ext cx="1149836" cy="1090789"/>
          </a:xfrm>
        </p:spPr>
        <p:txBody>
          <a:bodyPr/>
          <a:lstStyle/>
          <a:p>
            <a:fld id="{611DAB3D-B2F2-4A2A-BBF9-859858E17E9D}" type="slidenum">
              <a:rPr lang="en-GB" smtClean="0"/>
              <a:t>‹#›</a:t>
            </a:fld>
            <a:endParaRPr lang="en-GB"/>
          </a:p>
        </p:txBody>
      </p:sp>
    </p:spTree>
    <p:extLst>
      <p:ext uri="{BB962C8B-B14F-4D97-AF65-F5344CB8AC3E}">
        <p14:creationId xmlns:p14="http://schemas.microsoft.com/office/powerpoint/2010/main" val="3050062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0" y="753228"/>
            <a:ext cx="6887390" cy="108093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33400" y="2336873"/>
            <a:ext cx="3357899"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061128" y="2336873"/>
            <a:ext cx="3359661"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60F68C-5126-421A-B47B-7E3E207BAD59}" type="datetime1">
              <a:rPr lang="en-GB" smtClean="0"/>
              <a:t>18/02/2020</a:t>
            </a:fld>
            <a:endParaRPr lang="en-GB"/>
          </a:p>
        </p:txBody>
      </p:sp>
      <p:sp>
        <p:nvSpPr>
          <p:cNvPr id="6" name="Footer Placeholder 5"/>
          <p:cNvSpPr>
            <a:spLocks noGrp="1"/>
          </p:cNvSpPr>
          <p:nvPr>
            <p:ph type="ftr" sz="quarter" idx="11"/>
          </p:nvPr>
        </p:nvSpPr>
        <p:spPr/>
        <p:txBody>
          <a:bodyPr/>
          <a:lstStyle/>
          <a:p>
            <a:r>
              <a:rPr lang="en-GB"/>
              <a:t>© De Montfort University, 2019</a:t>
            </a:r>
          </a:p>
        </p:txBody>
      </p:sp>
      <p:sp>
        <p:nvSpPr>
          <p:cNvPr id="7" name="Slide Number Placeholder 6"/>
          <p:cNvSpPr>
            <a:spLocks noGrp="1"/>
          </p:cNvSpPr>
          <p:nvPr>
            <p:ph type="sldNum" sz="quarter" idx="12"/>
          </p:nvPr>
        </p:nvSpPr>
        <p:spPr/>
        <p:txBody>
          <a:bodyPr/>
          <a:lstStyle/>
          <a:p>
            <a:fld id="{611DAB3D-B2F2-4A2A-BBF9-859858E17E9D}" type="slidenum">
              <a:rPr lang="en-GB" smtClean="0"/>
              <a:t>‹#›</a:t>
            </a:fld>
            <a:endParaRPr lang="en-GB"/>
          </a:p>
        </p:txBody>
      </p:sp>
    </p:spTree>
    <p:extLst>
      <p:ext uri="{BB962C8B-B14F-4D97-AF65-F5344CB8AC3E}">
        <p14:creationId xmlns:p14="http://schemas.microsoft.com/office/powerpoint/2010/main" val="1662885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28" name="Group 27"/>
          <p:cNvGrpSpPr/>
          <p:nvPr/>
        </p:nvGrpSpPr>
        <p:grpSpPr>
          <a:xfrm>
            <a:off x="0" y="609600"/>
            <a:ext cx="9161969" cy="1677035"/>
            <a:chOff x="0" y="2895600"/>
            <a:chExt cx="9161969" cy="1677035"/>
          </a:xfrm>
        </p:grpSpPr>
        <p:pic>
          <p:nvPicPr>
            <p:cNvPr id="29" name="Picture 2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0" name="Picture 29"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1" name="Rectangle 30"/>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30"/>
            <a:ext cx="6896534"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0988" y="2336874"/>
            <a:ext cx="3145080"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31638" y="3030009"/>
            <a:ext cx="336704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82646" y="2336873"/>
            <a:ext cx="3145527"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061129" y="3030009"/>
            <a:ext cx="3367044"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3B4500-CAE7-4047-AFBC-E08BE79BB21F}" type="datetime1">
              <a:rPr lang="en-GB" smtClean="0"/>
              <a:t>18/02/2020</a:t>
            </a:fld>
            <a:endParaRPr lang="en-GB"/>
          </a:p>
        </p:txBody>
      </p:sp>
      <p:sp>
        <p:nvSpPr>
          <p:cNvPr id="8" name="Footer Placeholder 7"/>
          <p:cNvSpPr>
            <a:spLocks noGrp="1"/>
          </p:cNvSpPr>
          <p:nvPr>
            <p:ph type="ftr" sz="quarter" idx="11"/>
          </p:nvPr>
        </p:nvSpPr>
        <p:spPr/>
        <p:txBody>
          <a:bodyPr/>
          <a:lstStyle/>
          <a:p>
            <a:r>
              <a:rPr lang="en-GB"/>
              <a:t>© De Montfort University, 2019</a:t>
            </a:r>
          </a:p>
        </p:txBody>
      </p:sp>
      <p:sp>
        <p:nvSpPr>
          <p:cNvPr id="9" name="Slide Number Placeholder 8"/>
          <p:cNvSpPr>
            <a:spLocks noGrp="1"/>
          </p:cNvSpPr>
          <p:nvPr>
            <p:ph type="sldNum" sz="quarter" idx="12"/>
          </p:nvPr>
        </p:nvSpPr>
        <p:spPr/>
        <p:txBody>
          <a:bodyPr/>
          <a:lstStyle/>
          <a:p>
            <a:fld id="{611DAB3D-B2F2-4A2A-BBF9-859858E17E9D}" type="slidenum">
              <a:rPr lang="en-GB" smtClean="0"/>
              <a:t>‹#›</a:t>
            </a:fld>
            <a:endParaRPr lang="en-GB"/>
          </a:p>
        </p:txBody>
      </p:sp>
    </p:spTree>
    <p:extLst>
      <p:ext uri="{BB962C8B-B14F-4D97-AF65-F5344CB8AC3E}">
        <p14:creationId xmlns:p14="http://schemas.microsoft.com/office/powerpoint/2010/main" val="3172048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p:cNvGrpSpPr/>
          <p:nvPr/>
        </p:nvGrpSpPr>
        <p:grpSpPr>
          <a:xfrm>
            <a:off x="0" y="609600"/>
            <a:ext cx="9161969" cy="1677035"/>
            <a:chOff x="0" y="2895600"/>
            <a:chExt cx="9161969" cy="1677035"/>
          </a:xfrm>
        </p:grpSpPr>
        <p:pic>
          <p:nvPicPr>
            <p:cNvPr id="16" name="Picture 15"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7" name="Picture 16"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8" name="Rectangle 17"/>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D1E354-B34A-495E-A582-4A7FC4DA7EA7}" type="datetime1">
              <a:rPr lang="en-GB" smtClean="0"/>
              <a:t>18/02/2020</a:t>
            </a:fld>
            <a:endParaRPr lang="en-GB"/>
          </a:p>
        </p:txBody>
      </p:sp>
      <p:sp>
        <p:nvSpPr>
          <p:cNvPr id="4" name="Footer Placeholder 3"/>
          <p:cNvSpPr>
            <a:spLocks noGrp="1"/>
          </p:cNvSpPr>
          <p:nvPr>
            <p:ph type="ftr" sz="quarter" idx="11"/>
          </p:nvPr>
        </p:nvSpPr>
        <p:spPr/>
        <p:txBody>
          <a:bodyPr/>
          <a:lstStyle/>
          <a:p>
            <a:r>
              <a:rPr lang="en-GB"/>
              <a:t>© De Montfort University, 2019</a:t>
            </a:r>
          </a:p>
        </p:txBody>
      </p:sp>
      <p:sp>
        <p:nvSpPr>
          <p:cNvPr id="5" name="Slide Number Placeholder 4"/>
          <p:cNvSpPr>
            <a:spLocks noGrp="1"/>
          </p:cNvSpPr>
          <p:nvPr>
            <p:ph type="sldNum" sz="quarter" idx="12"/>
          </p:nvPr>
        </p:nvSpPr>
        <p:spPr/>
        <p:txBody>
          <a:bodyPr/>
          <a:lstStyle/>
          <a:p>
            <a:fld id="{611DAB3D-B2F2-4A2A-BBF9-859858E17E9D}" type="slidenum">
              <a:rPr lang="en-GB" smtClean="0"/>
              <a:t>‹#›</a:t>
            </a:fld>
            <a:endParaRPr lang="en-GB"/>
          </a:p>
        </p:txBody>
      </p:sp>
    </p:spTree>
    <p:extLst>
      <p:ext uri="{BB962C8B-B14F-4D97-AF65-F5344CB8AC3E}">
        <p14:creationId xmlns:p14="http://schemas.microsoft.com/office/powerpoint/2010/main" val="2037581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12" name="Picture 11" descr="HD-ShadowShort.png"/>
          <p:cNvPicPr>
            <a:picLocks noChangeAspect="1"/>
          </p:cNvPicPr>
          <p:nvPr/>
        </p:nvPicPr>
        <p:blipFill rotWithShape="1">
          <a:blip r:embed="rId2" cstate="print">
            <a:extLst>
              <a:ext uri="{28A0092B-C50C-407E-A947-70E740481C1C}">
                <a14:useLocalDpi xmlns:a14="http://schemas.microsoft.com/office/drawing/2010/main" val="0"/>
              </a:ext>
            </a:extLst>
          </a:blip>
          <a:srcRect r="9871"/>
          <a:stretch/>
        </p:blipFill>
        <p:spPr>
          <a:xfrm>
            <a:off x="7717217" y="1973262"/>
            <a:ext cx="1444752" cy="144270"/>
          </a:xfrm>
          <a:prstGeom prst="rect">
            <a:avLst/>
          </a:prstGeom>
        </p:spPr>
      </p:pic>
      <p:sp>
        <p:nvSpPr>
          <p:cNvPr id="14" name="Rectangle 13"/>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A15EF33B-DC41-4A7F-BA32-C054514173F5}" type="datetime1">
              <a:rPr lang="en-GB" smtClean="0"/>
              <a:t>18/02/2020</a:t>
            </a:fld>
            <a:endParaRPr lang="en-GB"/>
          </a:p>
        </p:txBody>
      </p:sp>
      <p:sp>
        <p:nvSpPr>
          <p:cNvPr id="3" name="Footer Placeholder 2"/>
          <p:cNvSpPr>
            <a:spLocks noGrp="1"/>
          </p:cNvSpPr>
          <p:nvPr>
            <p:ph type="ftr" sz="quarter" idx="11"/>
          </p:nvPr>
        </p:nvSpPr>
        <p:spPr/>
        <p:txBody>
          <a:bodyPr/>
          <a:lstStyle/>
          <a:p>
            <a:r>
              <a:rPr lang="en-GB"/>
              <a:t>© De Montfort University, 2019</a:t>
            </a:r>
          </a:p>
        </p:txBody>
      </p:sp>
      <p:sp>
        <p:nvSpPr>
          <p:cNvPr id="4" name="Slide Number Placeholder 3"/>
          <p:cNvSpPr>
            <a:spLocks noGrp="1"/>
          </p:cNvSpPr>
          <p:nvPr>
            <p:ph type="sldNum" sz="quarter" idx="12"/>
          </p:nvPr>
        </p:nvSpPr>
        <p:spPr/>
        <p:txBody>
          <a:bodyPr/>
          <a:lstStyle/>
          <a:p>
            <a:fld id="{611DAB3D-B2F2-4A2A-BBF9-859858E17E9D}" type="slidenum">
              <a:rPr lang="en-GB" smtClean="0"/>
              <a:t>‹#›</a:t>
            </a:fld>
            <a:endParaRPr lang="en-GB"/>
          </a:p>
        </p:txBody>
      </p:sp>
    </p:spTree>
    <p:extLst>
      <p:ext uri="{BB962C8B-B14F-4D97-AF65-F5344CB8AC3E}">
        <p14:creationId xmlns:p14="http://schemas.microsoft.com/office/powerpoint/2010/main" val="3363238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7"/>
            <a:ext cx="6896534"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3514385" y="2336874"/>
            <a:ext cx="3913788"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3401" y="2336873"/>
            <a:ext cx="2796240"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5AA34E1-8343-49BA-888C-94C7041307B9}" type="datetime1">
              <a:rPr lang="en-GB" smtClean="0"/>
              <a:t>18/02/2020</a:t>
            </a:fld>
            <a:endParaRPr lang="en-GB"/>
          </a:p>
        </p:txBody>
      </p:sp>
      <p:sp>
        <p:nvSpPr>
          <p:cNvPr id="6" name="Footer Placeholder 5"/>
          <p:cNvSpPr>
            <a:spLocks noGrp="1"/>
          </p:cNvSpPr>
          <p:nvPr>
            <p:ph type="ftr" sz="quarter" idx="11"/>
          </p:nvPr>
        </p:nvSpPr>
        <p:spPr/>
        <p:txBody>
          <a:bodyPr/>
          <a:lstStyle/>
          <a:p>
            <a:r>
              <a:rPr lang="en-GB"/>
              <a:t>© De Montfort University, 2019</a:t>
            </a:r>
          </a:p>
        </p:txBody>
      </p:sp>
      <p:sp>
        <p:nvSpPr>
          <p:cNvPr id="7" name="Slide Number Placeholder 6"/>
          <p:cNvSpPr>
            <a:spLocks noGrp="1"/>
          </p:cNvSpPr>
          <p:nvPr>
            <p:ph type="sldNum" sz="quarter" idx="12"/>
          </p:nvPr>
        </p:nvSpPr>
        <p:spPr/>
        <p:txBody>
          <a:bodyPr/>
          <a:lstStyle/>
          <a:p>
            <a:fld id="{611DAB3D-B2F2-4A2A-BBF9-859858E17E9D}" type="slidenum">
              <a:rPr lang="en-GB" smtClean="0"/>
              <a:t>‹#›</a:t>
            </a:fld>
            <a:endParaRPr lang="en-GB"/>
          </a:p>
        </p:txBody>
      </p:sp>
    </p:spTree>
    <p:extLst>
      <p:ext uri="{BB962C8B-B14F-4D97-AF65-F5344CB8AC3E}">
        <p14:creationId xmlns:p14="http://schemas.microsoft.com/office/powerpoint/2010/main" val="264140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10956" y="2336874"/>
            <a:ext cx="3917217"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31638" y="2336874"/>
            <a:ext cx="2798487"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C448C1B-8FC7-4E5D-8E03-4A6F1E970AC8}" type="datetime1">
              <a:rPr lang="en-GB" smtClean="0"/>
              <a:t>18/02/2020</a:t>
            </a:fld>
            <a:endParaRPr lang="en-GB"/>
          </a:p>
        </p:txBody>
      </p:sp>
      <p:sp>
        <p:nvSpPr>
          <p:cNvPr id="6" name="Footer Placeholder 5"/>
          <p:cNvSpPr>
            <a:spLocks noGrp="1"/>
          </p:cNvSpPr>
          <p:nvPr>
            <p:ph type="ftr" sz="quarter" idx="11"/>
          </p:nvPr>
        </p:nvSpPr>
        <p:spPr/>
        <p:txBody>
          <a:bodyPr/>
          <a:lstStyle/>
          <a:p>
            <a:r>
              <a:rPr lang="en-GB"/>
              <a:t>© De Montfort University, 2019</a:t>
            </a:r>
          </a:p>
        </p:txBody>
      </p:sp>
      <p:sp>
        <p:nvSpPr>
          <p:cNvPr id="7" name="Slide Number Placeholder 6"/>
          <p:cNvSpPr>
            <a:spLocks noGrp="1"/>
          </p:cNvSpPr>
          <p:nvPr>
            <p:ph type="sldNum" sz="quarter" idx="12"/>
          </p:nvPr>
        </p:nvSpPr>
        <p:spPr/>
        <p:txBody>
          <a:bodyPr/>
          <a:lstStyle/>
          <a:p>
            <a:fld id="{611DAB3D-B2F2-4A2A-BBF9-859858E17E9D}" type="slidenum">
              <a:rPr lang="en-GB" smtClean="0"/>
              <a:t>‹#›</a:t>
            </a:fld>
            <a:endParaRPr lang="en-GB"/>
          </a:p>
        </p:txBody>
      </p:sp>
    </p:spTree>
    <p:extLst>
      <p:ext uri="{BB962C8B-B14F-4D97-AF65-F5344CB8AC3E}">
        <p14:creationId xmlns:p14="http://schemas.microsoft.com/office/powerpoint/2010/main" val="2360056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7" name="Picture 3" descr="C:\Users\James\Desktop\msft\Berlin\build Assets\hashOverlaySD-FullResolve.png"/>
          <p:cNvPicPr>
            <a:picLocks noChangeAspect="1" noChangeArrowheads="1"/>
          </p:cNvPicPr>
          <p:nvPr/>
        </p:nvPicPr>
        <p:blipFill>
          <a:blip r:embed="rId19">
            <a:alphaModFix amt="10000"/>
            <a:extLst>
              <a:ext uri="{28A0092B-C50C-407E-A947-70E740481C1C}">
                <a14:useLocalDpi xmlns:a14="http://schemas.microsoft.com/office/drawing/2010/main" val="0"/>
              </a:ext>
            </a:extLst>
          </a:blip>
          <a:srcRect/>
          <a:stretch>
            <a:fillRect/>
          </a:stretch>
        </p:blipFill>
        <p:spPr bwMode="auto">
          <a:xfrm>
            <a:off x="0" y="1"/>
            <a:ext cx="9144000" cy="6858000"/>
          </a:xfrm>
          <a:prstGeom prst="rect">
            <a:avLst/>
          </a:prstGeom>
          <a:extLst>
            <a:ext uri="{909E8E84-426E-40dd-AFC4-6F175D3DCCD1}">
              <a14:hiddenFill xmlns="" xmlns:a14="http://schemas.microsoft.com/office/drawing/2010/main">
                <a:solidFill>
                  <a:srgbClr val="FFFFFF"/>
                </a:solidFill>
              </a14:hiddenFill>
            </a:ext>
          </a:extLst>
        </p:spPr>
      </p:pic>
      <p:sp>
        <p:nvSpPr>
          <p:cNvPr id="2" name="Title Placeholder 1"/>
          <p:cNvSpPr>
            <a:spLocks noGrp="1"/>
          </p:cNvSpPr>
          <p:nvPr>
            <p:ph type="title"/>
          </p:nvPr>
        </p:nvSpPr>
        <p:spPr>
          <a:xfrm>
            <a:off x="531639" y="753228"/>
            <a:ext cx="6896534"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3400" y="2336873"/>
            <a:ext cx="6887389"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67881" y="5936188"/>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EE9C628-D261-4044-8C5D-7E0C0C82BCF6}" type="datetime1">
              <a:rPr lang="en-GB" smtClean="0"/>
              <a:t>18/02/2020</a:t>
            </a:fld>
            <a:endParaRPr lang="en-GB"/>
          </a:p>
        </p:txBody>
      </p:sp>
      <p:sp>
        <p:nvSpPr>
          <p:cNvPr id="5" name="Footer Placeholder 4"/>
          <p:cNvSpPr>
            <a:spLocks noGrp="1"/>
          </p:cNvSpPr>
          <p:nvPr>
            <p:ph type="ftr" sz="quarter" idx="3"/>
          </p:nvPr>
        </p:nvSpPr>
        <p:spPr>
          <a:xfrm>
            <a:off x="533400" y="5936189"/>
            <a:ext cx="4834673"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GB"/>
              <a:t>© De Montfort University, 2019</a:t>
            </a:r>
          </a:p>
        </p:txBody>
      </p:sp>
      <p:sp>
        <p:nvSpPr>
          <p:cNvPr id="6" name="Slide Number Placeholder 5"/>
          <p:cNvSpPr>
            <a:spLocks noGrp="1"/>
          </p:cNvSpPr>
          <p:nvPr>
            <p:ph type="sldNum" sz="quarter" idx="4"/>
          </p:nvPr>
        </p:nvSpPr>
        <p:spPr>
          <a:xfrm>
            <a:off x="7848600" y="753228"/>
            <a:ext cx="1157674"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11DAB3D-B2F2-4A2A-BBF9-859858E17E9D}" type="slidenum">
              <a:rPr lang="en-GB" smtClean="0"/>
              <a:t>‹#›</a:t>
            </a:fld>
            <a:endParaRPr lang="en-GB"/>
          </a:p>
        </p:txBody>
      </p:sp>
    </p:spTree>
    <p:extLst>
      <p:ext uri="{BB962C8B-B14F-4D97-AF65-F5344CB8AC3E}">
        <p14:creationId xmlns:p14="http://schemas.microsoft.com/office/powerpoint/2010/main" val="118201646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hd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www.sascommunity.org/wiki"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6.png"/><Relationship Id="rId7" Type="http://schemas.openxmlformats.org/officeDocument/2006/relationships/diagramColors" Target="../diagrams/colors1.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png"/><Relationship Id="rId7" Type="http://schemas.openxmlformats.org/officeDocument/2006/relationships/diagramColors" Target="../diagrams/colors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6.png"/><Relationship Id="rId7" Type="http://schemas.openxmlformats.org/officeDocument/2006/relationships/diagramColors" Target="../diagrams/colors3.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a:effectLst/>
              </a:rPr>
              <a:t>How do I write data step programs?</a:t>
            </a:r>
            <a:endParaRPr lang="en-GB" dirty="0"/>
          </a:p>
        </p:txBody>
      </p:sp>
      <p:sp>
        <p:nvSpPr>
          <p:cNvPr id="3" name="Subtitle 2"/>
          <p:cNvSpPr>
            <a:spLocks noGrp="1"/>
          </p:cNvSpPr>
          <p:nvPr>
            <p:ph type="subTitle" idx="1"/>
          </p:nvPr>
        </p:nvSpPr>
        <p:spPr/>
        <p:txBody>
          <a:bodyPr>
            <a:normAutofit/>
          </a:bodyPr>
          <a:lstStyle/>
          <a:p>
            <a:r>
              <a:rPr lang="en-GB" dirty="0"/>
              <a:t>Business Intelligence Systems and Data Mining</a:t>
            </a:r>
            <a:br>
              <a:rPr lang="en-GB" dirty="0"/>
            </a:br>
            <a:r>
              <a:rPr lang="en-GB" dirty="0"/>
              <a:t>IMAT5168 Analytics Programming</a:t>
            </a:r>
          </a:p>
        </p:txBody>
      </p:sp>
    </p:spTree>
    <p:extLst>
      <p:ext uri="{BB962C8B-B14F-4D97-AF65-F5344CB8AC3E}">
        <p14:creationId xmlns:p14="http://schemas.microsoft.com/office/powerpoint/2010/main" val="3893393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08609-0078-4001-ACF4-3BDF30D44BBF}"/>
              </a:ext>
            </a:extLst>
          </p:cNvPr>
          <p:cNvSpPr>
            <a:spLocks noGrp="1"/>
          </p:cNvSpPr>
          <p:nvPr>
            <p:ph type="title"/>
          </p:nvPr>
        </p:nvSpPr>
        <p:spPr/>
        <p:txBody>
          <a:bodyPr/>
          <a:lstStyle/>
          <a:p>
            <a:r>
              <a:rPr lang="en-GB" dirty="0"/>
              <a:t>Data step programming</a:t>
            </a:r>
            <a:br>
              <a:rPr lang="en-GB" dirty="0"/>
            </a:br>
            <a:r>
              <a:rPr lang="en-GB" dirty="0"/>
              <a:t>			Execution phase</a:t>
            </a:r>
          </a:p>
        </p:txBody>
      </p:sp>
      <p:sp>
        <p:nvSpPr>
          <p:cNvPr id="3" name="Content Placeholder 2">
            <a:extLst>
              <a:ext uri="{FF2B5EF4-FFF2-40B4-BE49-F238E27FC236}">
                <a16:creationId xmlns:a16="http://schemas.microsoft.com/office/drawing/2014/main" id="{52626A0F-24E6-422D-9964-60A8B440D39C}"/>
              </a:ext>
            </a:extLst>
          </p:cNvPr>
          <p:cNvSpPr>
            <a:spLocks noGrp="1"/>
          </p:cNvSpPr>
          <p:nvPr>
            <p:ph idx="1"/>
          </p:nvPr>
        </p:nvSpPr>
        <p:spPr/>
        <p:txBody>
          <a:bodyPr>
            <a:normAutofit lnSpcReduction="10000"/>
          </a:bodyPr>
          <a:lstStyle/>
          <a:p>
            <a:pPr marL="109728" indent="0">
              <a:buNone/>
            </a:pPr>
            <a:r>
              <a:rPr lang="en-GB" dirty="0">
                <a:latin typeface="Consolas" panose="020B0609020204030204" pitchFamily="49" charset="0"/>
                <a:cs typeface="Consolas" panose="020B0609020204030204" pitchFamily="49" charset="0"/>
              </a:rPr>
              <a:t>Do</a:t>
            </a:r>
          </a:p>
          <a:p>
            <a:pPr marL="850392" lvl="1" indent="-457200">
              <a:buFont typeface="+mj-lt"/>
              <a:buAutoNum type="arabicPeriod"/>
            </a:pPr>
            <a:r>
              <a:rPr lang="en-GB" dirty="0">
                <a:latin typeface="Consolas" panose="020B0609020204030204" pitchFamily="49" charset="0"/>
                <a:cs typeface="Consolas" panose="020B0609020204030204" pitchFamily="49" charset="0"/>
              </a:rPr>
              <a:t>Reset variables to missing</a:t>
            </a:r>
          </a:p>
          <a:p>
            <a:pPr lvl="2"/>
            <a:r>
              <a:rPr lang="en-GB" dirty="0">
                <a:latin typeface="Consolas" panose="020B0609020204030204" pitchFamily="49" charset="0"/>
                <a:cs typeface="Consolas" panose="020B0609020204030204" pitchFamily="49" charset="0"/>
              </a:rPr>
              <a:t>except </a:t>
            </a:r>
            <a:r>
              <a:rPr lang="en-GB" dirty="0" err="1">
                <a:latin typeface="Consolas" panose="020B0609020204030204" pitchFamily="49" charset="0"/>
                <a:cs typeface="Consolas" panose="020B0609020204030204" pitchFamily="49" charset="0"/>
              </a:rPr>
              <a:t>RETAINed</a:t>
            </a:r>
            <a:r>
              <a:rPr lang="en-GB" dirty="0">
                <a:latin typeface="Consolas" panose="020B0609020204030204" pitchFamily="49" charset="0"/>
                <a:cs typeface="Consolas" panose="020B0609020204030204" pitchFamily="49" charset="0"/>
              </a:rPr>
              <a:t>, _N_ &amp; _ERROR_</a:t>
            </a:r>
          </a:p>
          <a:p>
            <a:pPr marL="850392" lvl="1" indent="-457200">
              <a:buFont typeface="+mj-lt"/>
              <a:buAutoNum type="arabicPeriod"/>
            </a:pPr>
            <a:r>
              <a:rPr lang="en-GB" dirty="0">
                <a:latin typeface="Consolas" panose="020B0609020204030204" pitchFamily="49" charset="0"/>
                <a:cs typeface="Consolas" panose="020B0609020204030204" pitchFamily="49" charset="0"/>
              </a:rPr>
              <a:t>Read raw data into input buffer </a:t>
            </a:r>
          </a:p>
          <a:p>
            <a:pPr lvl="2"/>
            <a:r>
              <a:rPr lang="en-GB" dirty="0">
                <a:latin typeface="Consolas" panose="020B0609020204030204" pitchFamily="49" charset="0"/>
                <a:cs typeface="Consolas" panose="020B0609020204030204" pitchFamily="49" charset="0"/>
              </a:rPr>
              <a:t>up to End of Line</a:t>
            </a:r>
          </a:p>
          <a:p>
            <a:pPr marL="850392" lvl="1" indent="-457200">
              <a:buFont typeface="+mj-lt"/>
              <a:buAutoNum type="arabicPeriod"/>
            </a:pPr>
            <a:r>
              <a:rPr lang="en-GB" dirty="0">
                <a:latin typeface="Consolas" panose="020B0609020204030204" pitchFamily="49" charset="0"/>
                <a:cs typeface="Consolas" panose="020B0609020204030204" pitchFamily="49" charset="0"/>
              </a:rPr>
              <a:t>Convert values from input buffer into program data vector using </a:t>
            </a:r>
            <a:r>
              <a:rPr lang="en-GB" dirty="0" err="1">
                <a:latin typeface="Consolas" panose="020B0609020204030204" pitchFamily="49" charset="0"/>
                <a:cs typeface="Consolas" panose="020B0609020204030204" pitchFamily="49" charset="0"/>
              </a:rPr>
              <a:t>informats</a:t>
            </a:r>
            <a:endParaRPr lang="en-GB" dirty="0">
              <a:latin typeface="Consolas" panose="020B0609020204030204" pitchFamily="49" charset="0"/>
              <a:cs typeface="Consolas" panose="020B0609020204030204" pitchFamily="49" charset="0"/>
            </a:endParaRPr>
          </a:p>
          <a:p>
            <a:pPr marL="850392" lvl="1" indent="-457200">
              <a:buFont typeface="+mj-lt"/>
              <a:buAutoNum type="arabicPeriod"/>
            </a:pPr>
            <a:r>
              <a:rPr lang="en-GB" dirty="0">
                <a:latin typeface="Consolas" panose="020B0609020204030204" pitchFamily="49" charset="0"/>
                <a:cs typeface="Consolas" panose="020B0609020204030204" pitchFamily="49" charset="0"/>
              </a:rPr>
              <a:t>Execute code</a:t>
            </a:r>
          </a:p>
          <a:p>
            <a:pPr marL="850392" lvl="1" indent="-457200">
              <a:buFont typeface="+mj-lt"/>
              <a:buAutoNum type="arabicPeriod"/>
            </a:pPr>
            <a:r>
              <a:rPr lang="en-GB" dirty="0">
                <a:latin typeface="Consolas" panose="020B0609020204030204" pitchFamily="49" charset="0"/>
                <a:cs typeface="Consolas" panose="020B0609020204030204" pitchFamily="49" charset="0"/>
              </a:rPr>
              <a:t>On output or end of code</a:t>
            </a:r>
          </a:p>
          <a:p>
            <a:pPr lvl="2"/>
            <a:r>
              <a:rPr lang="en-GB" dirty="0">
                <a:latin typeface="Consolas" panose="020B0609020204030204" pitchFamily="49" charset="0"/>
                <a:cs typeface="Consolas" panose="020B0609020204030204" pitchFamily="49" charset="0"/>
              </a:rPr>
              <a:t>write variables to data set</a:t>
            </a:r>
          </a:p>
          <a:p>
            <a:pPr marL="109728" indent="0">
              <a:buNone/>
            </a:pPr>
            <a:r>
              <a:rPr lang="en-GB" dirty="0">
                <a:latin typeface="Consolas" panose="020B0609020204030204" pitchFamily="49" charset="0"/>
                <a:cs typeface="Consolas" panose="020B0609020204030204" pitchFamily="49" charset="0"/>
              </a:rPr>
              <a:t>While not End Of File</a:t>
            </a:r>
          </a:p>
          <a:p>
            <a:endParaRPr lang="en-GB" dirty="0"/>
          </a:p>
        </p:txBody>
      </p:sp>
      <p:sp>
        <p:nvSpPr>
          <p:cNvPr id="4" name="Footer Placeholder 3">
            <a:extLst>
              <a:ext uri="{FF2B5EF4-FFF2-40B4-BE49-F238E27FC236}">
                <a16:creationId xmlns:a16="http://schemas.microsoft.com/office/drawing/2014/main" id="{28A571FD-CE20-4920-A2AC-CD75E51C4061}"/>
              </a:ext>
            </a:extLst>
          </p:cNvPr>
          <p:cNvSpPr>
            <a:spLocks noGrp="1"/>
          </p:cNvSpPr>
          <p:nvPr>
            <p:ph type="ftr" sz="quarter" idx="11"/>
          </p:nvPr>
        </p:nvSpPr>
        <p:spPr/>
        <p:txBody>
          <a:bodyPr/>
          <a:lstStyle/>
          <a:p>
            <a:r>
              <a:rPr lang="en-GB"/>
              <a:t>© De Montfort University, 2019</a:t>
            </a:r>
          </a:p>
        </p:txBody>
      </p:sp>
      <p:sp>
        <p:nvSpPr>
          <p:cNvPr id="5" name="Slide Number Placeholder 4">
            <a:extLst>
              <a:ext uri="{FF2B5EF4-FFF2-40B4-BE49-F238E27FC236}">
                <a16:creationId xmlns:a16="http://schemas.microsoft.com/office/drawing/2014/main" id="{0204B9D8-79B7-4C08-97A3-18E3A6235291}"/>
              </a:ext>
            </a:extLst>
          </p:cNvPr>
          <p:cNvSpPr>
            <a:spLocks noGrp="1"/>
          </p:cNvSpPr>
          <p:nvPr>
            <p:ph type="sldNum" sz="quarter" idx="12"/>
          </p:nvPr>
        </p:nvSpPr>
        <p:spPr/>
        <p:txBody>
          <a:bodyPr/>
          <a:lstStyle/>
          <a:p>
            <a:fld id="{611DAB3D-B2F2-4A2A-BBF9-859858E17E9D}" type="slidenum">
              <a:rPr lang="en-GB" smtClean="0"/>
              <a:t>10</a:t>
            </a:fld>
            <a:endParaRPr lang="en-GB"/>
          </a:p>
        </p:txBody>
      </p:sp>
    </p:spTree>
    <p:extLst>
      <p:ext uri="{BB962C8B-B14F-4D97-AF65-F5344CB8AC3E}">
        <p14:creationId xmlns:p14="http://schemas.microsoft.com/office/powerpoint/2010/main" val="780093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61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7" name="Rectangle 16">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3395" y="0"/>
            <a:ext cx="5664708"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0" y="5006045"/>
            <a:ext cx="3723894" cy="144668"/>
          </a:xfrm>
          <a:prstGeom prst="rect">
            <a:avLst/>
          </a:prstGeom>
        </p:spPr>
      </p:pic>
      <p:sp>
        <p:nvSpPr>
          <p:cNvPr id="21" name="Rectangle 20">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38764"/>
            <a:ext cx="3723424"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Title 6"/>
          <p:cNvSpPr>
            <a:spLocks noGrp="1"/>
          </p:cNvSpPr>
          <p:nvPr>
            <p:ph type="title"/>
          </p:nvPr>
        </p:nvSpPr>
        <p:spPr>
          <a:xfrm>
            <a:off x="510240" y="2063262"/>
            <a:ext cx="2804460" cy="2661052"/>
          </a:xfrm>
        </p:spPr>
        <p:txBody>
          <a:bodyPr>
            <a:normAutofit/>
          </a:bodyPr>
          <a:lstStyle/>
          <a:p>
            <a:pPr algn="r"/>
            <a:r>
              <a:rPr lang="en-GB" sz="3200" dirty="0">
                <a:solidFill>
                  <a:srgbClr val="FFFFFF"/>
                </a:solidFill>
              </a:rPr>
              <a:t>Data step components</a:t>
            </a:r>
            <a:br>
              <a:rPr lang="en-GB" sz="3200" dirty="0">
                <a:solidFill>
                  <a:srgbClr val="FFFFFF"/>
                </a:solidFill>
              </a:rPr>
            </a:br>
            <a:r>
              <a:rPr lang="en-GB" sz="3200" dirty="0">
                <a:solidFill>
                  <a:srgbClr val="FFFFFF"/>
                </a:solidFill>
              </a:rPr>
              <a:t>				Overview</a:t>
            </a:r>
          </a:p>
        </p:txBody>
      </p:sp>
      <p:sp>
        <p:nvSpPr>
          <p:cNvPr id="8" name="Content Placeholder 7"/>
          <p:cNvSpPr>
            <a:spLocks noGrp="1"/>
          </p:cNvSpPr>
          <p:nvPr>
            <p:ph idx="1"/>
          </p:nvPr>
        </p:nvSpPr>
        <p:spPr>
          <a:xfrm>
            <a:off x="3965996" y="661106"/>
            <a:ext cx="4693021" cy="5503101"/>
          </a:xfrm>
        </p:spPr>
        <p:txBody>
          <a:bodyPr anchor="ctr">
            <a:normAutofit/>
          </a:bodyPr>
          <a:lstStyle/>
          <a:p>
            <a:r>
              <a:rPr lang="en-GB" sz="1700" b="1" dirty="0">
                <a:solidFill>
                  <a:srgbClr val="FFFFFF"/>
                </a:solidFill>
              </a:rPr>
              <a:t>Input</a:t>
            </a:r>
            <a:r>
              <a:rPr lang="en-GB" sz="1700" dirty="0">
                <a:solidFill>
                  <a:srgbClr val="FFFFFF"/>
                </a:solidFill>
              </a:rPr>
              <a:t>: </a:t>
            </a:r>
          </a:p>
          <a:p>
            <a:pPr lvl="1"/>
            <a:r>
              <a:rPr lang="en-GB" sz="1700" dirty="0" err="1">
                <a:solidFill>
                  <a:srgbClr val="FFFFFF"/>
                </a:solidFill>
              </a:rPr>
              <a:t>Infile</a:t>
            </a:r>
            <a:r>
              <a:rPr lang="en-GB" sz="1700" dirty="0">
                <a:solidFill>
                  <a:srgbClr val="FFFFFF"/>
                </a:solidFill>
              </a:rPr>
              <a:t> </a:t>
            </a:r>
          </a:p>
          <a:p>
            <a:pPr lvl="2"/>
            <a:r>
              <a:rPr lang="en-GB" sz="1700" dirty="0">
                <a:solidFill>
                  <a:srgbClr val="FFFFFF"/>
                </a:solidFill>
              </a:rPr>
              <a:t>raw data file, SAS data set(s) or </a:t>
            </a:r>
            <a:r>
              <a:rPr lang="en-GB" sz="1700" dirty="0" err="1">
                <a:solidFill>
                  <a:srgbClr val="FFFFFF"/>
                </a:solidFill>
              </a:rPr>
              <a:t>datalines</a:t>
            </a:r>
            <a:endParaRPr lang="en-GB" sz="1700" dirty="0">
              <a:solidFill>
                <a:srgbClr val="FFFFFF"/>
              </a:solidFill>
            </a:endParaRPr>
          </a:p>
          <a:p>
            <a:pPr lvl="1"/>
            <a:r>
              <a:rPr lang="en-GB" sz="1700" dirty="0">
                <a:solidFill>
                  <a:srgbClr val="FFFFFF"/>
                </a:solidFill>
              </a:rPr>
              <a:t>Length(s)</a:t>
            </a:r>
          </a:p>
          <a:p>
            <a:pPr lvl="1"/>
            <a:r>
              <a:rPr lang="en-GB" sz="1700" dirty="0" err="1">
                <a:solidFill>
                  <a:srgbClr val="FFFFFF"/>
                </a:solidFill>
              </a:rPr>
              <a:t>Informat</a:t>
            </a:r>
            <a:r>
              <a:rPr lang="en-GB" sz="1700" dirty="0">
                <a:solidFill>
                  <a:srgbClr val="FFFFFF"/>
                </a:solidFill>
              </a:rPr>
              <a:t>(s)</a:t>
            </a:r>
          </a:p>
          <a:p>
            <a:pPr lvl="1"/>
            <a:r>
              <a:rPr lang="en-GB" sz="1700" dirty="0">
                <a:solidFill>
                  <a:srgbClr val="FFFFFF"/>
                </a:solidFill>
              </a:rPr>
              <a:t>Input variable initialisation </a:t>
            </a:r>
          </a:p>
          <a:p>
            <a:pPr lvl="2"/>
            <a:r>
              <a:rPr lang="en-GB" sz="1700" dirty="0">
                <a:solidFill>
                  <a:srgbClr val="FFFFFF"/>
                </a:solidFill>
              </a:rPr>
              <a:t>using lengths &amp; </a:t>
            </a:r>
            <a:r>
              <a:rPr lang="en-GB" sz="1700" dirty="0" err="1">
                <a:solidFill>
                  <a:srgbClr val="FFFFFF"/>
                </a:solidFill>
              </a:rPr>
              <a:t>informats</a:t>
            </a:r>
            <a:endParaRPr lang="en-GB" sz="1700" dirty="0">
              <a:solidFill>
                <a:srgbClr val="FFFFFF"/>
              </a:solidFill>
            </a:endParaRPr>
          </a:p>
          <a:p>
            <a:r>
              <a:rPr lang="en-GB" sz="1700" b="1" dirty="0">
                <a:solidFill>
                  <a:srgbClr val="FFFFFF"/>
                </a:solidFill>
              </a:rPr>
              <a:t>Processing:</a:t>
            </a:r>
          </a:p>
          <a:p>
            <a:pPr lvl="1"/>
            <a:r>
              <a:rPr lang="en-GB" sz="1700" dirty="0">
                <a:solidFill>
                  <a:srgbClr val="FFFFFF"/>
                </a:solidFill>
              </a:rPr>
              <a:t>Code to manipulate variables</a:t>
            </a:r>
          </a:p>
          <a:p>
            <a:pPr lvl="1"/>
            <a:r>
              <a:rPr lang="en-GB" sz="1700" dirty="0">
                <a:solidFill>
                  <a:srgbClr val="FFFFFF"/>
                </a:solidFill>
              </a:rPr>
              <a:t>Debugging code to show what is happening</a:t>
            </a:r>
          </a:p>
          <a:p>
            <a:r>
              <a:rPr lang="en-GB" sz="1700" b="1" dirty="0">
                <a:solidFill>
                  <a:srgbClr val="FFFFFF"/>
                </a:solidFill>
              </a:rPr>
              <a:t>Output</a:t>
            </a:r>
            <a:r>
              <a:rPr lang="en-GB" sz="1700" dirty="0">
                <a:solidFill>
                  <a:srgbClr val="FFFFFF"/>
                </a:solidFill>
              </a:rPr>
              <a:t>: </a:t>
            </a:r>
          </a:p>
          <a:p>
            <a:pPr lvl="1"/>
            <a:r>
              <a:rPr lang="en-GB" sz="1700" dirty="0">
                <a:solidFill>
                  <a:srgbClr val="FFFFFF"/>
                </a:solidFill>
              </a:rPr>
              <a:t>Data set(s)</a:t>
            </a:r>
          </a:p>
          <a:p>
            <a:pPr lvl="1"/>
            <a:r>
              <a:rPr lang="en-GB" sz="1700" dirty="0">
                <a:solidFill>
                  <a:srgbClr val="FFFFFF"/>
                </a:solidFill>
              </a:rPr>
              <a:t>Labels</a:t>
            </a:r>
          </a:p>
          <a:p>
            <a:pPr lvl="2"/>
            <a:r>
              <a:rPr lang="en-GB" sz="1700" dirty="0">
                <a:solidFill>
                  <a:srgbClr val="FFFFFF"/>
                </a:solidFill>
              </a:rPr>
              <a:t>affect future presentation</a:t>
            </a:r>
          </a:p>
          <a:p>
            <a:pPr lvl="1"/>
            <a:r>
              <a:rPr lang="en-GB" sz="1700" dirty="0">
                <a:solidFill>
                  <a:srgbClr val="FFFFFF"/>
                </a:solidFill>
              </a:rPr>
              <a:t>Formats</a:t>
            </a:r>
          </a:p>
          <a:p>
            <a:pPr lvl="2"/>
            <a:r>
              <a:rPr lang="en-GB" sz="1700" dirty="0">
                <a:solidFill>
                  <a:srgbClr val="FFFFFF"/>
                </a:solidFill>
              </a:rPr>
              <a:t>affect future presentation</a:t>
            </a:r>
          </a:p>
          <a:p>
            <a:pPr lvl="1"/>
            <a:endParaRPr lang="en-GB" sz="1700" dirty="0">
              <a:solidFill>
                <a:srgbClr val="FFFFFF"/>
              </a:solidFill>
            </a:endParaRPr>
          </a:p>
        </p:txBody>
      </p:sp>
      <p:sp>
        <p:nvSpPr>
          <p:cNvPr id="9" name="Footer Placeholder 8">
            <a:extLst>
              <a:ext uri="{FF2B5EF4-FFF2-40B4-BE49-F238E27FC236}">
                <a16:creationId xmlns:a16="http://schemas.microsoft.com/office/drawing/2014/main" id="{4F5364D1-C44F-41B8-8643-9831DA3C32D0}"/>
              </a:ext>
            </a:extLst>
          </p:cNvPr>
          <p:cNvSpPr>
            <a:spLocks noGrp="1"/>
          </p:cNvSpPr>
          <p:nvPr>
            <p:ph type="ftr" sz="quarter" idx="11"/>
          </p:nvPr>
        </p:nvSpPr>
        <p:spPr/>
        <p:txBody>
          <a:bodyPr/>
          <a:lstStyle/>
          <a:p>
            <a:r>
              <a:rPr lang="en-GB"/>
              <a:t>© De Montfort University, 2019</a:t>
            </a:r>
          </a:p>
        </p:txBody>
      </p:sp>
      <p:sp>
        <p:nvSpPr>
          <p:cNvPr id="10" name="Slide Number Placeholder 9">
            <a:extLst>
              <a:ext uri="{FF2B5EF4-FFF2-40B4-BE49-F238E27FC236}">
                <a16:creationId xmlns:a16="http://schemas.microsoft.com/office/drawing/2014/main" id="{D7B6ADA0-52AF-4849-96B1-2041B9BD22E5}"/>
              </a:ext>
            </a:extLst>
          </p:cNvPr>
          <p:cNvSpPr>
            <a:spLocks noGrp="1"/>
          </p:cNvSpPr>
          <p:nvPr>
            <p:ph type="sldNum" sz="quarter" idx="12"/>
          </p:nvPr>
        </p:nvSpPr>
        <p:spPr>
          <a:xfrm>
            <a:off x="228693" y="271089"/>
            <a:ext cx="1157674" cy="1090789"/>
          </a:xfrm>
        </p:spPr>
        <p:txBody>
          <a:bodyPr/>
          <a:lstStyle/>
          <a:p>
            <a:fld id="{611DAB3D-B2F2-4A2A-BBF9-859858E17E9D}" type="slidenum">
              <a:rPr lang="en-GB" smtClean="0"/>
              <a:t>11</a:t>
            </a:fld>
            <a:endParaRPr lang="en-GB" dirty="0"/>
          </a:p>
        </p:txBody>
      </p:sp>
    </p:spTree>
    <p:extLst>
      <p:ext uri="{BB962C8B-B14F-4D97-AF65-F5344CB8AC3E}">
        <p14:creationId xmlns:p14="http://schemas.microsoft.com/office/powerpoint/2010/main" val="3087238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1" name="Rectangle 11">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61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3">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5" name="Rectangle 15">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3395" y="0"/>
            <a:ext cx="5664708"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7">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0" y="5006045"/>
            <a:ext cx="3723894" cy="144668"/>
          </a:xfrm>
          <a:prstGeom prst="rect">
            <a:avLst/>
          </a:prstGeom>
        </p:spPr>
      </p:pic>
      <p:sp>
        <p:nvSpPr>
          <p:cNvPr id="19" name="Rectangle 19">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38764"/>
            <a:ext cx="3723424"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Title 6"/>
          <p:cNvSpPr>
            <a:spLocks noGrp="1"/>
          </p:cNvSpPr>
          <p:nvPr>
            <p:ph type="title"/>
          </p:nvPr>
        </p:nvSpPr>
        <p:spPr>
          <a:xfrm>
            <a:off x="510240" y="2063262"/>
            <a:ext cx="2804460" cy="2661052"/>
          </a:xfrm>
        </p:spPr>
        <p:txBody>
          <a:bodyPr>
            <a:normAutofit/>
          </a:bodyPr>
          <a:lstStyle/>
          <a:p>
            <a:pPr algn="r"/>
            <a:r>
              <a:rPr lang="en-GB" sz="3200">
                <a:solidFill>
                  <a:srgbClr val="FFFFFF"/>
                </a:solidFill>
              </a:rPr>
              <a:t>Data step components</a:t>
            </a:r>
            <a:br>
              <a:rPr lang="en-GB" sz="3200">
                <a:solidFill>
                  <a:srgbClr val="FFFFFF"/>
                </a:solidFill>
              </a:rPr>
            </a:br>
            <a:r>
              <a:rPr lang="en-GB" sz="3200">
                <a:solidFill>
                  <a:srgbClr val="FFFFFF"/>
                </a:solidFill>
              </a:rPr>
              <a:t>			Data step anatomy</a:t>
            </a:r>
          </a:p>
        </p:txBody>
      </p:sp>
      <p:sp>
        <p:nvSpPr>
          <p:cNvPr id="6" name="Content Placeholder 5">
            <a:extLst>
              <a:ext uri="{FF2B5EF4-FFF2-40B4-BE49-F238E27FC236}">
                <a16:creationId xmlns:a16="http://schemas.microsoft.com/office/drawing/2014/main" id="{FD49B7D4-0320-49A7-8901-34AF97D9444B}"/>
              </a:ext>
            </a:extLst>
          </p:cNvPr>
          <p:cNvSpPr>
            <a:spLocks noGrp="1"/>
          </p:cNvSpPr>
          <p:nvPr>
            <p:ph idx="1"/>
          </p:nvPr>
        </p:nvSpPr>
        <p:spPr>
          <a:xfrm>
            <a:off x="3965996" y="661106"/>
            <a:ext cx="4693021" cy="5503101"/>
          </a:xfrm>
        </p:spPr>
        <p:txBody>
          <a:bodyPr anchor="ctr">
            <a:normAutofit/>
          </a:bodyPr>
          <a:lstStyle/>
          <a:p>
            <a:r>
              <a:rPr lang="en-GB" sz="1400" b="1" dirty="0">
                <a:solidFill>
                  <a:srgbClr val="FFFFFF"/>
                </a:solidFill>
              </a:rPr>
              <a:t>data</a:t>
            </a:r>
            <a:r>
              <a:rPr lang="en-GB" sz="1400" dirty="0">
                <a:solidFill>
                  <a:srgbClr val="FFFFFF"/>
                </a:solidFill>
              </a:rPr>
              <a:t> </a:t>
            </a:r>
            <a:r>
              <a:rPr lang="en-GB" sz="1400" dirty="0">
                <a:solidFill>
                  <a:srgbClr val="FFFFFF"/>
                </a:solidFill>
                <a:latin typeface="Consolas" panose="020B0609020204030204" pitchFamily="49" charset="0"/>
                <a:cs typeface="Consolas" panose="020B0609020204030204" pitchFamily="49" charset="0"/>
              </a:rPr>
              <a:t>&lt;output data set&gt;;</a:t>
            </a:r>
          </a:p>
          <a:p>
            <a:pPr lvl="1"/>
            <a:r>
              <a:rPr lang="en-GB" sz="1400" b="1" i="1" dirty="0">
                <a:solidFill>
                  <a:srgbClr val="FFFFFF"/>
                </a:solidFill>
              </a:rPr>
              <a:t>source</a:t>
            </a:r>
          </a:p>
          <a:p>
            <a:pPr lvl="2"/>
            <a:r>
              <a:rPr lang="en-GB" sz="1400" dirty="0">
                <a:solidFill>
                  <a:srgbClr val="FFFFFF"/>
                </a:solidFill>
                <a:latin typeface="Consolas" panose="020B0609020204030204" pitchFamily="49" charset="0"/>
                <a:cs typeface="Consolas" panose="020B0609020204030204" pitchFamily="49" charset="0"/>
              </a:rPr>
              <a:t>set</a:t>
            </a:r>
            <a:r>
              <a:rPr lang="en-GB" sz="1400" dirty="0">
                <a:solidFill>
                  <a:srgbClr val="FFFFFF"/>
                </a:solidFill>
              </a:rPr>
              <a:t> </a:t>
            </a:r>
            <a:r>
              <a:rPr lang="en-GB" sz="1400" dirty="0">
                <a:solidFill>
                  <a:srgbClr val="FFFFFF"/>
                </a:solidFill>
                <a:latin typeface="Consolas" panose="020B0609020204030204" pitchFamily="49" charset="0"/>
                <a:cs typeface="Consolas" panose="020B0609020204030204" pitchFamily="49" charset="0"/>
              </a:rPr>
              <a:t>&lt;input another SAS data set&gt;;</a:t>
            </a:r>
          </a:p>
          <a:p>
            <a:pPr lvl="2"/>
            <a:r>
              <a:rPr lang="en-GB" sz="1400" dirty="0" err="1">
                <a:solidFill>
                  <a:srgbClr val="FFFFFF"/>
                </a:solidFill>
                <a:latin typeface="Consolas" panose="020B0609020204030204" pitchFamily="49" charset="0"/>
                <a:cs typeface="Consolas" panose="020B0609020204030204" pitchFamily="49" charset="0"/>
              </a:rPr>
              <a:t>infile</a:t>
            </a:r>
            <a:r>
              <a:rPr lang="en-GB" sz="1400" dirty="0">
                <a:solidFill>
                  <a:srgbClr val="FFFFFF"/>
                </a:solidFill>
                <a:latin typeface="Consolas" panose="020B0609020204030204" pitchFamily="49" charset="0"/>
                <a:cs typeface="Consolas" panose="020B0609020204030204" pitchFamily="49" charset="0"/>
              </a:rPr>
              <a:t> &lt;input a raw data file&gt;;</a:t>
            </a:r>
          </a:p>
          <a:p>
            <a:pPr lvl="3"/>
            <a:r>
              <a:rPr lang="en-GB" sz="1200" dirty="0" err="1">
                <a:solidFill>
                  <a:srgbClr val="FFFFFF"/>
                </a:solidFill>
                <a:latin typeface="Consolas" panose="020B0609020204030204" pitchFamily="49" charset="0"/>
                <a:cs typeface="Consolas" panose="020B0609020204030204" pitchFamily="49" charset="0"/>
              </a:rPr>
              <a:t>lrecl</a:t>
            </a:r>
            <a:r>
              <a:rPr lang="en-GB" sz="1200" dirty="0">
                <a:solidFill>
                  <a:srgbClr val="FFFFFF"/>
                </a:solidFill>
                <a:latin typeface="Consolas" panose="020B0609020204030204" pitchFamily="49" charset="0"/>
                <a:cs typeface="Consolas" panose="020B0609020204030204" pitchFamily="49" charset="0"/>
              </a:rPr>
              <a:t> &lt;length of input buffer&gt;;</a:t>
            </a:r>
            <a:endParaRPr lang="en-GB" sz="1400" dirty="0">
              <a:solidFill>
                <a:srgbClr val="FFFFFF"/>
              </a:solidFill>
              <a:latin typeface="Consolas" panose="020B0609020204030204" pitchFamily="49" charset="0"/>
              <a:cs typeface="Consolas" panose="020B0609020204030204" pitchFamily="49" charset="0"/>
            </a:endParaRPr>
          </a:p>
          <a:p>
            <a:pPr lvl="1"/>
            <a:r>
              <a:rPr lang="en-GB" sz="1400" b="1" i="1" dirty="0">
                <a:solidFill>
                  <a:srgbClr val="FFFFFF"/>
                </a:solidFill>
                <a:cs typeface="Consolas" panose="020B0609020204030204" pitchFamily="49" charset="0"/>
              </a:rPr>
              <a:t>length</a:t>
            </a:r>
          </a:p>
          <a:p>
            <a:pPr lvl="2"/>
            <a:r>
              <a:rPr lang="en-GB" sz="1400" dirty="0">
                <a:solidFill>
                  <a:srgbClr val="FFFFFF"/>
                </a:solidFill>
                <a:latin typeface="Consolas" panose="020B0609020204030204" pitchFamily="49" charset="0"/>
                <a:cs typeface="Consolas" panose="020B0609020204030204" pitchFamily="49" charset="0"/>
              </a:rPr>
              <a:t>length &lt;lengths of variables&gt;;</a:t>
            </a:r>
          </a:p>
          <a:p>
            <a:pPr lvl="1"/>
            <a:r>
              <a:rPr lang="en-GB" sz="1400" b="1" i="1" dirty="0">
                <a:solidFill>
                  <a:srgbClr val="FFFFFF"/>
                </a:solidFill>
                <a:cs typeface="Consolas" panose="020B0609020204030204" pitchFamily="49" charset="0"/>
              </a:rPr>
              <a:t>format for importing text into a variable</a:t>
            </a:r>
          </a:p>
          <a:p>
            <a:pPr lvl="2"/>
            <a:r>
              <a:rPr lang="en-GB" sz="1400" dirty="0" err="1">
                <a:solidFill>
                  <a:srgbClr val="FFFFFF"/>
                </a:solidFill>
                <a:latin typeface="Consolas" panose="020B0609020204030204" pitchFamily="49" charset="0"/>
                <a:cs typeface="Consolas" panose="020B0609020204030204" pitchFamily="49" charset="0"/>
              </a:rPr>
              <a:t>informat</a:t>
            </a:r>
            <a:r>
              <a:rPr lang="en-GB" sz="1400" dirty="0">
                <a:solidFill>
                  <a:srgbClr val="FFFFFF"/>
                </a:solidFill>
                <a:latin typeface="Consolas" panose="020B0609020204030204" pitchFamily="49" charset="0"/>
                <a:cs typeface="Consolas" panose="020B0609020204030204" pitchFamily="49" charset="0"/>
              </a:rPr>
              <a:t> &lt;</a:t>
            </a:r>
            <a:r>
              <a:rPr lang="en-GB" sz="1400" dirty="0" err="1">
                <a:solidFill>
                  <a:srgbClr val="FFFFFF"/>
                </a:solidFill>
                <a:latin typeface="Consolas" panose="020B0609020204030204" pitchFamily="49" charset="0"/>
                <a:cs typeface="Consolas" panose="020B0609020204030204" pitchFamily="49" charset="0"/>
              </a:rPr>
              <a:t>informat</a:t>
            </a:r>
            <a:r>
              <a:rPr lang="en-GB" sz="1400" dirty="0">
                <a:solidFill>
                  <a:srgbClr val="FFFFFF"/>
                </a:solidFill>
                <a:latin typeface="Consolas" panose="020B0609020204030204" pitchFamily="49" charset="0"/>
                <a:cs typeface="Consolas" panose="020B0609020204030204" pitchFamily="49" charset="0"/>
              </a:rPr>
              <a:t> definitions for variables&gt;;</a:t>
            </a:r>
          </a:p>
          <a:p>
            <a:pPr lvl="1"/>
            <a:r>
              <a:rPr lang="en-GB" sz="1400" b="1" i="1" dirty="0">
                <a:solidFill>
                  <a:srgbClr val="FFFFFF"/>
                </a:solidFill>
              </a:rPr>
              <a:t>variables</a:t>
            </a:r>
          </a:p>
          <a:p>
            <a:pPr lvl="2"/>
            <a:r>
              <a:rPr lang="en-GB" sz="1400" dirty="0">
                <a:solidFill>
                  <a:srgbClr val="FFFFFF"/>
                </a:solidFill>
                <a:latin typeface="Consolas" panose="020B0609020204030204" pitchFamily="49" charset="0"/>
                <a:cs typeface="Consolas" panose="020B0609020204030204" pitchFamily="49" charset="0"/>
              </a:rPr>
              <a:t>input &lt;variables&gt;;</a:t>
            </a:r>
          </a:p>
          <a:p>
            <a:pPr lvl="1"/>
            <a:r>
              <a:rPr lang="en-GB" sz="1400" b="1" i="1" dirty="0">
                <a:solidFill>
                  <a:srgbClr val="FFFFFF"/>
                </a:solidFill>
                <a:cs typeface="Consolas" panose="020B0609020204030204" pitchFamily="49" charset="0"/>
              </a:rPr>
              <a:t>programming statements</a:t>
            </a:r>
          </a:p>
          <a:p>
            <a:pPr lvl="2"/>
            <a:r>
              <a:rPr lang="en-GB" sz="1400" dirty="0">
                <a:solidFill>
                  <a:srgbClr val="FFFFFF"/>
                </a:solidFill>
                <a:latin typeface="Consolas" panose="020B0609020204030204" pitchFamily="49" charset="0"/>
                <a:cs typeface="Consolas" panose="020B0609020204030204" pitchFamily="49" charset="0"/>
              </a:rPr>
              <a:t>if &lt;condition&gt; then &lt;action&gt;;</a:t>
            </a:r>
          </a:p>
          <a:p>
            <a:pPr lvl="1"/>
            <a:r>
              <a:rPr lang="en-GB" sz="1400" b="1" i="1" dirty="0">
                <a:solidFill>
                  <a:srgbClr val="FFFFFF"/>
                </a:solidFill>
              </a:rPr>
              <a:t>output formatting</a:t>
            </a:r>
          </a:p>
          <a:p>
            <a:pPr lvl="2"/>
            <a:r>
              <a:rPr lang="en-GB" sz="1400" dirty="0">
                <a:solidFill>
                  <a:srgbClr val="FFFFFF"/>
                </a:solidFill>
                <a:latin typeface="Consolas" panose="020B0609020204030204" pitchFamily="49" charset="0"/>
                <a:cs typeface="Consolas" panose="020B0609020204030204" pitchFamily="49" charset="0"/>
              </a:rPr>
              <a:t>format &lt;</a:t>
            </a:r>
            <a:r>
              <a:rPr lang="en-GB" sz="1400" dirty="0" err="1">
                <a:solidFill>
                  <a:srgbClr val="FFFFFF"/>
                </a:solidFill>
                <a:latin typeface="Consolas" panose="020B0609020204030204" pitchFamily="49" charset="0"/>
                <a:cs typeface="Consolas" panose="020B0609020204030204" pitchFamily="49" charset="0"/>
              </a:rPr>
              <a:t>outformat</a:t>
            </a:r>
            <a:r>
              <a:rPr lang="en-GB" sz="1400" dirty="0">
                <a:solidFill>
                  <a:srgbClr val="FFFFFF"/>
                </a:solidFill>
                <a:latin typeface="Consolas" panose="020B0609020204030204" pitchFamily="49" charset="0"/>
                <a:cs typeface="Consolas" panose="020B0609020204030204" pitchFamily="49" charset="0"/>
              </a:rPr>
              <a:t> definitions for variables&gt;;</a:t>
            </a:r>
          </a:p>
          <a:p>
            <a:pPr lvl="2"/>
            <a:r>
              <a:rPr lang="en-GB" sz="1400" dirty="0">
                <a:solidFill>
                  <a:srgbClr val="FFFFFF"/>
                </a:solidFill>
                <a:latin typeface="Consolas" panose="020B0609020204030204" pitchFamily="49" charset="0"/>
                <a:cs typeface="Consolas" panose="020B0609020204030204" pitchFamily="49" charset="0"/>
              </a:rPr>
              <a:t>label &lt;labels&gt;;</a:t>
            </a:r>
          </a:p>
          <a:p>
            <a:pPr lvl="1"/>
            <a:r>
              <a:rPr lang="en-GB" sz="1400" b="1" i="1" dirty="0">
                <a:solidFill>
                  <a:srgbClr val="FFFFFF"/>
                </a:solidFill>
              </a:rPr>
              <a:t>data</a:t>
            </a:r>
          </a:p>
          <a:p>
            <a:pPr lvl="2"/>
            <a:r>
              <a:rPr lang="en-GB" sz="1400" dirty="0" err="1">
                <a:solidFill>
                  <a:srgbClr val="FFFFFF"/>
                </a:solidFill>
                <a:latin typeface="Consolas" panose="020B0609020204030204" pitchFamily="49" charset="0"/>
                <a:cs typeface="Consolas" panose="020B0609020204030204" pitchFamily="49" charset="0"/>
              </a:rPr>
              <a:t>datalines</a:t>
            </a:r>
            <a:r>
              <a:rPr lang="en-GB" sz="1400" dirty="0">
                <a:solidFill>
                  <a:srgbClr val="FFFFFF"/>
                </a:solidFill>
                <a:latin typeface="Consolas" panose="020B0609020204030204" pitchFamily="49" charset="0"/>
                <a:cs typeface="Consolas" panose="020B0609020204030204" pitchFamily="49" charset="0"/>
              </a:rPr>
              <a:t> &lt;data&gt;;</a:t>
            </a:r>
          </a:p>
          <a:p>
            <a:r>
              <a:rPr lang="en-GB" sz="1400" b="1" dirty="0">
                <a:solidFill>
                  <a:srgbClr val="FFFFFF"/>
                </a:solidFill>
                <a:latin typeface="Consolas" panose="020B0609020204030204" pitchFamily="49" charset="0"/>
                <a:cs typeface="Consolas" panose="020B0609020204030204" pitchFamily="49" charset="0"/>
              </a:rPr>
              <a:t>run</a:t>
            </a:r>
            <a:r>
              <a:rPr lang="en-GB" sz="1400" dirty="0">
                <a:solidFill>
                  <a:srgbClr val="FFFFFF"/>
                </a:solidFill>
                <a:latin typeface="Consolas" panose="020B0609020204030204" pitchFamily="49" charset="0"/>
                <a:cs typeface="Consolas" panose="020B0609020204030204" pitchFamily="49" charset="0"/>
              </a:rPr>
              <a:t>;</a:t>
            </a:r>
          </a:p>
          <a:p>
            <a:endParaRPr lang="en-GB" sz="1400" dirty="0">
              <a:solidFill>
                <a:srgbClr val="FFFFFF"/>
              </a:solidFill>
            </a:endParaRPr>
          </a:p>
        </p:txBody>
      </p:sp>
      <p:sp>
        <p:nvSpPr>
          <p:cNvPr id="21" name="Footer Placeholder 20">
            <a:extLst>
              <a:ext uri="{FF2B5EF4-FFF2-40B4-BE49-F238E27FC236}">
                <a16:creationId xmlns:a16="http://schemas.microsoft.com/office/drawing/2014/main" id="{4A554032-EC38-4C71-9A61-71CBF407FDFC}"/>
              </a:ext>
            </a:extLst>
          </p:cNvPr>
          <p:cNvSpPr>
            <a:spLocks noGrp="1"/>
          </p:cNvSpPr>
          <p:nvPr>
            <p:ph type="ftr" sz="quarter" idx="11"/>
          </p:nvPr>
        </p:nvSpPr>
        <p:spPr/>
        <p:txBody>
          <a:bodyPr/>
          <a:lstStyle/>
          <a:p>
            <a:r>
              <a:rPr lang="en-GB"/>
              <a:t>© De Montfort University, 2019</a:t>
            </a:r>
          </a:p>
        </p:txBody>
      </p:sp>
      <p:sp>
        <p:nvSpPr>
          <p:cNvPr id="23" name="Slide Number Placeholder 22">
            <a:extLst>
              <a:ext uri="{FF2B5EF4-FFF2-40B4-BE49-F238E27FC236}">
                <a16:creationId xmlns:a16="http://schemas.microsoft.com/office/drawing/2014/main" id="{FEFC823B-829E-489E-99C6-BEE11D57DF89}"/>
              </a:ext>
            </a:extLst>
          </p:cNvPr>
          <p:cNvSpPr>
            <a:spLocks noGrp="1"/>
          </p:cNvSpPr>
          <p:nvPr>
            <p:ph type="sldNum" sz="quarter" idx="12"/>
          </p:nvPr>
        </p:nvSpPr>
        <p:spPr>
          <a:xfrm>
            <a:off x="259515" y="281363"/>
            <a:ext cx="1157674" cy="1090789"/>
          </a:xfrm>
        </p:spPr>
        <p:txBody>
          <a:bodyPr/>
          <a:lstStyle/>
          <a:p>
            <a:fld id="{611DAB3D-B2F2-4A2A-BBF9-859858E17E9D}" type="slidenum">
              <a:rPr lang="en-GB" smtClean="0"/>
              <a:t>12</a:t>
            </a:fld>
            <a:endParaRPr lang="en-GB" dirty="0"/>
          </a:p>
        </p:txBody>
      </p:sp>
    </p:spTree>
    <p:extLst>
      <p:ext uri="{BB962C8B-B14F-4D97-AF65-F5344CB8AC3E}">
        <p14:creationId xmlns:p14="http://schemas.microsoft.com/office/powerpoint/2010/main" val="2329919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61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Rectangle 13">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3395" y="0"/>
            <a:ext cx="5664708"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0" y="5006045"/>
            <a:ext cx="3723894" cy="144668"/>
          </a:xfrm>
          <a:prstGeom prst="rect">
            <a:avLst/>
          </a:prstGeom>
        </p:spPr>
      </p:pic>
      <p:sp>
        <p:nvSpPr>
          <p:cNvPr id="18" name="Rectangle 17">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38764"/>
            <a:ext cx="3723424"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itle 4"/>
          <p:cNvSpPr>
            <a:spLocks noGrp="1"/>
          </p:cNvSpPr>
          <p:nvPr>
            <p:ph type="title"/>
          </p:nvPr>
        </p:nvSpPr>
        <p:spPr>
          <a:xfrm>
            <a:off x="510240" y="2063262"/>
            <a:ext cx="2804460" cy="2661052"/>
          </a:xfrm>
        </p:spPr>
        <p:txBody>
          <a:bodyPr>
            <a:normAutofit/>
          </a:bodyPr>
          <a:lstStyle/>
          <a:p>
            <a:pPr algn="r"/>
            <a:r>
              <a:rPr lang="en-GB" sz="3800">
                <a:solidFill>
                  <a:srgbClr val="FFFFFF"/>
                </a:solidFill>
              </a:rPr>
              <a:t>Libraries</a:t>
            </a:r>
          </a:p>
        </p:txBody>
      </p:sp>
      <p:sp>
        <p:nvSpPr>
          <p:cNvPr id="2" name="Content Placeholder 1"/>
          <p:cNvSpPr>
            <a:spLocks noGrp="1"/>
          </p:cNvSpPr>
          <p:nvPr>
            <p:ph idx="1"/>
          </p:nvPr>
        </p:nvSpPr>
        <p:spPr>
          <a:xfrm>
            <a:off x="3965996" y="661106"/>
            <a:ext cx="4693021" cy="5503101"/>
          </a:xfrm>
        </p:spPr>
        <p:txBody>
          <a:bodyPr anchor="ctr">
            <a:normAutofit/>
          </a:bodyPr>
          <a:lstStyle/>
          <a:p>
            <a:r>
              <a:rPr lang="en-GB" sz="1700" b="1" dirty="0" err="1">
                <a:solidFill>
                  <a:srgbClr val="FFFFFF"/>
                </a:solidFill>
                <a:latin typeface="Consolas" panose="020B0609020204030204" pitchFamily="49" charset="0"/>
                <a:cs typeface="Consolas" panose="020B0609020204030204" pitchFamily="49" charset="0"/>
              </a:rPr>
              <a:t>libname</a:t>
            </a:r>
            <a:r>
              <a:rPr lang="en-GB" sz="1700" b="1" dirty="0">
                <a:solidFill>
                  <a:srgbClr val="FFFFFF"/>
                </a:solidFill>
                <a:latin typeface="Consolas" panose="020B0609020204030204" pitchFamily="49" charset="0"/>
                <a:cs typeface="Consolas" panose="020B0609020204030204" pitchFamily="49" charset="0"/>
              </a:rPr>
              <a:t> </a:t>
            </a:r>
            <a:r>
              <a:rPr lang="en-GB" sz="1700" dirty="0">
                <a:solidFill>
                  <a:srgbClr val="FFFFFF"/>
                </a:solidFill>
                <a:latin typeface="Consolas" panose="020B0609020204030204" pitchFamily="49" charset="0"/>
                <a:cs typeface="Consolas" panose="020B0609020204030204" pitchFamily="49" charset="0"/>
              </a:rPr>
              <a:t>name detail</a:t>
            </a:r>
          </a:p>
          <a:p>
            <a:endParaRPr lang="en-GB" sz="1700" dirty="0">
              <a:solidFill>
                <a:srgbClr val="FFFFFF"/>
              </a:solidFill>
              <a:latin typeface="Consolas" panose="020B0609020204030204" pitchFamily="49" charset="0"/>
              <a:cs typeface="Consolas" panose="020B0609020204030204" pitchFamily="49" charset="0"/>
            </a:endParaRPr>
          </a:p>
          <a:p>
            <a:pPr lvl="1"/>
            <a:r>
              <a:rPr lang="en-GB" sz="1700" b="1" i="1" dirty="0" err="1">
                <a:solidFill>
                  <a:srgbClr val="FFFFFF"/>
                </a:solidFill>
                <a:cs typeface="Consolas" panose="020B0609020204030204" pitchFamily="49" charset="0"/>
              </a:rPr>
              <a:t>libname</a:t>
            </a:r>
            <a:r>
              <a:rPr lang="en-GB" sz="1700" dirty="0">
                <a:solidFill>
                  <a:srgbClr val="FFFFFF"/>
                </a:solidFill>
                <a:cs typeface="Consolas" panose="020B0609020204030204" pitchFamily="49" charset="0"/>
              </a:rPr>
              <a:t> creates an alias for a physical location of SAS files</a:t>
            </a:r>
          </a:p>
          <a:p>
            <a:pPr lvl="1"/>
            <a:r>
              <a:rPr lang="en-GB" sz="1900" dirty="0">
                <a:solidFill>
                  <a:srgbClr val="FFFFFF"/>
                </a:solidFill>
              </a:rPr>
              <a:t>can be used with an ‘engine’ to access: </a:t>
            </a:r>
          </a:p>
          <a:p>
            <a:pPr lvl="2"/>
            <a:r>
              <a:rPr lang="en-GB" sz="1700" dirty="0">
                <a:solidFill>
                  <a:srgbClr val="FFFFFF"/>
                </a:solidFill>
              </a:rPr>
              <a:t>SAS Datasets in disk directories</a:t>
            </a:r>
          </a:p>
          <a:p>
            <a:pPr lvl="2"/>
            <a:r>
              <a:rPr lang="en-GB" sz="1700" dirty="0">
                <a:solidFill>
                  <a:srgbClr val="FFFFFF"/>
                </a:solidFill>
              </a:rPr>
              <a:t>Databases</a:t>
            </a:r>
          </a:p>
          <a:p>
            <a:pPr lvl="2"/>
            <a:r>
              <a:rPr lang="en-GB" sz="1700" dirty="0">
                <a:solidFill>
                  <a:srgbClr val="FFFFFF"/>
                </a:solidFill>
              </a:rPr>
              <a:t>Spreadsheets</a:t>
            </a:r>
          </a:p>
          <a:p>
            <a:pPr lvl="2"/>
            <a:r>
              <a:rPr lang="en-GB" sz="1700" dirty="0">
                <a:solidFill>
                  <a:srgbClr val="FFFFFF"/>
                </a:solidFill>
              </a:rPr>
              <a:t>etc</a:t>
            </a:r>
          </a:p>
          <a:p>
            <a:pPr marL="457200" lvl="1" indent="0">
              <a:buNone/>
            </a:pPr>
            <a:endParaRPr lang="en-GB" sz="1700" dirty="0">
              <a:solidFill>
                <a:srgbClr val="FFFFFF"/>
              </a:solidFill>
            </a:endParaRPr>
          </a:p>
          <a:p>
            <a:pPr lvl="1"/>
            <a:r>
              <a:rPr lang="en-GB" sz="1700" dirty="0">
                <a:solidFill>
                  <a:srgbClr val="FFFFFF"/>
                </a:solidFill>
              </a:rPr>
              <a:t>name </a:t>
            </a:r>
          </a:p>
          <a:p>
            <a:pPr lvl="2"/>
            <a:r>
              <a:rPr lang="en-GB" sz="1500" dirty="0">
                <a:solidFill>
                  <a:srgbClr val="FFFFFF"/>
                </a:solidFill>
              </a:rPr>
              <a:t>the alias to use</a:t>
            </a:r>
          </a:p>
          <a:p>
            <a:pPr lvl="2"/>
            <a:endParaRPr lang="en-GB" sz="1700" dirty="0">
              <a:solidFill>
                <a:srgbClr val="FFFFFF"/>
              </a:solidFill>
            </a:endParaRPr>
          </a:p>
          <a:p>
            <a:pPr lvl="1"/>
            <a:r>
              <a:rPr lang="en-GB" sz="1700" dirty="0">
                <a:solidFill>
                  <a:srgbClr val="FFFFFF"/>
                </a:solidFill>
              </a:rPr>
              <a:t>detail</a:t>
            </a:r>
          </a:p>
          <a:p>
            <a:pPr lvl="2"/>
            <a:r>
              <a:rPr lang="en-GB" sz="1700" dirty="0">
                <a:solidFill>
                  <a:srgbClr val="FFFFFF"/>
                </a:solidFill>
                <a:latin typeface="Consolas" panose="020B0609020204030204" pitchFamily="49" charset="0"/>
                <a:cs typeface="Consolas" panose="020B0609020204030204" pitchFamily="49" charset="0"/>
              </a:rPr>
              <a:t>"c:\path\to\a\SAS\directory"</a:t>
            </a:r>
          </a:p>
        </p:txBody>
      </p:sp>
      <p:sp>
        <p:nvSpPr>
          <p:cNvPr id="3" name="Footer Placeholder 2"/>
          <p:cNvSpPr>
            <a:spLocks noGrp="1"/>
          </p:cNvSpPr>
          <p:nvPr>
            <p:ph type="ftr" sz="quarter" idx="11"/>
          </p:nvPr>
        </p:nvSpPr>
        <p:spPr>
          <a:xfrm>
            <a:off x="3961893" y="6164525"/>
            <a:ext cx="4495336" cy="365125"/>
          </a:xfrm>
        </p:spPr>
        <p:txBody>
          <a:bodyPr>
            <a:normAutofit/>
          </a:bodyPr>
          <a:lstStyle/>
          <a:p>
            <a:pPr>
              <a:spcAft>
                <a:spcPts val="600"/>
              </a:spcAft>
            </a:pPr>
            <a:r>
              <a:rPr lang="en-GB" dirty="0">
                <a:solidFill>
                  <a:srgbClr val="FFFFFF"/>
                </a:solidFill>
              </a:rPr>
              <a:t>© De Montfort University, 2019</a:t>
            </a:r>
          </a:p>
        </p:txBody>
      </p:sp>
      <p:sp>
        <p:nvSpPr>
          <p:cNvPr id="4" name="Slide Number Placeholder 3"/>
          <p:cNvSpPr>
            <a:spLocks noGrp="1"/>
          </p:cNvSpPr>
          <p:nvPr>
            <p:ph type="sldNum" sz="quarter" idx="12"/>
          </p:nvPr>
        </p:nvSpPr>
        <p:spPr>
          <a:xfrm>
            <a:off x="239244" y="295059"/>
            <a:ext cx="1164404" cy="1261974"/>
          </a:xfrm>
        </p:spPr>
        <p:txBody>
          <a:bodyPr anchor="t">
            <a:noAutofit/>
          </a:bodyPr>
          <a:lstStyle/>
          <a:p>
            <a:pPr>
              <a:spcAft>
                <a:spcPts val="600"/>
              </a:spcAft>
            </a:pPr>
            <a:fld id="{743AD6B0-4E08-4816-9ECD-96F31F010D9B}" type="slidenum">
              <a:rPr lang="en-GB">
                <a:solidFill>
                  <a:srgbClr val="FFFFFF"/>
                </a:solidFill>
              </a:rPr>
              <a:pPr>
                <a:spcAft>
                  <a:spcPts val="600"/>
                </a:spcAft>
              </a:pPr>
              <a:t>13</a:t>
            </a:fld>
            <a:endParaRPr lang="en-GB" dirty="0">
              <a:solidFill>
                <a:srgbClr val="FFFFFF"/>
              </a:solidFill>
            </a:endParaRPr>
          </a:p>
        </p:txBody>
      </p:sp>
    </p:spTree>
    <p:extLst>
      <p:ext uri="{BB962C8B-B14F-4D97-AF65-F5344CB8AC3E}">
        <p14:creationId xmlns:p14="http://schemas.microsoft.com/office/powerpoint/2010/main" val="2039862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Environment</a:t>
            </a:r>
          </a:p>
        </p:txBody>
      </p:sp>
      <p:sp>
        <p:nvSpPr>
          <p:cNvPr id="2" name="Content Placeholder 1"/>
          <p:cNvSpPr>
            <a:spLocks noGrp="1"/>
          </p:cNvSpPr>
          <p:nvPr>
            <p:ph idx="1"/>
          </p:nvPr>
        </p:nvSpPr>
        <p:spPr/>
        <p:txBody>
          <a:bodyPr>
            <a:normAutofit fontScale="92500" lnSpcReduction="20000"/>
          </a:bodyPr>
          <a:lstStyle/>
          <a:p>
            <a:r>
              <a:rPr lang="en-GB" dirty="0"/>
              <a:t>Portability</a:t>
            </a:r>
          </a:p>
          <a:p>
            <a:pPr lvl="1"/>
            <a:r>
              <a:rPr lang="en-GB" dirty="0"/>
              <a:t>avoid using multiple identical path strings to disk directories</a:t>
            </a:r>
          </a:p>
          <a:p>
            <a:pPr lvl="1"/>
            <a:endParaRPr lang="en-GB" dirty="0"/>
          </a:p>
          <a:p>
            <a:r>
              <a:rPr lang="en-GB" dirty="0"/>
              <a:t>Prefer to use single references such as:</a:t>
            </a:r>
          </a:p>
          <a:p>
            <a:pPr lvl="1">
              <a:buClr>
                <a:schemeClr val="tx1"/>
              </a:buClr>
            </a:pPr>
            <a:r>
              <a:rPr lang="en-GB" dirty="0">
                <a:solidFill>
                  <a:srgbClr val="0066FF"/>
                </a:solidFill>
                <a:highlight>
                  <a:srgbClr val="C0C0C0"/>
                </a:highlight>
              </a:rPr>
              <a:t>filename</a:t>
            </a:r>
          </a:p>
          <a:p>
            <a:pPr lvl="2">
              <a:buClr>
                <a:schemeClr val="tx1"/>
              </a:buClr>
            </a:pPr>
            <a:r>
              <a:rPr lang="en-GB" dirty="0"/>
              <a:t>a name for an OS file or directory for raw data files</a:t>
            </a:r>
          </a:p>
          <a:p>
            <a:pPr lvl="1">
              <a:buClr>
                <a:schemeClr val="tx1"/>
              </a:buClr>
            </a:pPr>
            <a:r>
              <a:rPr lang="en-GB" sz="2100" dirty="0" err="1">
                <a:solidFill>
                  <a:srgbClr val="0066FF"/>
                </a:solidFill>
                <a:highlight>
                  <a:srgbClr val="C0C0C0"/>
                </a:highlight>
              </a:rPr>
              <a:t>libname</a:t>
            </a:r>
            <a:endParaRPr lang="en-GB" sz="2100" dirty="0">
              <a:solidFill>
                <a:srgbClr val="0066FF"/>
              </a:solidFill>
              <a:highlight>
                <a:srgbClr val="C0C0C0"/>
              </a:highlight>
            </a:endParaRPr>
          </a:p>
          <a:p>
            <a:pPr lvl="2"/>
            <a:r>
              <a:rPr lang="en-GB" dirty="0"/>
              <a:t>a name for an OS directory for SAS files</a:t>
            </a:r>
          </a:p>
          <a:p>
            <a:pPr lvl="2"/>
            <a:endParaRPr lang="en-GB" dirty="0"/>
          </a:p>
          <a:p>
            <a:r>
              <a:rPr lang="en-GB" dirty="0"/>
              <a:t>When using formats, use:</a:t>
            </a:r>
          </a:p>
          <a:p>
            <a:pPr lvl="1">
              <a:buClr>
                <a:schemeClr val="tx1"/>
              </a:buClr>
            </a:pPr>
            <a:r>
              <a:rPr lang="en-GB" sz="2100" dirty="0">
                <a:solidFill>
                  <a:srgbClr val="0066FF"/>
                </a:solidFill>
                <a:highlight>
                  <a:srgbClr val="C0C0C0"/>
                </a:highlight>
              </a:rPr>
              <a:t>options </a:t>
            </a:r>
            <a:r>
              <a:rPr lang="en-GB" sz="2100" dirty="0" err="1">
                <a:solidFill>
                  <a:srgbClr val="0066FF"/>
                </a:solidFill>
                <a:highlight>
                  <a:srgbClr val="C0C0C0"/>
                </a:highlight>
              </a:rPr>
              <a:t>fmtsearch</a:t>
            </a:r>
            <a:endParaRPr lang="en-GB" sz="2100" dirty="0">
              <a:solidFill>
                <a:srgbClr val="0066FF"/>
              </a:solidFill>
              <a:highlight>
                <a:srgbClr val="C0C0C0"/>
              </a:highlight>
            </a:endParaRPr>
          </a:p>
          <a:p>
            <a:pPr lvl="1"/>
            <a:r>
              <a:rPr lang="en-GB" dirty="0"/>
              <a:t>to list the libraries in which to look for SAS format files</a:t>
            </a:r>
          </a:p>
        </p:txBody>
      </p:sp>
      <p:sp>
        <p:nvSpPr>
          <p:cNvPr id="4" name="Footer Placeholder 3">
            <a:extLst>
              <a:ext uri="{FF2B5EF4-FFF2-40B4-BE49-F238E27FC236}">
                <a16:creationId xmlns:a16="http://schemas.microsoft.com/office/drawing/2014/main" id="{B187D58A-67A8-47D8-8A2F-32438CC1FD89}"/>
              </a:ext>
            </a:extLst>
          </p:cNvPr>
          <p:cNvSpPr>
            <a:spLocks noGrp="1"/>
          </p:cNvSpPr>
          <p:nvPr>
            <p:ph type="ftr" sz="quarter" idx="11"/>
          </p:nvPr>
        </p:nvSpPr>
        <p:spPr/>
        <p:txBody>
          <a:bodyPr/>
          <a:lstStyle/>
          <a:p>
            <a:r>
              <a:rPr lang="en-GB"/>
              <a:t>© De Montfort University, 2019</a:t>
            </a:r>
          </a:p>
        </p:txBody>
      </p:sp>
      <p:sp>
        <p:nvSpPr>
          <p:cNvPr id="5" name="Slide Number Placeholder 4">
            <a:extLst>
              <a:ext uri="{FF2B5EF4-FFF2-40B4-BE49-F238E27FC236}">
                <a16:creationId xmlns:a16="http://schemas.microsoft.com/office/drawing/2014/main" id="{CD6835AD-05BB-487B-BDEE-E4AA5D93697B}"/>
              </a:ext>
            </a:extLst>
          </p:cNvPr>
          <p:cNvSpPr>
            <a:spLocks noGrp="1"/>
          </p:cNvSpPr>
          <p:nvPr>
            <p:ph type="sldNum" sz="quarter" idx="12"/>
          </p:nvPr>
        </p:nvSpPr>
        <p:spPr/>
        <p:txBody>
          <a:bodyPr/>
          <a:lstStyle/>
          <a:p>
            <a:fld id="{611DAB3D-B2F2-4A2A-BBF9-859858E17E9D}" type="slidenum">
              <a:rPr lang="en-GB" smtClean="0"/>
              <a:pPr/>
              <a:t>14</a:t>
            </a:fld>
            <a:endParaRPr lang="en-GB"/>
          </a:p>
        </p:txBody>
      </p:sp>
    </p:spTree>
    <p:extLst>
      <p:ext uri="{BB962C8B-B14F-4D97-AF65-F5344CB8AC3E}">
        <p14:creationId xmlns:p14="http://schemas.microsoft.com/office/powerpoint/2010/main" val="2875202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61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0" name="Rectangle 39">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3395" y="0"/>
            <a:ext cx="5664708"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0" y="5006045"/>
            <a:ext cx="3723894" cy="144668"/>
          </a:xfrm>
          <a:prstGeom prst="rect">
            <a:avLst/>
          </a:prstGeom>
        </p:spPr>
      </p:pic>
      <p:sp>
        <p:nvSpPr>
          <p:cNvPr id="44" name="Rectangle 43">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38764"/>
            <a:ext cx="3723424"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itle 2"/>
          <p:cNvSpPr>
            <a:spLocks noGrp="1"/>
          </p:cNvSpPr>
          <p:nvPr>
            <p:ph type="title"/>
          </p:nvPr>
        </p:nvSpPr>
        <p:spPr>
          <a:xfrm>
            <a:off x="510240" y="2063262"/>
            <a:ext cx="2804460" cy="2661052"/>
          </a:xfrm>
        </p:spPr>
        <p:txBody>
          <a:bodyPr>
            <a:normAutofit/>
          </a:bodyPr>
          <a:lstStyle/>
          <a:p>
            <a:pPr algn="r"/>
            <a:r>
              <a:rPr lang="en-GB" sz="3500">
                <a:solidFill>
                  <a:srgbClr val="FFFFFF"/>
                </a:solidFill>
              </a:rPr>
              <a:t>Data types:</a:t>
            </a:r>
            <a:br>
              <a:rPr lang="en-GB" sz="3500">
                <a:solidFill>
                  <a:srgbClr val="FFFFFF"/>
                </a:solidFill>
              </a:rPr>
            </a:br>
            <a:r>
              <a:rPr lang="en-GB" sz="3500">
                <a:solidFill>
                  <a:srgbClr val="FFFFFF"/>
                </a:solidFill>
              </a:rPr>
              <a:t>	numeric variables</a:t>
            </a:r>
          </a:p>
        </p:txBody>
      </p:sp>
      <mc:AlternateContent xmlns:mc="http://schemas.openxmlformats.org/markup-compatibility/2006">
        <mc:Choice xmlns:a14="http://schemas.microsoft.com/office/drawing/2010/main" Requires="a14">
          <p:sp>
            <p:nvSpPr>
              <p:cNvPr id="2" name="Content Placeholder 1"/>
              <p:cNvSpPr>
                <a:spLocks noGrp="1"/>
              </p:cNvSpPr>
              <p:nvPr>
                <p:ph idx="1"/>
              </p:nvPr>
            </p:nvSpPr>
            <p:spPr>
              <a:xfrm>
                <a:off x="3965997" y="661107"/>
                <a:ext cx="4659928" cy="5432190"/>
              </a:xfrm>
            </p:spPr>
            <p:txBody>
              <a:bodyPr anchor="ctr">
                <a:normAutofit/>
              </a:bodyPr>
              <a:lstStyle/>
              <a:p>
                <a:r>
                  <a:rPr lang="en-GB" sz="1800" dirty="0">
                    <a:solidFill>
                      <a:srgbClr val="FFFFFF"/>
                    </a:solidFill>
                  </a:rPr>
                  <a:t>Missing value = .</a:t>
                </a:r>
              </a:p>
              <a:p>
                <a:r>
                  <a:rPr lang="en-GB" sz="1800" dirty="0">
                    <a:solidFill>
                      <a:srgbClr val="FFFFFF"/>
                    </a:solidFill>
                  </a:rPr>
                  <a:t>Built in operations: </a:t>
                </a:r>
              </a:p>
              <a:p>
                <a:pPr lvl="1"/>
                <a:r>
                  <a:rPr lang="en-GB" sz="1600" dirty="0">
                    <a:solidFill>
                      <a:srgbClr val="FFFFFF"/>
                    </a:solidFill>
                  </a:rPr>
                  <a:t>Arithmetic	</a:t>
                </a:r>
              </a:p>
              <a:p>
                <a:pPr lvl="2"/>
                <a:r>
                  <a:rPr lang="en-GB" sz="1600" dirty="0">
                    <a:solidFill>
                      <a:srgbClr val="FFFFFF"/>
                    </a:solidFill>
                  </a:rPr>
                  <a:t>+ -	add, subtract </a:t>
                </a:r>
              </a:p>
              <a:p>
                <a:pPr lvl="2"/>
                <a:r>
                  <a:rPr lang="en-GB" sz="1600" dirty="0">
                    <a:solidFill>
                      <a:srgbClr val="FFFFFF"/>
                    </a:solidFill>
                  </a:rPr>
                  <a:t>* / 	multiply, divide</a:t>
                </a:r>
              </a:p>
              <a:p>
                <a:pPr lvl="2"/>
                <a:r>
                  <a:rPr lang="en-GB" sz="1600" dirty="0">
                    <a:solidFill>
                      <a:srgbClr val="FFFFFF"/>
                    </a:solidFill>
                  </a:rPr>
                  <a:t>** 	(</a:t>
                </a:r>
                <a:r>
                  <a:rPr lang="en-GB" sz="1600" dirty="0">
                    <a:solidFill>
                      <a:srgbClr val="FFFFFF"/>
                    </a:solidFill>
                    <a:latin typeface="Consolas" panose="020B0609020204030204" pitchFamily="49" charset="0"/>
                    <a:cs typeface="Consolas" panose="020B0609020204030204" pitchFamily="49" charset="0"/>
                  </a:rPr>
                  <a:t>x**y </a:t>
                </a:r>
                <a:r>
                  <a:rPr lang="en-GB" sz="1600" dirty="0">
                    <a:solidFill>
                      <a:srgbClr val="FFFFFF"/>
                    </a:solidFill>
                  </a:rPr>
                  <a:t>= </a:t>
                </a:r>
                <a14:m>
                  <m:oMath xmlns:m="http://schemas.openxmlformats.org/officeDocument/2006/math">
                    <m:sSup>
                      <m:sSupPr>
                        <m:ctrlPr>
                          <a:rPr lang="en-GB" sz="1600" b="0" i="1">
                            <a:solidFill>
                              <a:srgbClr val="FFFFFF"/>
                            </a:solidFill>
                            <a:latin typeface="Cambria Math" panose="02040503050406030204" pitchFamily="18" charset="0"/>
                          </a:rPr>
                        </m:ctrlPr>
                      </m:sSupPr>
                      <m:e>
                        <m:r>
                          <a:rPr lang="en-GB" sz="1600" b="0" i="1">
                            <a:solidFill>
                              <a:srgbClr val="FFFFFF"/>
                            </a:solidFill>
                            <a:latin typeface="Cambria Math"/>
                          </a:rPr>
                          <m:t>𝑥</m:t>
                        </m:r>
                      </m:e>
                      <m:sup>
                        <m:r>
                          <a:rPr lang="en-GB" sz="1600" b="0" i="1">
                            <a:solidFill>
                              <a:srgbClr val="FFFFFF"/>
                            </a:solidFill>
                            <a:latin typeface="Cambria Math"/>
                          </a:rPr>
                          <m:t>𝑦</m:t>
                        </m:r>
                      </m:sup>
                    </m:sSup>
                  </m:oMath>
                </a14:m>
                <a:r>
                  <a:rPr lang="en-GB" sz="1600" dirty="0">
                    <a:solidFill>
                      <a:srgbClr val="FFFFFF"/>
                    </a:solidFill>
                  </a:rPr>
                  <a:t>)</a:t>
                </a:r>
              </a:p>
              <a:p>
                <a:pPr lvl="1"/>
                <a:r>
                  <a:rPr lang="en-GB" sz="1600" dirty="0">
                    <a:solidFill>
                      <a:srgbClr val="FFFFFF"/>
                    </a:solidFill>
                  </a:rPr>
                  <a:t>Comparison operators </a:t>
                </a:r>
              </a:p>
              <a:p>
                <a:pPr lvl="2"/>
                <a:r>
                  <a:rPr lang="en-GB" sz="1600" dirty="0">
                    <a:solidFill>
                      <a:srgbClr val="FFFFFF"/>
                    </a:solidFill>
                  </a:rPr>
                  <a:t>&lt; 	less than</a:t>
                </a:r>
              </a:p>
              <a:p>
                <a:pPr lvl="2"/>
                <a:r>
                  <a:rPr lang="en-GB" sz="1600" dirty="0">
                    <a:solidFill>
                      <a:srgbClr val="FFFFFF"/>
                    </a:solidFill>
                  </a:rPr>
                  <a:t>&gt;	greater than</a:t>
                </a:r>
              </a:p>
              <a:p>
                <a:pPr lvl="2"/>
                <a:r>
                  <a:rPr lang="en-GB" sz="1600" dirty="0">
                    <a:solidFill>
                      <a:srgbClr val="FFFFFF"/>
                    </a:solidFill>
                  </a:rPr>
                  <a:t>&gt;=	greater than or equal to</a:t>
                </a:r>
              </a:p>
              <a:p>
                <a:pPr lvl="2"/>
                <a:r>
                  <a:rPr lang="en-GB" sz="1600" dirty="0">
                    <a:solidFill>
                      <a:srgbClr val="FFFFFF"/>
                    </a:solidFill>
                  </a:rPr>
                  <a:t>&lt;=	less than or equal to</a:t>
                </a:r>
              </a:p>
              <a:p>
                <a:pPr lvl="2"/>
                <a:r>
                  <a:rPr lang="en-GB" sz="1600" dirty="0">
                    <a:solidFill>
                      <a:srgbClr val="FFFFFF"/>
                    </a:solidFill>
                  </a:rPr>
                  <a:t>~=	not equal</a:t>
                </a:r>
              </a:p>
              <a:p>
                <a:pPr lvl="2"/>
                <a:endParaRPr lang="en-GB" sz="1600" dirty="0">
                  <a:solidFill>
                    <a:srgbClr val="FFFFFF"/>
                  </a:solidFill>
                </a:endParaRPr>
              </a:p>
              <a:p>
                <a:r>
                  <a:rPr lang="en-GB" sz="1800" dirty="0">
                    <a:solidFill>
                      <a:srgbClr val="FFFFFF"/>
                    </a:solidFill>
                  </a:rPr>
                  <a:t>Mathematical and statistical functions </a:t>
                </a:r>
              </a:p>
              <a:p>
                <a:pPr lvl="1"/>
                <a:r>
                  <a:rPr lang="en-GB" sz="1600">
                    <a:solidFill>
                      <a:srgbClr val="FFFFFF"/>
                    </a:solidFill>
                  </a:rPr>
                  <a:t>See:</a:t>
                </a:r>
                <a:endParaRPr lang="en-GB" sz="1600" dirty="0">
                  <a:solidFill>
                    <a:srgbClr val="FFFFFF"/>
                  </a:solidFill>
                </a:endParaRPr>
              </a:p>
            </p:txBody>
          </p:sp>
        </mc:Choice>
        <mc:Fallback>
          <p:sp>
            <p:nvSpPr>
              <p:cNvPr id="2" name="Content Placeholder 1"/>
              <p:cNvSpPr>
                <a:spLocks noGrp="1" noRot="1" noChangeAspect="1" noMove="1" noResize="1" noEditPoints="1" noAdjustHandles="1" noChangeArrowheads="1" noChangeShapeType="1" noTextEdit="1"/>
              </p:cNvSpPr>
              <p:nvPr>
                <p:ph idx="1"/>
              </p:nvPr>
            </p:nvSpPr>
            <p:spPr>
              <a:xfrm>
                <a:off x="3965997" y="661107"/>
                <a:ext cx="4659928" cy="5432190"/>
              </a:xfrm>
              <a:blipFill>
                <a:blip r:embed="rId4"/>
                <a:stretch>
                  <a:fillRect l="-916"/>
                </a:stretch>
              </a:blipFill>
            </p:spPr>
            <p:txBody>
              <a:bodyPr/>
              <a:lstStyle/>
              <a:p>
                <a:r>
                  <a:rPr lang="en-GB">
                    <a:noFill/>
                  </a:rPr>
                  <a:t> </a:t>
                </a:r>
              </a:p>
            </p:txBody>
          </p:sp>
        </mc:Fallback>
      </mc:AlternateContent>
      <p:sp>
        <p:nvSpPr>
          <p:cNvPr id="4" name="Footer Placeholder 3">
            <a:extLst>
              <a:ext uri="{FF2B5EF4-FFF2-40B4-BE49-F238E27FC236}">
                <a16:creationId xmlns:a16="http://schemas.microsoft.com/office/drawing/2014/main" id="{57BE7DE1-061E-456E-ADBD-C93E3000BB6F}"/>
              </a:ext>
            </a:extLst>
          </p:cNvPr>
          <p:cNvSpPr>
            <a:spLocks noGrp="1"/>
          </p:cNvSpPr>
          <p:nvPr>
            <p:ph type="ftr" sz="quarter" idx="11"/>
          </p:nvPr>
        </p:nvSpPr>
        <p:spPr>
          <a:xfrm>
            <a:off x="3961893" y="6164525"/>
            <a:ext cx="4495336" cy="365125"/>
          </a:xfrm>
        </p:spPr>
        <p:txBody>
          <a:bodyPr>
            <a:normAutofit/>
          </a:bodyPr>
          <a:lstStyle/>
          <a:p>
            <a:pPr>
              <a:spcAft>
                <a:spcPts val="600"/>
              </a:spcAft>
            </a:pPr>
            <a:r>
              <a:rPr lang="en-GB" dirty="0">
                <a:solidFill>
                  <a:srgbClr val="FFFFFF"/>
                </a:solidFill>
              </a:rPr>
              <a:t>© De Montfort University, 2019</a:t>
            </a:r>
          </a:p>
        </p:txBody>
      </p:sp>
      <p:sp>
        <p:nvSpPr>
          <p:cNvPr id="5" name="Slide Number Placeholder 4">
            <a:extLst>
              <a:ext uri="{FF2B5EF4-FFF2-40B4-BE49-F238E27FC236}">
                <a16:creationId xmlns:a16="http://schemas.microsoft.com/office/drawing/2014/main" id="{66D073C3-4677-4D23-8316-16658E871773}"/>
              </a:ext>
            </a:extLst>
          </p:cNvPr>
          <p:cNvSpPr>
            <a:spLocks noGrp="1"/>
          </p:cNvSpPr>
          <p:nvPr>
            <p:ph type="sldNum" sz="quarter" idx="12"/>
          </p:nvPr>
        </p:nvSpPr>
        <p:spPr>
          <a:xfrm>
            <a:off x="8461332" y="6164207"/>
            <a:ext cx="541991" cy="365760"/>
          </a:xfrm>
        </p:spPr>
        <p:txBody>
          <a:bodyPr>
            <a:normAutofit/>
          </a:bodyPr>
          <a:lstStyle/>
          <a:p>
            <a:pPr>
              <a:spcAft>
                <a:spcPts val="600"/>
              </a:spcAft>
            </a:pPr>
            <a:fld id="{611DAB3D-B2F2-4A2A-BBF9-859858E17E9D}" type="slidenum">
              <a:rPr lang="en-GB" sz="900">
                <a:solidFill>
                  <a:srgbClr val="FFFFFF"/>
                </a:solidFill>
              </a:rPr>
              <a:pPr>
                <a:spcAft>
                  <a:spcPts val="600"/>
                </a:spcAft>
              </a:pPr>
              <a:t>15</a:t>
            </a:fld>
            <a:endParaRPr lang="en-GB" sz="900">
              <a:solidFill>
                <a:srgbClr val="FFFFFF"/>
              </a:solidFill>
            </a:endParaRPr>
          </a:p>
        </p:txBody>
      </p:sp>
    </p:spTree>
    <p:extLst>
      <p:ext uri="{BB962C8B-B14F-4D97-AF65-F5344CB8AC3E}">
        <p14:creationId xmlns:p14="http://schemas.microsoft.com/office/powerpoint/2010/main" val="1651664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61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Rectangle 13">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3395" y="0"/>
            <a:ext cx="5664708"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0" y="5006045"/>
            <a:ext cx="3723894" cy="144668"/>
          </a:xfrm>
          <a:prstGeom prst="rect">
            <a:avLst/>
          </a:prstGeom>
        </p:spPr>
      </p:pic>
      <p:sp>
        <p:nvSpPr>
          <p:cNvPr id="18" name="Rectangle 17">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38764"/>
            <a:ext cx="3723424"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itle 2"/>
          <p:cNvSpPr>
            <a:spLocks noGrp="1"/>
          </p:cNvSpPr>
          <p:nvPr>
            <p:ph type="title"/>
          </p:nvPr>
        </p:nvSpPr>
        <p:spPr>
          <a:xfrm>
            <a:off x="510240" y="2063262"/>
            <a:ext cx="2804460" cy="2661052"/>
          </a:xfrm>
        </p:spPr>
        <p:txBody>
          <a:bodyPr>
            <a:normAutofit fontScale="90000"/>
          </a:bodyPr>
          <a:lstStyle/>
          <a:p>
            <a:pPr algn="r"/>
            <a:r>
              <a:rPr lang="en-GB" sz="3500" dirty="0">
                <a:solidFill>
                  <a:srgbClr val="FFFFFF"/>
                </a:solidFill>
              </a:rPr>
              <a:t>Data types</a:t>
            </a:r>
            <a:br>
              <a:rPr lang="en-GB" sz="3500" dirty="0">
                <a:solidFill>
                  <a:srgbClr val="FFFFFF"/>
                </a:solidFill>
              </a:rPr>
            </a:br>
            <a:r>
              <a:rPr lang="en-GB" sz="3500" dirty="0">
                <a:solidFill>
                  <a:srgbClr val="FFFFFF"/>
                </a:solidFill>
              </a:rPr>
              <a:t>					Text (character) variables</a:t>
            </a:r>
          </a:p>
        </p:txBody>
      </p:sp>
      <p:sp>
        <p:nvSpPr>
          <p:cNvPr id="2" name="Content Placeholder 1"/>
          <p:cNvSpPr>
            <a:spLocks noGrp="1"/>
          </p:cNvSpPr>
          <p:nvPr>
            <p:ph idx="1"/>
          </p:nvPr>
        </p:nvSpPr>
        <p:spPr>
          <a:xfrm>
            <a:off x="3965996" y="661106"/>
            <a:ext cx="4693021" cy="5503101"/>
          </a:xfrm>
        </p:spPr>
        <p:txBody>
          <a:bodyPr anchor="ctr">
            <a:normAutofit/>
          </a:bodyPr>
          <a:lstStyle/>
          <a:p>
            <a:r>
              <a:rPr lang="en-GB" sz="1800" dirty="0">
                <a:solidFill>
                  <a:srgbClr val="FFFFFF"/>
                </a:solidFill>
              </a:rPr>
              <a:t>Specify with $ after the variable name</a:t>
            </a:r>
          </a:p>
          <a:p>
            <a:r>
              <a:rPr lang="en-GB" sz="1800" dirty="0">
                <a:solidFill>
                  <a:srgbClr val="FFFFFF"/>
                </a:solidFill>
              </a:rPr>
              <a:t>Missing value = </a:t>
            </a:r>
            <a:r>
              <a:rPr lang="en-GB" sz="1800" dirty="0">
                <a:solidFill>
                  <a:srgbClr val="FFFFFF"/>
                </a:solidFill>
                <a:latin typeface="Courier New"/>
                <a:cs typeface="Courier New"/>
              </a:rPr>
              <a:t>''</a:t>
            </a:r>
            <a:endParaRPr lang="en-GB" sz="1800" dirty="0">
              <a:solidFill>
                <a:srgbClr val="FFFFFF"/>
              </a:solidFill>
            </a:endParaRPr>
          </a:p>
          <a:p>
            <a:r>
              <a:rPr lang="en-GB" sz="1800" dirty="0">
                <a:solidFill>
                  <a:srgbClr val="FFFFFF"/>
                </a:solidFill>
              </a:rPr>
              <a:t>Operations</a:t>
            </a:r>
          </a:p>
          <a:p>
            <a:pPr lvl="1"/>
            <a:r>
              <a:rPr lang="en-GB" sz="1600" dirty="0">
                <a:solidFill>
                  <a:srgbClr val="FFFFFF"/>
                </a:solidFill>
              </a:rPr>
              <a:t>Comparison operators </a:t>
            </a:r>
          </a:p>
          <a:p>
            <a:pPr lvl="2"/>
            <a:r>
              <a:rPr lang="en-GB" sz="1600" dirty="0">
                <a:solidFill>
                  <a:srgbClr val="FFFFFF"/>
                </a:solidFill>
              </a:rPr>
              <a:t>&lt; 	less than</a:t>
            </a:r>
          </a:p>
          <a:p>
            <a:pPr lvl="2"/>
            <a:r>
              <a:rPr lang="en-GB" sz="1600" dirty="0">
                <a:solidFill>
                  <a:srgbClr val="FFFFFF"/>
                </a:solidFill>
              </a:rPr>
              <a:t>&gt;	greater than</a:t>
            </a:r>
          </a:p>
          <a:p>
            <a:pPr lvl="2"/>
            <a:r>
              <a:rPr lang="en-GB" sz="1600" dirty="0">
                <a:solidFill>
                  <a:srgbClr val="FFFFFF"/>
                </a:solidFill>
              </a:rPr>
              <a:t>&gt;=	greater than or equal to</a:t>
            </a:r>
          </a:p>
          <a:p>
            <a:pPr lvl="2"/>
            <a:r>
              <a:rPr lang="en-GB" sz="1600" dirty="0">
                <a:solidFill>
                  <a:srgbClr val="FFFFFF"/>
                </a:solidFill>
              </a:rPr>
              <a:t>&lt;=	less than or equal to</a:t>
            </a:r>
          </a:p>
          <a:p>
            <a:pPr lvl="2"/>
            <a:r>
              <a:rPr lang="en-GB" sz="1600" dirty="0">
                <a:solidFill>
                  <a:srgbClr val="FFFFFF"/>
                </a:solidFill>
              </a:rPr>
              <a:t>~=	not equal</a:t>
            </a:r>
          </a:p>
          <a:p>
            <a:endParaRPr lang="en-GB" sz="1800" dirty="0">
              <a:solidFill>
                <a:srgbClr val="FFFFFF"/>
              </a:solidFill>
            </a:endParaRPr>
          </a:p>
          <a:p>
            <a:r>
              <a:rPr lang="en-GB" sz="1800" dirty="0">
                <a:solidFill>
                  <a:srgbClr val="FFFFFF"/>
                </a:solidFill>
              </a:rPr>
              <a:t>Caution: international character sets</a:t>
            </a:r>
          </a:p>
          <a:p>
            <a:r>
              <a:rPr lang="en-GB" sz="1800" dirty="0">
                <a:solidFill>
                  <a:srgbClr val="FFFFFF"/>
                </a:solidFill>
              </a:rPr>
              <a:t>Functions to manipulate, convert and find text in character strings</a:t>
            </a:r>
          </a:p>
          <a:p>
            <a:pPr lvl="1"/>
            <a:r>
              <a:rPr lang="en-GB" sz="1600" dirty="0">
                <a:solidFill>
                  <a:srgbClr val="FFFFFF"/>
                </a:solidFill>
              </a:rPr>
              <a:t>See:</a:t>
            </a:r>
          </a:p>
          <a:p>
            <a:pPr lvl="1"/>
            <a:r>
              <a:rPr lang="en-GB" sz="1600" dirty="0">
                <a:solidFill>
                  <a:schemeClr val="accent2">
                    <a:lumMod val="50000"/>
                  </a:schemeClr>
                </a:solidFill>
              </a:rPr>
              <a:t>https://go.documentation.sas.com/?cdcId=pgmsascdc&amp;cdcVersion=9.4_3.4&amp;docsetId=lefunctionsref&amp;docsetTarget=n01f5qrjoh9h4hn1olbdpb5pr2td.htm&amp;locale=en</a:t>
            </a:r>
            <a:endParaRPr lang="en-GB" sz="1800" dirty="0">
              <a:solidFill>
                <a:srgbClr val="FFFFFF"/>
              </a:solidFill>
            </a:endParaRPr>
          </a:p>
        </p:txBody>
      </p:sp>
      <p:sp>
        <p:nvSpPr>
          <p:cNvPr id="4" name="Footer Placeholder 3">
            <a:extLst>
              <a:ext uri="{FF2B5EF4-FFF2-40B4-BE49-F238E27FC236}">
                <a16:creationId xmlns:a16="http://schemas.microsoft.com/office/drawing/2014/main" id="{872C6F89-CA92-4811-9D05-CB4E8AC93186}"/>
              </a:ext>
            </a:extLst>
          </p:cNvPr>
          <p:cNvSpPr>
            <a:spLocks noGrp="1"/>
          </p:cNvSpPr>
          <p:nvPr>
            <p:ph type="ftr" sz="quarter" idx="11"/>
          </p:nvPr>
        </p:nvSpPr>
        <p:spPr>
          <a:xfrm>
            <a:off x="3961893" y="6164525"/>
            <a:ext cx="4495336" cy="365125"/>
          </a:xfrm>
        </p:spPr>
        <p:txBody>
          <a:bodyPr>
            <a:normAutofit/>
          </a:bodyPr>
          <a:lstStyle/>
          <a:p>
            <a:pPr>
              <a:spcAft>
                <a:spcPts val="600"/>
              </a:spcAft>
            </a:pPr>
            <a:r>
              <a:rPr lang="en-GB">
                <a:solidFill>
                  <a:srgbClr val="FFFFFF"/>
                </a:solidFill>
              </a:rPr>
              <a:t>© De Montfort University, 2019</a:t>
            </a:r>
          </a:p>
        </p:txBody>
      </p:sp>
      <p:sp>
        <p:nvSpPr>
          <p:cNvPr id="5" name="Slide Number Placeholder 4">
            <a:extLst>
              <a:ext uri="{FF2B5EF4-FFF2-40B4-BE49-F238E27FC236}">
                <a16:creationId xmlns:a16="http://schemas.microsoft.com/office/drawing/2014/main" id="{F3DF263D-FF1C-4462-B890-2EC89E5CF1AB}"/>
              </a:ext>
            </a:extLst>
          </p:cNvPr>
          <p:cNvSpPr>
            <a:spLocks noGrp="1"/>
          </p:cNvSpPr>
          <p:nvPr>
            <p:ph type="sldNum" sz="quarter" idx="12"/>
          </p:nvPr>
        </p:nvSpPr>
        <p:spPr>
          <a:xfrm>
            <a:off x="8461332" y="6164207"/>
            <a:ext cx="541991" cy="365760"/>
          </a:xfrm>
        </p:spPr>
        <p:txBody>
          <a:bodyPr>
            <a:normAutofit/>
          </a:bodyPr>
          <a:lstStyle/>
          <a:p>
            <a:pPr>
              <a:spcAft>
                <a:spcPts val="600"/>
              </a:spcAft>
            </a:pPr>
            <a:fld id="{611DAB3D-B2F2-4A2A-BBF9-859858E17E9D}" type="slidenum">
              <a:rPr lang="en-GB" sz="900">
                <a:solidFill>
                  <a:srgbClr val="FFFFFF"/>
                </a:solidFill>
              </a:rPr>
              <a:pPr>
                <a:spcAft>
                  <a:spcPts val="600"/>
                </a:spcAft>
              </a:pPr>
              <a:t>16</a:t>
            </a:fld>
            <a:endParaRPr lang="en-GB" sz="900">
              <a:solidFill>
                <a:srgbClr val="FFFFFF"/>
              </a:solidFill>
            </a:endParaRPr>
          </a:p>
        </p:txBody>
      </p:sp>
    </p:spTree>
    <p:extLst>
      <p:ext uri="{BB962C8B-B14F-4D97-AF65-F5344CB8AC3E}">
        <p14:creationId xmlns:p14="http://schemas.microsoft.com/office/powerpoint/2010/main" val="3974602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61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Rectangle 13">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3395" y="0"/>
            <a:ext cx="5664708"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0" y="5006045"/>
            <a:ext cx="3723894" cy="144668"/>
          </a:xfrm>
          <a:prstGeom prst="rect">
            <a:avLst/>
          </a:prstGeom>
        </p:spPr>
      </p:pic>
      <p:sp>
        <p:nvSpPr>
          <p:cNvPr id="18" name="Rectangle 17">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38764"/>
            <a:ext cx="3723424"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itle 2">
            <a:extLst>
              <a:ext uri="{FF2B5EF4-FFF2-40B4-BE49-F238E27FC236}">
                <a16:creationId xmlns:a16="http://schemas.microsoft.com/office/drawing/2014/main" id="{BC46A447-CAA8-435F-8362-3DFD85E613EB}"/>
              </a:ext>
            </a:extLst>
          </p:cNvPr>
          <p:cNvSpPr>
            <a:spLocks noGrp="1"/>
          </p:cNvSpPr>
          <p:nvPr>
            <p:ph type="title"/>
          </p:nvPr>
        </p:nvSpPr>
        <p:spPr>
          <a:xfrm>
            <a:off x="510240" y="2063262"/>
            <a:ext cx="2804460" cy="2661052"/>
          </a:xfrm>
        </p:spPr>
        <p:txBody>
          <a:bodyPr>
            <a:normAutofit/>
          </a:bodyPr>
          <a:lstStyle/>
          <a:p>
            <a:pPr algn="r"/>
            <a:r>
              <a:rPr lang="en-GB" sz="3800" dirty="0">
                <a:solidFill>
                  <a:srgbClr val="FFFFFF"/>
                </a:solidFill>
              </a:rPr>
              <a:t>Data types </a:t>
            </a:r>
            <a:br>
              <a:rPr lang="en-GB" sz="3800" dirty="0">
                <a:solidFill>
                  <a:srgbClr val="FFFFFF"/>
                </a:solidFill>
              </a:rPr>
            </a:br>
            <a:br>
              <a:rPr lang="en-GB" sz="3800" dirty="0">
                <a:solidFill>
                  <a:srgbClr val="FFFFFF"/>
                </a:solidFill>
              </a:rPr>
            </a:br>
            <a:r>
              <a:rPr lang="en-GB" sz="3800" dirty="0">
                <a:solidFill>
                  <a:srgbClr val="FFFFFF"/>
                </a:solidFill>
              </a:rPr>
              <a:t>date variables</a:t>
            </a:r>
          </a:p>
        </p:txBody>
      </p:sp>
      <p:sp>
        <p:nvSpPr>
          <p:cNvPr id="2" name="Content Placeholder 1">
            <a:extLst>
              <a:ext uri="{FF2B5EF4-FFF2-40B4-BE49-F238E27FC236}">
                <a16:creationId xmlns:a16="http://schemas.microsoft.com/office/drawing/2014/main" id="{F8B2944F-5FC2-49D7-9BFE-141966C8BA6B}"/>
              </a:ext>
            </a:extLst>
          </p:cNvPr>
          <p:cNvSpPr>
            <a:spLocks noGrp="1"/>
          </p:cNvSpPr>
          <p:nvPr>
            <p:ph idx="1"/>
          </p:nvPr>
        </p:nvSpPr>
        <p:spPr>
          <a:xfrm>
            <a:off x="3965996" y="661106"/>
            <a:ext cx="4693021" cy="5503101"/>
          </a:xfrm>
        </p:spPr>
        <p:txBody>
          <a:bodyPr anchor="ctr">
            <a:normAutofit fontScale="92500" lnSpcReduction="10000"/>
          </a:bodyPr>
          <a:lstStyle/>
          <a:p>
            <a:r>
              <a:rPr lang="en-GB" sz="1800" dirty="0">
                <a:solidFill>
                  <a:srgbClr val="FFFFFF"/>
                </a:solidFill>
              </a:rPr>
              <a:t>Stores as days since 1/6/1960</a:t>
            </a:r>
          </a:p>
          <a:p>
            <a:r>
              <a:rPr lang="en-GB" sz="1800" dirty="0">
                <a:solidFill>
                  <a:srgbClr val="FFFFFF"/>
                </a:solidFill>
              </a:rPr>
              <a:t>Null value = </a:t>
            </a:r>
            <a:r>
              <a:rPr lang="en-GB" sz="1800" dirty="0">
                <a:solidFill>
                  <a:srgbClr val="FFFFFF"/>
                </a:solidFill>
                <a:latin typeface="Courier New"/>
                <a:cs typeface="Courier New"/>
              </a:rPr>
              <a:t>' 'd</a:t>
            </a:r>
          </a:p>
          <a:p>
            <a:r>
              <a:rPr lang="en-GB" sz="1800" dirty="0">
                <a:solidFill>
                  <a:srgbClr val="FFFFFF"/>
                </a:solidFill>
              </a:rPr>
              <a:t>Missing value = .</a:t>
            </a:r>
          </a:p>
          <a:p>
            <a:endParaRPr lang="en-GB" sz="1800" dirty="0">
              <a:solidFill>
                <a:srgbClr val="FFFFFF"/>
              </a:solidFill>
            </a:endParaRPr>
          </a:p>
          <a:p>
            <a:r>
              <a:rPr lang="en-GB" sz="1800" dirty="0">
                <a:solidFill>
                  <a:srgbClr val="FFFFFF"/>
                </a:solidFill>
              </a:rPr>
              <a:t>Operations</a:t>
            </a:r>
          </a:p>
          <a:p>
            <a:pPr lvl="1"/>
            <a:r>
              <a:rPr lang="en-GB" sz="1600" dirty="0">
                <a:solidFill>
                  <a:srgbClr val="FFFFFF"/>
                </a:solidFill>
              </a:rPr>
              <a:t>Comparison operators </a:t>
            </a:r>
          </a:p>
          <a:p>
            <a:pPr lvl="2"/>
            <a:r>
              <a:rPr lang="en-GB" sz="1600" dirty="0">
                <a:solidFill>
                  <a:srgbClr val="FFFFFF"/>
                </a:solidFill>
              </a:rPr>
              <a:t>&lt; 	less than</a:t>
            </a:r>
          </a:p>
          <a:p>
            <a:pPr lvl="2"/>
            <a:r>
              <a:rPr lang="en-GB" sz="1600" dirty="0">
                <a:solidFill>
                  <a:srgbClr val="FFFFFF"/>
                </a:solidFill>
              </a:rPr>
              <a:t>&gt;	greater than</a:t>
            </a:r>
          </a:p>
          <a:p>
            <a:pPr lvl="2"/>
            <a:r>
              <a:rPr lang="en-GB" sz="1600" dirty="0">
                <a:solidFill>
                  <a:srgbClr val="FFFFFF"/>
                </a:solidFill>
              </a:rPr>
              <a:t>&gt;=	greater than or equal to</a:t>
            </a:r>
          </a:p>
          <a:p>
            <a:pPr lvl="2"/>
            <a:r>
              <a:rPr lang="en-GB" sz="1600" dirty="0">
                <a:solidFill>
                  <a:srgbClr val="FFFFFF"/>
                </a:solidFill>
              </a:rPr>
              <a:t>&lt;=	less than or equal to</a:t>
            </a:r>
          </a:p>
          <a:p>
            <a:pPr lvl="2"/>
            <a:r>
              <a:rPr lang="en-GB" sz="1600" dirty="0">
                <a:solidFill>
                  <a:srgbClr val="FFFFFF"/>
                </a:solidFill>
              </a:rPr>
              <a:t>~=	not equal</a:t>
            </a:r>
          </a:p>
          <a:p>
            <a:endParaRPr lang="en-GB" sz="1800" dirty="0">
              <a:solidFill>
                <a:srgbClr val="FFFFFF"/>
              </a:solidFill>
            </a:endParaRPr>
          </a:p>
          <a:p>
            <a:r>
              <a:rPr lang="en-GB" sz="1800" dirty="0">
                <a:solidFill>
                  <a:srgbClr val="FFFFFF"/>
                </a:solidFill>
              </a:rPr>
              <a:t>Caution: international dates</a:t>
            </a:r>
          </a:p>
          <a:p>
            <a:r>
              <a:rPr lang="en-GB" sz="1800" dirty="0">
                <a:solidFill>
                  <a:srgbClr val="FFFFFF"/>
                </a:solidFill>
              </a:rPr>
              <a:t>Functions to manipulate dates – e.g. difference</a:t>
            </a:r>
          </a:p>
          <a:p>
            <a:pPr lvl="1"/>
            <a:r>
              <a:rPr lang="en-GB" sz="1400" dirty="0">
                <a:solidFill>
                  <a:srgbClr val="FFFFFF"/>
                </a:solidFill>
              </a:rPr>
              <a:t>See:</a:t>
            </a:r>
          </a:p>
          <a:p>
            <a:pPr lvl="1"/>
            <a:r>
              <a:rPr lang="en-GB" sz="1400" dirty="0">
                <a:solidFill>
                  <a:schemeClr val="accent2">
                    <a:lumMod val="50000"/>
                  </a:schemeClr>
                </a:solidFill>
              </a:rPr>
              <a:t>https://go.documentation.sas.com/?cdcId=pgmsascdc&amp;cdcVersion=9.4_3.4&amp;docsetId=lefunctionsref&amp;docsetTarget=n01f5qrjoh9h4hn1olbdpb5pr2td.htm&amp;locale=en</a:t>
            </a:r>
          </a:p>
        </p:txBody>
      </p:sp>
      <p:sp>
        <p:nvSpPr>
          <p:cNvPr id="4" name="Footer Placeholder 3">
            <a:extLst>
              <a:ext uri="{FF2B5EF4-FFF2-40B4-BE49-F238E27FC236}">
                <a16:creationId xmlns:a16="http://schemas.microsoft.com/office/drawing/2014/main" id="{8212E385-3BA3-49B6-8A9F-B907B1369C33}"/>
              </a:ext>
            </a:extLst>
          </p:cNvPr>
          <p:cNvSpPr>
            <a:spLocks noGrp="1"/>
          </p:cNvSpPr>
          <p:nvPr>
            <p:ph type="ftr" sz="quarter" idx="11"/>
          </p:nvPr>
        </p:nvSpPr>
        <p:spPr>
          <a:xfrm>
            <a:off x="3961893" y="6164525"/>
            <a:ext cx="4495336" cy="365125"/>
          </a:xfrm>
        </p:spPr>
        <p:txBody>
          <a:bodyPr>
            <a:normAutofit/>
          </a:bodyPr>
          <a:lstStyle/>
          <a:p>
            <a:pPr>
              <a:spcAft>
                <a:spcPts val="600"/>
              </a:spcAft>
            </a:pPr>
            <a:r>
              <a:rPr lang="en-GB">
                <a:solidFill>
                  <a:srgbClr val="FFFFFF"/>
                </a:solidFill>
              </a:rPr>
              <a:t>© De Montfort University, 2019</a:t>
            </a:r>
          </a:p>
        </p:txBody>
      </p:sp>
      <p:sp>
        <p:nvSpPr>
          <p:cNvPr id="5" name="Slide Number Placeholder 4">
            <a:extLst>
              <a:ext uri="{FF2B5EF4-FFF2-40B4-BE49-F238E27FC236}">
                <a16:creationId xmlns:a16="http://schemas.microsoft.com/office/drawing/2014/main" id="{6D0F0661-B268-42C5-BC43-8918D29B2355}"/>
              </a:ext>
            </a:extLst>
          </p:cNvPr>
          <p:cNvSpPr>
            <a:spLocks noGrp="1"/>
          </p:cNvSpPr>
          <p:nvPr>
            <p:ph type="sldNum" sz="quarter" idx="12"/>
          </p:nvPr>
        </p:nvSpPr>
        <p:spPr>
          <a:xfrm>
            <a:off x="8461332" y="6164207"/>
            <a:ext cx="541991" cy="365760"/>
          </a:xfrm>
        </p:spPr>
        <p:txBody>
          <a:bodyPr>
            <a:normAutofit/>
          </a:bodyPr>
          <a:lstStyle/>
          <a:p>
            <a:pPr>
              <a:spcAft>
                <a:spcPts val="600"/>
              </a:spcAft>
            </a:pPr>
            <a:fld id="{611DAB3D-B2F2-4A2A-BBF9-859858E17E9D}" type="slidenum">
              <a:rPr lang="en-GB" sz="900">
                <a:solidFill>
                  <a:srgbClr val="FFFFFF"/>
                </a:solidFill>
              </a:rPr>
              <a:pPr>
                <a:spcAft>
                  <a:spcPts val="600"/>
                </a:spcAft>
              </a:pPr>
              <a:t>17</a:t>
            </a:fld>
            <a:endParaRPr lang="en-GB" sz="900">
              <a:solidFill>
                <a:srgbClr val="FFFFFF"/>
              </a:solidFill>
            </a:endParaRPr>
          </a:p>
        </p:txBody>
      </p:sp>
    </p:spTree>
    <p:extLst>
      <p:ext uri="{BB962C8B-B14F-4D97-AF65-F5344CB8AC3E}">
        <p14:creationId xmlns:p14="http://schemas.microsoft.com/office/powerpoint/2010/main" val="14491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Structured programming</a:t>
            </a:r>
          </a:p>
        </p:txBody>
      </p:sp>
      <p:sp>
        <p:nvSpPr>
          <p:cNvPr id="2" name="Content Placeholder 1"/>
          <p:cNvSpPr>
            <a:spLocks noGrp="1"/>
          </p:cNvSpPr>
          <p:nvPr>
            <p:ph idx="1"/>
          </p:nvPr>
        </p:nvSpPr>
        <p:spPr/>
        <p:txBody>
          <a:bodyPr>
            <a:normAutofit/>
          </a:bodyPr>
          <a:lstStyle/>
          <a:p>
            <a:r>
              <a:rPr lang="en-GB" dirty="0"/>
              <a:t>The power of computer software lies in its ability to alter processing based on the input data.</a:t>
            </a:r>
          </a:p>
          <a:p>
            <a:endParaRPr lang="en-GB" dirty="0"/>
          </a:p>
          <a:p>
            <a:r>
              <a:rPr lang="en-GB" dirty="0"/>
              <a:t>A number of useful commands occur over and over again:</a:t>
            </a:r>
          </a:p>
          <a:p>
            <a:pPr lvl="1"/>
            <a:r>
              <a:rPr lang="en-GB" dirty="0"/>
              <a:t>Choosing between two paths</a:t>
            </a:r>
          </a:p>
          <a:p>
            <a:pPr lvl="1"/>
            <a:r>
              <a:rPr lang="en-GB" dirty="0"/>
              <a:t>Choosing between many paths</a:t>
            </a:r>
          </a:p>
          <a:p>
            <a:pPr lvl="1"/>
            <a:r>
              <a:rPr lang="en-GB" dirty="0"/>
              <a:t>Repeating the same action</a:t>
            </a:r>
          </a:p>
        </p:txBody>
      </p:sp>
      <p:sp>
        <p:nvSpPr>
          <p:cNvPr id="4" name="Footer Placeholder 3">
            <a:extLst>
              <a:ext uri="{FF2B5EF4-FFF2-40B4-BE49-F238E27FC236}">
                <a16:creationId xmlns:a16="http://schemas.microsoft.com/office/drawing/2014/main" id="{724A4A81-ED2C-4B77-82A5-B4BDB5ECA176}"/>
              </a:ext>
            </a:extLst>
          </p:cNvPr>
          <p:cNvSpPr>
            <a:spLocks noGrp="1"/>
          </p:cNvSpPr>
          <p:nvPr>
            <p:ph type="ftr" sz="quarter" idx="11"/>
          </p:nvPr>
        </p:nvSpPr>
        <p:spPr/>
        <p:txBody>
          <a:bodyPr/>
          <a:lstStyle/>
          <a:p>
            <a:r>
              <a:rPr lang="en-GB"/>
              <a:t>© De Montfort University, 2019</a:t>
            </a:r>
          </a:p>
        </p:txBody>
      </p:sp>
      <p:sp>
        <p:nvSpPr>
          <p:cNvPr id="5" name="Slide Number Placeholder 4">
            <a:extLst>
              <a:ext uri="{FF2B5EF4-FFF2-40B4-BE49-F238E27FC236}">
                <a16:creationId xmlns:a16="http://schemas.microsoft.com/office/drawing/2014/main" id="{5A0C6F20-7D43-4BE8-8CC7-FEA960C5445A}"/>
              </a:ext>
            </a:extLst>
          </p:cNvPr>
          <p:cNvSpPr>
            <a:spLocks noGrp="1"/>
          </p:cNvSpPr>
          <p:nvPr>
            <p:ph type="sldNum" sz="quarter" idx="12"/>
          </p:nvPr>
        </p:nvSpPr>
        <p:spPr/>
        <p:txBody>
          <a:bodyPr/>
          <a:lstStyle/>
          <a:p>
            <a:fld id="{611DAB3D-B2F2-4A2A-BBF9-859858E17E9D}" type="slidenum">
              <a:rPr lang="en-GB" smtClean="0"/>
              <a:t>18</a:t>
            </a:fld>
            <a:endParaRPr lang="en-GB"/>
          </a:p>
        </p:txBody>
      </p:sp>
    </p:spTree>
    <p:extLst>
      <p:ext uri="{BB962C8B-B14F-4D97-AF65-F5344CB8AC3E}">
        <p14:creationId xmlns:p14="http://schemas.microsoft.com/office/powerpoint/2010/main" val="10051472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vert="horz" lIns="91440" tIns="45720" rIns="91440" bIns="45720" rtlCol="0" anchor="ctr">
            <a:normAutofit/>
          </a:bodyPr>
          <a:lstStyle/>
          <a:p>
            <a:r>
              <a:rPr lang="en-GB" dirty="0">
                <a:solidFill>
                  <a:srgbClr val="0000FF"/>
                </a:solidFill>
                <a:latin typeface="Consolas"/>
              </a:rPr>
              <a:t>if </a:t>
            </a:r>
            <a:r>
              <a:rPr lang="en-US" dirty="0"/>
              <a:t>statement</a:t>
            </a:r>
          </a:p>
        </p:txBody>
      </p:sp>
      <p:sp>
        <p:nvSpPr>
          <p:cNvPr id="39" name="Content Placeholder 1"/>
          <p:cNvSpPr>
            <a:spLocks noGrp="1"/>
          </p:cNvSpPr>
          <p:nvPr>
            <p:ph idx="1"/>
          </p:nvPr>
        </p:nvSpPr>
        <p:spPr>
          <a:xfrm>
            <a:off x="533400" y="2336873"/>
            <a:ext cx="7783016" cy="3599316"/>
          </a:xfr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77500" lnSpcReduction="20000"/>
          </a:bodyPr>
          <a:lstStyle/>
          <a:p>
            <a:pPr>
              <a:spcBef>
                <a:spcPts val="0"/>
              </a:spcBef>
              <a:spcAft>
                <a:spcPts val="600"/>
              </a:spcAft>
            </a:pPr>
            <a:r>
              <a:rPr lang="en-US" sz="1600" dirty="0">
                <a:solidFill>
                  <a:schemeClr val="bg1"/>
                </a:solidFill>
              </a:rPr>
              <a:t>General structure:</a:t>
            </a:r>
          </a:p>
          <a:p>
            <a:pPr>
              <a:spcBef>
                <a:spcPts val="0"/>
              </a:spcBef>
              <a:spcAft>
                <a:spcPts val="600"/>
              </a:spcAft>
            </a:pPr>
            <a:endParaRPr lang="en-US" sz="1600" dirty="0">
              <a:solidFill>
                <a:schemeClr val="bg1"/>
              </a:solidFill>
            </a:endParaRPr>
          </a:p>
          <a:p>
            <a:pPr marL="395478" indent="0">
              <a:spcBef>
                <a:spcPts val="0"/>
              </a:spcBef>
              <a:spcAft>
                <a:spcPts val="600"/>
              </a:spcAft>
              <a:buNone/>
            </a:pPr>
            <a:r>
              <a:rPr lang="en-US" sz="1500" dirty="0">
                <a:solidFill>
                  <a:srgbClr val="0000FF"/>
                </a:solidFill>
                <a:latin typeface="Courier New" panose="02070309020205020404" pitchFamily="49" charset="0"/>
                <a:cs typeface="Courier New" panose="02070309020205020404" pitchFamily="49" charset="0"/>
              </a:rPr>
              <a:t>if</a:t>
            </a:r>
            <a:r>
              <a:rPr lang="en-US" sz="1600" dirty="0">
                <a:solidFill>
                  <a:schemeClr val="bg1"/>
                </a:solidFill>
                <a:latin typeface="Courier New" panose="02070309020205020404" pitchFamily="49" charset="0"/>
                <a:cs typeface="Courier New" panose="02070309020205020404" pitchFamily="49" charset="0"/>
              </a:rPr>
              <a:t> condition </a:t>
            </a:r>
            <a:r>
              <a:rPr lang="en-US" sz="1500" dirty="0">
                <a:solidFill>
                  <a:srgbClr val="0000FF"/>
                </a:solidFill>
                <a:latin typeface="Courier New" panose="02070309020205020404" pitchFamily="49" charset="0"/>
                <a:cs typeface="Courier New" panose="02070309020205020404" pitchFamily="49" charset="0"/>
              </a:rPr>
              <a:t>then</a:t>
            </a:r>
          </a:p>
          <a:p>
            <a:pPr marL="395478" indent="0">
              <a:spcBef>
                <a:spcPts val="0"/>
              </a:spcBef>
              <a:spcAft>
                <a:spcPts val="600"/>
              </a:spcAft>
              <a:buNone/>
            </a:pPr>
            <a:r>
              <a:rPr lang="en-US" sz="1600" dirty="0">
                <a:solidFill>
                  <a:schemeClr val="bg1"/>
                </a:solidFill>
                <a:latin typeface="Courier New" panose="02070309020205020404" pitchFamily="49" charset="0"/>
                <a:cs typeface="Courier New" panose="02070309020205020404" pitchFamily="49" charset="0"/>
              </a:rPr>
              <a:t>	</a:t>
            </a:r>
            <a:r>
              <a:rPr lang="en-US" sz="1600" dirty="0" err="1">
                <a:solidFill>
                  <a:schemeClr val="bg1"/>
                </a:solidFill>
                <a:latin typeface="Courier New" panose="02070309020205020404" pitchFamily="49" charset="0"/>
                <a:cs typeface="Courier New" panose="02070309020205020404" pitchFamily="49" charset="0"/>
              </a:rPr>
              <a:t>true_action</a:t>
            </a:r>
            <a:r>
              <a:rPr lang="en-US" sz="1600" dirty="0">
                <a:solidFill>
                  <a:schemeClr val="bg1"/>
                </a:solidFill>
                <a:latin typeface="Courier New" panose="02070309020205020404" pitchFamily="49" charset="0"/>
                <a:cs typeface="Courier New" panose="02070309020205020404" pitchFamily="49" charset="0"/>
              </a:rPr>
              <a:t>;</a:t>
            </a:r>
          </a:p>
          <a:p>
            <a:pPr marL="395478" indent="0">
              <a:spcBef>
                <a:spcPts val="0"/>
              </a:spcBef>
              <a:spcAft>
                <a:spcPts val="600"/>
              </a:spcAft>
              <a:buNone/>
            </a:pPr>
            <a:r>
              <a:rPr lang="en-US" sz="1500" dirty="0">
                <a:solidFill>
                  <a:srgbClr val="0000FF"/>
                </a:solidFill>
                <a:latin typeface="Courier New" panose="02070309020205020404" pitchFamily="49" charset="0"/>
                <a:cs typeface="Courier New" panose="02070309020205020404" pitchFamily="49" charset="0"/>
              </a:rPr>
              <a:t>else</a:t>
            </a:r>
          </a:p>
          <a:p>
            <a:pPr marL="395478" indent="0">
              <a:spcBef>
                <a:spcPts val="0"/>
              </a:spcBef>
              <a:spcAft>
                <a:spcPts val="600"/>
              </a:spcAft>
              <a:buNone/>
            </a:pPr>
            <a:r>
              <a:rPr lang="en-US" sz="1600" dirty="0">
                <a:solidFill>
                  <a:schemeClr val="bg1"/>
                </a:solidFill>
                <a:latin typeface="Courier New" panose="02070309020205020404" pitchFamily="49" charset="0"/>
                <a:cs typeface="Courier New" panose="02070309020205020404" pitchFamily="49" charset="0"/>
              </a:rPr>
              <a:t>	</a:t>
            </a:r>
            <a:r>
              <a:rPr lang="en-US" sz="1600" dirty="0" err="1">
                <a:solidFill>
                  <a:schemeClr val="bg1"/>
                </a:solidFill>
                <a:latin typeface="Courier New" panose="02070309020205020404" pitchFamily="49" charset="0"/>
                <a:cs typeface="Courier New" panose="02070309020205020404" pitchFamily="49" charset="0"/>
              </a:rPr>
              <a:t>false_action</a:t>
            </a:r>
            <a:r>
              <a:rPr lang="en-US" sz="1600" dirty="0">
                <a:solidFill>
                  <a:schemeClr val="bg1"/>
                </a:solidFill>
                <a:latin typeface="Courier New" panose="02070309020205020404" pitchFamily="49" charset="0"/>
                <a:cs typeface="Courier New" panose="02070309020205020404" pitchFamily="49" charset="0"/>
              </a:rPr>
              <a:t>;</a:t>
            </a:r>
          </a:p>
          <a:p>
            <a:pPr>
              <a:spcBef>
                <a:spcPts val="0"/>
              </a:spcBef>
              <a:spcAft>
                <a:spcPts val="600"/>
              </a:spcAft>
            </a:pPr>
            <a:endParaRPr lang="en-US" sz="1600" dirty="0">
              <a:solidFill>
                <a:schemeClr val="bg1"/>
              </a:solidFill>
            </a:endParaRPr>
          </a:p>
          <a:p>
            <a:pPr>
              <a:spcBef>
                <a:spcPts val="0"/>
              </a:spcBef>
              <a:spcAft>
                <a:spcPts val="600"/>
              </a:spcAft>
            </a:pPr>
            <a:r>
              <a:rPr lang="en-US" sz="1600" dirty="0">
                <a:solidFill>
                  <a:schemeClr val="bg1"/>
                </a:solidFill>
              </a:rPr>
              <a:t>What happens if you want to do more than one action?</a:t>
            </a:r>
          </a:p>
          <a:p>
            <a:pPr>
              <a:spcBef>
                <a:spcPts val="0"/>
              </a:spcBef>
              <a:spcAft>
                <a:spcPts val="600"/>
              </a:spcAft>
            </a:pPr>
            <a:endParaRPr lang="en-US" sz="1600" dirty="0">
              <a:solidFill>
                <a:schemeClr val="bg1"/>
              </a:solidFill>
            </a:endParaRPr>
          </a:p>
          <a:p>
            <a:pPr marL="395478" indent="0">
              <a:spcBef>
                <a:spcPts val="0"/>
              </a:spcBef>
              <a:spcAft>
                <a:spcPts val="600"/>
              </a:spcAft>
              <a:buNone/>
            </a:pPr>
            <a:r>
              <a:rPr lang="en-US" sz="1500" dirty="0">
                <a:solidFill>
                  <a:srgbClr val="008000"/>
                </a:solidFill>
                <a:latin typeface="Courier New" panose="02070309020205020404" pitchFamily="49" charset="0"/>
                <a:cs typeface="Courier New" panose="02070309020205020404" pitchFamily="49" charset="0"/>
              </a:rPr>
              <a:t>* replace true/</a:t>
            </a:r>
            <a:r>
              <a:rPr lang="en-US" sz="1500" dirty="0" err="1">
                <a:solidFill>
                  <a:srgbClr val="008000"/>
                </a:solidFill>
                <a:latin typeface="Courier New" panose="02070309020205020404" pitchFamily="49" charset="0"/>
                <a:cs typeface="Courier New" panose="02070309020205020404" pitchFamily="49" charset="0"/>
              </a:rPr>
              <a:t>false_action</a:t>
            </a:r>
            <a:r>
              <a:rPr lang="en-US" sz="1500" dirty="0">
                <a:solidFill>
                  <a:srgbClr val="008000"/>
                </a:solidFill>
                <a:latin typeface="Courier New" panose="02070309020205020404" pitchFamily="49" charset="0"/>
                <a:cs typeface="Courier New" panose="02070309020205020404" pitchFamily="49" charset="0"/>
              </a:rPr>
              <a:t> with: ;</a:t>
            </a:r>
          </a:p>
          <a:p>
            <a:pPr marL="395478" indent="0">
              <a:spcBef>
                <a:spcPts val="0"/>
              </a:spcBef>
              <a:spcAft>
                <a:spcPts val="600"/>
              </a:spcAft>
              <a:buNone/>
            </a:pPr>
            <a:r>
              <a:rPr lang="en-US" sz="1500" dirty="0">
                <a:solidFill>
                  <a:srgbClr val="0000FF"/>
                </a:solidFill>
                <a:latin typeface="Courier New" panose="02070309020205020404" pitchFamily="49" charset="0"/>
                <a:cs typeface="Courier New" panose="02070309020205020404" pitchFamily="49" charset="0"/>
              </a:rPr>
              <a:t>do</a:t>
            </a:r>
            <a:r>
              <a:rPr lang="en-US" sz="1600" dirty="0">
                <a:solidFill>
                  <a:schemeClr val="bg1"/>
                </a:solidFill>
                <a:latin typeface="Courier New" panose="02070309020205020404" pitchFamily="49" charset="0"/>
                <a:cs typeface="Courier New" panose="02070309020205020404" pitchFamily="49" charset="0"/>
              </a:rPr>
              <a:t>;</a:t>
            </a:r>
          </a:p>
          <a:p>
            <a:pPr marL="395478" indent="0">
              <a:spcBef>
                <a:spcPts val="0"/>
              </a:spcBef>
              <a:spcAft>
                <a:spcPts val="600"/>
              </a:spcAft>
              <a:buNone/>
            </a:pPr>
            <a:r>
              <a:rPr lang="en-US" sz="1600" dirty="0">
                <a:solidFill>
                  <a:schemeClr val="bg1"/>
                </a:solidFill>
                <a:latin typeface="Courier New" panose="02070309020205020404" pitchFamily="49" charset="0"/>
                <a:cs typeface="Courier New" panose="02070309020205020404" pitchFamily="49" charset="0"/>
              </a:rPr>
              <a:t>	statement 1;</a:t>
            </a:r>
          </a:p>
          <a:p>
            <a:pPr marL="395478" indent="0">
              <a:spcBef>
                <a:spcPts val="0"/>
              </a:spcBef>
              <a:spcAft>
                <a:spcPts val="600"/>
              </a:spcAft>
              <a:buNone/>
            </a:pPr>
            <a:r>
              <a:rPr lang="en-US" sz="1600" dirty="0">
                <a:solidFill>
                  <a:schemeClr val="bg1"/>
                </a:solidFill>
                <a:latin typeface="Courier New" panose="02070309020205020404" pitchFamily="49" charset="0"/>
                <a:cs typeface="Courier New" panose="02070309020205020404" pitchFamily="49" charset="0"/>
              </a:rPr>
              <a:t>	statement 2;</a:t>
            </a:r>
          </a:p>
          <a:p>
            <a:pPr marL="395478" indent="0">
              <a:spcBef>
                <a:spcPts val="0"/>
              </a:spcBef>
              <a:spcAft>
                <a:spcPts val="600"/>
              </a:spcAft>
              <a:buNone/>
            </a:pPr>
            <a:r>
              <a:rPr lang="en-US" sz="1600" dirty="0">
                <a:solidFill>
                  <a:schemeClr val="bg1"/>
                </a:solidFill>
                <a:latin typeface="Courier New" panose="02070309020205020404" pitchFamily="49" charset="0"/>
                <a:cs typeface="Courier New" panose="02070309020205020404" pitchFamily="49" charset="0"/>
              </a:rPr>
              <a:t>	…</a:t>
            </a:r>
          </a:p>
          <a:p>
            <a:pPr marL="395478" indent="0">
              <a:spcBef>
                <a:spcPts val="0"/>
              </a:spcBef>
              <a:spcAft>
                <a:spcPts val="600"/>
              </a:spcAft>
              <a:buNone/>
            </a:pPr>
            <a:r>
              <a:rPr lang="en-US" sz="1600" dirty="0">
                <a:solidFill>
                  <a:schemeClr val="bg1"/>
                </a:solidFill>
                <a:latin typeface="Courier New" panose="02070309020205020404" pitchFamily="49" charset="0"/>
                <a:cs typeface="Courier New" panose="02070309020205020404" pitchFamily="49" charset="0"/>
              </a:rPr>
              <a:t>	statement n;</a:t>
            </a:r>
          </a:p>
          <a:p>
            <a:pPr marL="395478" indent="0">
              <a:spcBef>
                <a:spcPts val="0"/>
              </a:spcBef>
              <a:spcAft>
                <a:spcPts val="600"/>
              </a:spcAft>
              <a:buNone/>
            </a:pPr>
            <a:r>
              <a:rPr lang="en-US" sz="1500" dirty="0">
                <a:solidFill>
                  <a:srgbClr val="0000FF"/>
                </a:solidFill>
                <a:latin typeface="Courier New" panose="02070309020205020404" pitchFamily="49" charset="0"/>
                <a:cs typeface="Courier New" panose="02070309020205020404" pitchFamily="49" charset="0"/>
              </a:rPr>
              <a:t>end</a:t>
            </a:r>
            <a:r>
              <a:rPr lang="en-US" sz="1600" dirty="0">
                <a:solidFill>
                  <a:schemeClr val="bg1"/>
                </a:solidFill>
                <a:latin typeface="Courier New" panose="02070309020205020404" pitchFamily="49" charset="0"/>
                <a:cs typeface="Courier New" panose="02070309020205020404" pitchFamily="49" charset="0"/>
              </a:rPr>
              <a:t>;</a:t>
            </a:r>
          </a:p>
          <a:p>
            <a:pPr lvl="1">
              <a:spcBef>
                <a:spcPts val="0"/>
              </a:spcBef>
              <a:spcAft>
                <a:spcPts val="600"/>
              </a:spcAft>
            </a:pPr>
            <a:endParaRPr lang="en-US" sz="1600" dirty="0">
              <a:solidFill>
                <a:schemeClr val="bg1"/>
              </a:solidFill>
            </a:endParaRPr>
          </a:p>
        </p:txBody>
      </p:sp>
      <p:sp>
        <p:nvSpPr>
          <p:cNvPr id="4" name="Footer Placeholder 3">
            <a:extLst>
              <a:ext uri="{FF2B5EF4-FFF2-40B4-BE49-F238E27FC236}">
                <a16:creationId xmlns:a16="http://schemas.microsoft.com/office/drawing/2014/main" id="{44C97E3B-0FED-4798-B76F-EFC7F1256982}"/>
              </a:ext>
            </a:extLst>
          </p:cNvPr>
          <p:cNvSpPr>
            <a:spLocks noGrp="1"/>
          </p:cNvSpPr>
          <p:nvPr>
            <p:ph type="ftr" sz="quarter" idx="11"/>
          </p:nvPr>
        </p:nvSpPr>
        <p:spPr/>
        <p:txBody>
          <a:bodyPr vert="horz" lIns="91440" tIns="45720" rIns="91440" bIns="45720" rtlCol="0" anchor="ctr">
            <a:normAutofit/>
          </a:bodyPr>
          <a:lstStyle/>
          <a:p>
            <a:pPr>
              <a:spcAft>
                <a:spcPts val="600"/>
              </a:spcAft>
            </a:pPr>
            <a:r>
              <a:rPr lang="en-US"/>
              <a:t>© De Montfort University, 2019</a:t>
            </a:r>
          </a:p>
        </p:txBody>
      </p:sp>
      <p:sp>
        <p:nvSpPr>
          <p:cNvPr id="5" name="Slide Number Placeholder 4">
            <a:extLst>
              <a:ext uri="{FF2B5EF4-FFF2-40B4-BE49-F238E27FC236}">
                <a16:creationId xmlns:a16="http://schemas.microsoft.com/office/drawing/2014/main" id="{E84B9E87-FBD3-4F88-899F-6E8604F6655C}"/>
              </a:ext>
            </a:extLst>
          </p:cNvPr>
          <p:cNvSpPr>
            <a:spLocks noGrp="1"/>
          </p:cNvSpPr>
          <p:nvPr>
            <p:ph type="sldNum" sz="quarter" idx="12"/>
          </p:nvPr>
        </p:nvSpPr>
        <p:spPr/>
        <p:txBody>
          <a:bodyPr vert="horz" lIns="91440" tIns="45720" rIns="91440" bIns="45720" rtlCol="0" anchor="ctr">
            <a:normAutofit/>
          </a:bodyPr>
          <a:lstStyle/>
          <a:p>
            <a:pPr>
              <a:spcAft>
                <a:spcPts val="600"/>
              </a:spcAft>
            </a:pPr>
            <a:fld id="{611DAB3D-B2F2-4A2A-BBF9-859858E17E9D}" type="slidenum">
              <a:rPr lang="en-US" sz="1700" kern="1200" smtClean="0">
                <a:solidFill>
                  <a:srgbClr val="FFFFFF"/>
                </a:solidFill>
                <a:latin typeface="+mn-lt"/>
                <a:ea typeface="+mn-ea"/>
                <a:cs typeface="+mn-cs"/>
              </a:rPr>
              <a:pPr>
                <a:spcAft>
                  <a:spcPts val="600"/>
                </a:spcAft>
              </a:pPr>
              <a:t>19</a:t>
            </a:fld>
            <a:endParaRPr lang="en-US" sz="1700" kern="1200">
              <a:solidFill>
                <a:srgbClr val="FFFFFF"/>
              </a:solidFill>
              <a:latin typeface="+mn-lt"/>
              <a:ea typeface="+mn-ea"/>
              <a:cs typeface="+mn-cs"/>
            </a:endParaRPr>
          </a:p>
        </p:txBody>
      </p:sp>
    </p:spTree>
    <p:extLst>
      <p:ext uri="{BB962C8B-B14F-4D97-AF65-F5344CB8AC3E}">
        <p14:creationId xmlns:p14="http://schemas.microsoft.com/office/powerpoint/2010/main" val="2351760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a:t>Structured programming</a:t>
            </a:r>
            <a:endParaRPr lang="en-GB" dirty="0"/>
          </a:p>
        </p:txBody>
      </p:sp>
      <p:sp>
        <p:nvSpPr>
          <p:cNvPr id="2" name="Content Placeholder 1"/>
          <p:cNvSpPr>
            <a:spLocks noGrp="1"/>
          </p:cNvSpPr>
          <p:nvPr>
            <p:ph idx="1"/>
          </p:nvPr>
        </p:nvSpPr>
        <p:spPr/>
        <p:txBody>
          <a:bodyPr>
            <a:normAutofit fontScale="92500" lnSpcReduction="10000"/>
          </a:bodyPr>
          <a:lstStyle/>
          <a:p>
            <a:r>
              <a:rPr lang="en-GB" dirty="0"/>
              <a:t>Metaphor: divide and conquer…</a:t>
            </a:r>
          </a:p>
          <a:p>
            <a:endParaRPr lang="en-GB" dirty="0"/>
          </a:p>
          <a:p>
            <a:r>
              <a:rPr lang="en-GB" dirty="0"/>
              <a:t>Working definition</a:t>
            </a:r>
          </a:p>
          <a:p>
            <a:endParaRPr lang="en-GB" dirty="0"/>
          </a:p>
          <a:p>
            <a:pPr lvl="1"/>
            <a:r>
              <a:rPr lang="en-GB" dirty="0"/>
              <a:t>Create an initial list of tasks</a:t>
            </a:r>
          </a:p>
          <a:p>
            <a:pPr lvl="1"/>
            <a:r>
              <a:rPr lang="en-GB" dirty="0"/>
              <a:t>Repeat until the program is finished:</a:t>
            </a:r>
          </a:p>
          <a:p>
            <a:pPr lvl="2"/>
            <a:r>
              <a:rPr lang="en-GB" dirty="0"/>
              <a:t>Can each task be written as program statements?</a:t>
            </a:r>
          </a:p>
          <a:p>
            <a:pPr lvl="2"/>
            <a:r>
              <a:rPr lang="en-GB" dirty="0"/>
              <a:t>If yes:</a:t>
            </a:r>
          </a:p>
          <a:p>
            <a:pPr lvl="3"/>
            <a:r>
              <a:rPr lang="en-GB" dirty="0"/>
              <a:t>STOP</a:t>
            </a:r>
          </a:p>
          <a:p>
            <a:pPr lvl="2"/>
            <a:r>
              <a:rPr lang="en-GB" dirty="0"/>
              <a:t>If no:</a:t>
            </a:r>
          </a:p>
          <a:p>
            <a:pPr lvl="3"/>
            <a:r>
              <a:rPr lang="en-GB" dirty="0"/>
              <a:t>Break the task into a list of sub-tasks</a:t>
            </a:r>
          </a:p>
        </p:txBody>
      </p:sp>
      <p:sp>
        <p:nvSpPr>
          <p:cNvPr id="4" name="Footer Placeholder 3">
            <a:extLst>
              <a:ext uri="{FF2B5EF4-FFF2-40B4-BE49-F238E27FC236}">
                <a16:creationId xmlns:a16="http://schemas.microsoft.com/office/drawing/2014/main" id="{17285450-201D-49B4-9B5E-9FBB327E3E06}"/>
              </a:ext>
            </a:extLst>
          </p:cNvPr>
          <p:cNvSpPr>
            <a:spLocks noGrp="1"/>
          </p:cNvSpPr>
          <p:nvPr>
            <p:ph type="ftr" sz="quarter" idx="11"/>
          </p:nvPr>
        </p:nvSpPr>
        <p:spPr/>
        <p:txBody>
          <a:bodyPr/>
          <a:lstStyle/>
          <a:p>
            <a:r>
              <a:rPr lang="en-GB"/>
              <a:t>© De Montfort University, 2019</a:t>
            </a:r>
          </a:p>
        </p:txBody>
      </p:sp>
      <p:sp>
        <p:nvSpPr>
          <p:cNvPr id="5" name="Slide Number Placeholder 4">
            <a:extLst>
              <a:ext uri="{FF2B5EF4-FFF2-40B4-BE49-F238E27FC236}">
                <a16:creationId xmlns:a16="http://schemas.microsoft.com/office/drawing/2014/main" id="{503AA54D-70EC-4E10-B8F6-9EE5E4F10CFD}"/>
              </a:ext>
            </a:extLst>
          </p:cNvPr>
          <p:cNvSpPr>
            <a:spLocks noGrp="1"/>
          </p:cNvSpPr>
          <p:nvPr>
            <p:ph type="sldNum" sz="quarter" idx="12"/>
          </p:nvPr>
        </p:nvSpPr>
        <p:spPr/>
        <p:txBody>
          <a:bodyPr/>
          <a:lstStyle/>
          <a:p>
            <a:fld id="{611DAB3D-B2F2-4A2A-BBF9-859858E17E9D}" type="slidenum">
              <a:rPr lang="en-GB" smtClean="0"/>
              <a:t>2</a:t>
            </a:fld>
            <a:endParaRPr lang="en-GB"/>
          </a:p>
        </p:txBody>
      </p:sp>
    </p:spTree>
    <p:extLst>
      <p:ext uri="{BB962C8B-B14F-4D97-AF65-F5344CB8AC3E}">
        <p14:creationId xmlns:p14="http://schemas.microsoft.com/office/powerpoint/2010/main" val="8491186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Multiple </a:t>
            </a:r>
            <a:r>
              <a:rPr lang="en-GB" sz="4400" dirty="0">
                <a:solidFill>
                  <a:srgbClr val="0000FF"/>
                </a:solidFill>
                <a:latin typeface="Consolas"/>
              </a:rPr>
              <a:t>if</a:t>
            </a:r>
            <a:r>
              <a:rPr lang="en-GB" dirty="0"/>
              <a:t> statements…</a:t>
            </a:r>
          </a:p>
        </p:txBody>
      </p:sp>
      <p:sp>
        <p:nvSpPr>
          <p:cNvPr id="4" name="Text Placeholder 3"/>
          <p:cNvSpPr>
            <a:spLocks noGrp="1"/>
          </p:cNvSpPr>
          <p:nvPr>
            <p:ph type="body" idx="1"/>
          </p:nvPr>
        </p:nvSpPr>
        <p:spPr/>
        <p:txBody>
          <a:bodyPr/>
          <a:lstStyle/>
          <a:p>
            <a:r>
              <a:rPr lang="en-GB" dirty="0"/>
              <a:t>One way…</a:t>
            </a:r>
          </a:p>
        </p:txBody>
      </p:sp>
      <p:sp>
        <p:nvSpPr>
          <p:cNvPr id="2" name="Content Placeholder 1"/>
          <p:cNvSpPr>
            <a:spLocks noGrp="1"/>
          </p:cNvSpPr>
          <p:nvPr>
            <p:ph sz="half" idx="2"/>
          </p:nvPr>
        </p:nvSpPr>
        <p:spPr/>
        <p:style>
          <a:lnRef idx="2">
            <a:schemeClr val="dk1"/>
          </a:lnRef>
          <a:fillRef idx="1">
            <a:schemeClr val="lt1"/>
          </a:fillRef>
          <a:effectRef idx="0">
            <a:schemeClr val="dk1"/>
          </a:effectRef>
          <a:fontRef idx="minor">
            <a:schemeClr val="dk1"/>
          </a:fontRef>
        </p:style>
        <p:txBody>
          <a:bodyPr>
            <a:normAutofit fontScale="85000" lnSpcReduction="10000"/>
          </a:bodyPr>
          <a:lstStyle/>
          <a:p>
            <a:pPr marL="566928" indent="-457200">
              <a:lnSpc>
                <a:spcPct val="120000"/>
              </a:lnSpc>
              <a:spcBef>
                <a:spcPts val="0"/>
              </a:spcBef>
              <a:buFont typeface="+mj-lt"/>
              <a:buAutoNum type="arabicPeriod"/>
            </a:pPr>
            <a:r>
              <a:rPr lang="en-GB" sz="1800" dirty="0">
                <a:solidFill>
                  <a:srgbClr val="0000FF"/>
                </a:solidFill>
                <a:latin typeface="Courier New" panose="02070309020205020404" pitchFamily="49" charset="0"/>
                <a:cs typeface="Courier New" panose="02070309020205020404" pitchFamily="49" charset="0"/>
              </a:rPr>
              <a:t>if</a:t>
            </a:r>
            <a:r>
              <a:rPr lang="en-GB" sz="1800" dirty="0">
                <a:solidFill>
                  <a:srgbClr val="000000"/>
                </a:solidFill>
                <a:latin typeface="Courier New" panose="02070309020205020404" pitchFamily="49" charset="0"/>
                <a:cs typeface="Courier New" panose="02070309020205020404" pitchFamily="49" charset="0"/>
              </a:rPr>
              <a:t> c = </a:t>
            </a:r>
            <a:r>
              <a:rPr lang="en-GB" sz="1800" dirty="0">
                <a:solidFill>
                  <a:srgbClr val="800080"/>
                </a:solidFill>
                <a:latin typeface="Courier New" panose="02070309020205020404" pitchFamily="49" charset="0"/>
                <a:cs typeface="Courier New" panose="02070309020205020404" pitchFamily="49" charset="0"/>
              </a:rPr>
              <a:t>'counted'</a:t>
            </a:r>
            <a:r>
              <a:rPr lang="en-GB" sz="1800" dirty="0">
                <a:solidFill>
                  <a:srgbClr val="000000"/>
                </a:solidFill>
                <a:latin typeface="Courier New" panose="02070309020205020404" pitchFamily="49" charset="0"/>
                <a:cs typeface="Courier New" panose="02070309020205020404" pitchFamily="49" charset="0"/>
              </a:rPr>
              <a:t> </a:t>
            </a:r>
            <a:r>
              <a:rPr lang="en-GB" sz="1800" dirty="0">
                <a:solidFill>
                  <a:srgbClr val="0000FF"/>
                </a:solidFill>
                <a:latin typeface="Courier New" panose="02070309020205020404" pitchFamily="49" charset="0"/>
                <a:cs typeface="Courier New" panose="02070309020205020404" pitchFamily="49" charset="0"/>
              </a:rPr>
              <a:t>then</a:t>
            </a:r>
            <a:endParaRPr lang="en-GB" sz="1800" dirty="0">
              <a:solidFill>
                <a:srgbClr val="000000"/>
              </a:solidFill>
              <a:latin typeface="Courier New" panose="02070309020205020404" pitchFamily="49" charset="0"/>
              <a:cs typeface="Courier New" panose="02070309020205020404" pitchFamily="49" charset="0"/>
            </a:endParaRPr>
          </a:p>
          <a:p>
            <a:pPr marL="566928" indent="-457200">
              <a:lnSpc>
                <a:spcPct val="120000"/>
              </a:lnSpc>
              <a:spcBef>
                <a:spcPts val="0"/>
              </a:spcBef>
              <a:buFont typeface="+mj-lt"/>
              <a:buAutoNum type="arabicPeriod"/>
            </a:pPr>
            <a:r>
              <a:rPr lang="en-GB" sz="1800" dirty="0">
                <a:solidFill>
                  <a:srgbClr val="000000"/>
                </a:solidFill>
                <a:latin typeface="Courier New" panose="02070309020205020404" pitchFamily="49" charset="0"/>
                <a:cs typeface="Courier New" panose="02070309020205020404" pitchFamily="49" charset="0"/>
              </a:rPr>
              <a:t>	</a:t>
            </a:r>
            <a:r>
              <a:rPr lang="en-GB" sz="1800" dirty="0" err="1">
                <a:solidFill>
                  <a:srgbClr val="000000"/>
                </a:solidFill>
                <a:latin typeface="Courier New" panose="02070309020205020404" pitchFamily="49" charset="0"/>
                <a:cs typeface="Courier New" panose="02070309020205020404" pitchFamily="49" charset="0"/>
              </a:rPr>
              <a:t>counted_action</a:t>
            </a:r>
            <a:r>
              <a:rPr lang="en-GB" sz="1800" dirty="0">
                <a:solidFill>
                  <a:srgbClr val="000000"/>
                </a:solidFill>
                <a:latin typeface="Courier New" panose="02070309020205020404" pitchFamily="49" charset="0"/>
                <a:cs typeface="Courier New" panose="02070309020205020404" pitchFamily="49" charset="0"/>
              </a:rPr>
              <a:t>;</a:t>
            </a:r>
          </a:p>
          <a:p>
            <a:pPr marL="566928" indent="-457200">
              <a:lnSpc>
                <a:spcPct val="120000"/>
              </a:lnSpc>
              <a:spcBef>
                <a:spcPts val="0"/>
              </a:spcBef>
              <a:buFont typeface="+mj-lt"/>
              <a:buAutoNum type="arabicPeriod"/>
            </a:pPr>
            <a:r>
              <a:rPr lang="en-GB" sz="1800" dirty="0">
                <a:solidFill>
                  <a:srgbClr val="0000FF"/>
                </a:solidFill>
                <a:latin typeface="Courier New" panose="02070309020205020404" pitchFamily="49" charset="0"/>
                <a:cs typeface="Courier New" panose="02070309020205020404" pitchFamily="49" charset="0"/>
              </a:rPr>
              <a:t>else</a:t>
            </a:r>
            <a:r>
              <a:rPr lang="en-GB" sz="1800" dirty="0">
                <a:solidFill>
                  <a:srgbClr val="000000"/>
                </a:solidFill>
                <a:latin typeface="Courier New" panose="02070309020205020404" pitchFamily="49" charset="0"/>
                <a:cs typeface="Courier New" panose="02070309020205020404" pitchFamily="49" charset="0"/>
              </a:rPr>
              <a:t> </a:t>
            </a:r>
            <a:r>
              <a:rPr lang="en-GB" sz="1800" dirty="0">
                <a:solidFill>
                  <a:srgbClr val="0000FF"/>
                </a:solidFill>
                <a:latin typeface="Courier New" panose="02070309020205020404" pitchFamily="49" charset="0"/>
                <a:cs typeface="Courier New" panose="02070309020205020404" pitchFamily="49" charset="0"/>
              </a:rPr>
              <a:t>if</a:t>
            </a:r>
            <a:r>
              <a:rPr lang="en-GB" sz="1800" dirty="0">
                <a:solidFill>
                  <a:srgbClr val="000000"/>
                </a:solidFill>
                <a:latin typeface="Courier New" panose="02070309020205020404" pitchFamily="49" charset="0"/>
                <a:cs typeface="Courier New" panose="02070309020205020404" pitchFamily="49" charset="0"/>
              </a:rPr>
              <a:t> c = </a:t>
            </a:r>
            <a:r>
              <a:rPr lang="en-GB" sz="1800" dirty="0">
                <a:solidFill>
                  <a:srgbClr val="800080"/>
                </a:solidFill>
                <a:latin typeface="Courier New" panose="02070309020205020404" pitchFamily="49" charset="0"/>
                <a:cs typeface="Courier New" panose="02070309020205020404" pitchFamily="49" charset="0"/>
              </a:rPr>
              <a:t>'exit'</a:t>
            </a:r>
            <a:r>
              <a:rPr lang="en-GB" sz="1800" dirty="0">
                <a:solidFill>
                  <a:srgbClr val="000000"/>
                </a:solidFill>
                <a:latin typeface="Courier New" panose="02070309020205020404" pitchFamily="49" charset="0"/>
                <a:cs typeface="Courier New" panose="02070309020205020404" pitchFamily="49" charset="0"/>
              </a:rPr>
              <a:t> </a:t>
            </a:r>
            <a:r>
              <a:rPr lang="en-GB" sz="1800" dirty="0">
                <a:solidFill>
                  <a:srgbClr val="0000FF"/>
                </a:solidFill>
                <a:latin typeface="Courier New" panose="02070309020205020404" pitchFamily="49" charset="0"/>
                <a:cs typeface="Courier New" panose="02070309020205020404" pitchFamily="49" charset="0"/>
              </a:rPr>
              <a:t>then</a:t>
            </a:r>
            <a:endParaRPr lang="en-GB" sz="1800" dirty="0">
              <a:solidFill>
                <a:srgbClr val="000000"/>
              </a:solidFill>
              <a:latin typeface="Courier New" panose="02070309020205020404" pitchFamily="49" charset="0"/>
              <a:cs typeface="Courier New" panose="02070309020205020404" pitchFamily="49" charset="0"/>
            </a:endParaRPr>
          </a:p>
          <a:p>
            <a:pPr marL="566928" indent="-457200">
              <a:lnSpc>
                <a:spcPct val="120000"/>
              </a:lnSpc>
              <a:spcBef>
                <a:spcPts val="0"/>
              </a:spcBef>
              <a:buFont typeface="+mj-lt"/>
              <a:buAutoNum type="arabicPeriod"/>
            </a:pPr>
            <a:r>
              <a:rPr lang="en-GB" sz="1800" dirty="0">
                <a:solidFill>
                  <a:srgbClr val="000000"/>
                </a:solidFill>
                <a:latin typeface="Courier New" panose="02070309020205020404" pitchFamily="49" charset="0"/>
                <a:cs typeface="Courier New" panose="02070309020205020404" pitchFamily="49" charset="0"/>
              </a:rPr>
              <a:t>	</a:t>
            </a:r>
            <a:r>
              <a:rPr lang="en-GB" sz="1800" dirty="0" err="1">
                <a:solidFill>
                  <a:srgbClr val="000000"/>
                </a:solidFill>
                <a:latin typeface="Courier New" panose="02070309020205020404" pitchFamily="49" charset="0"/>
                <a:cs typeface="Courier New" panose="02070309020205020404" pitchFamily="49" charset="0"/>
              </a:rPr>
              <a:t>exit_action</a:t>
            </a:r>
            <a:r>
              <a:rPr lang="en-GB" sz="1800" dirty="0">
                <a:solidFill>
                  <a:srgbClr val="000000"/>
                </a:solidFill>
                <a:latin typeface="Courier New" panose="02070309020205020404" pitchFamily="49" charset="0"/>
                <a:cs typeface="Courier New" panose="02070309020205020404" pitchFamily="49" charset="0"/>
              </a:rPr>
              <a:t>;</a:t>
            </a:r>
          </a:p>
          <a:p>
            <a:pPr marL="566928" indent="-457200">
              <a:lnSpc>
                <a:spcPct val="120000"/>
              </a:lnSpc>
              <a:spcBef>
                <a:spcPts val="0"/>
              </a:spcBef>
              <a:buFont typeface="+mj-lt"/>
              <a:buAutoNum type="arabicPeriod"/>
            </a:pPr>
            <a:r>
              <a:rPr lang="en-GB" sz="1800" dirty="0">
                <a:solidFill>
                  <a:srgbClr val="0000FF"/>
                </a:solidFill>
                <a:latin typeface="Courier New" panose="02070309020205020404" pitchFamily="49" charset="0"/>
                <a:cs typeface="Courier New" panose="02070309020205020404" pitchFamily="49" charset="0"/>
              </a:rPr>
              <a:t>else</a:t>
            </a:r>
            <a:r>
              <a:rPr lang="en-GB" sz="1800" dirty="0">
                <a:solidFill>
                  <a:srgbClr val="000000"/>
                </a:solidFill>
                <a:latin typeface="Courier New" panose="02070309020205020404" pitchFamily="49" charset="0"/>
                <a:cs typeface="Courier New" panose="02070309020205020404" pitchFamily="49" charset="0"/>
              </a:rPr>
              <a:t> </a:t>
            </a:r>
            <a:r>
              <a:rPr lang="en-GB" sz="1800" dirty="0">
                <a:solidFill>
                  <a:srgbClr val="0000FF"/>
                </a:solidFill>
                <a:latin typeface="Courier New" panose="02070309020205020404" pitchFamily="49" charset="0"/>
                <a:cs typeface="Courier New" panose="02070309020205020404" pitchFamily="49" charset="0"/>
              </a:rPr>
              <a:t>if</a:t>
            </a:r>
            <a:r>
              <a:rPr lang="en-GB" sz="1800" dirty="0">
                <a:solidFill>
                  <a:srgbClr val="000000"/>
                </a:solidFill>
                <a:latin typeface="Courier New" panose="02070309020205020404" pitchFamily="49" charset="0"/>
                <a:cs typeface="Courier New" panose="02070309020205020404" pitchFamily="49" charset="0"/>
              </a:rPr>
              <a:t> c = </a:t>
            </a:r>
            <a:r>
              <a:rPr lang="en-GB" sz="1800" dirty="0">
                <a:solidFill>
                  <a:srgbClr val="800080"/>
                </a:solidFill>
                <a:latin typeface="Courier New" panose="02070309020205020404" pitchFamily="49" charset="0"/>
                <a:cs typeface="Courier New" panose="02070309020205020404" pitchFamily="49" charset="0"/>
              </a:rPr>
              <a:t>'entry'</a:t>
            </a:r>
            <a:r>
              <a:rPr lang="en-GB" sz="1800" dirty="0">
                <a:solidFill>
                  <a:srgbClr val="000000"/>
                </a:solidFill>
                <a:latin typeface="Courier New" panose="02070309020205020404" pitchFamily="49" charset="0"/>
                <a:cs typeface="Courier New" panose="02070309020205020404" pitchFamily="49" charset="0"/>
              </a:rPr>
              <a:t> </a:t>
            </a:r>
            <a:r>
              <a:rPr lang="en-GB" sz="1800" dirty="0">
                <a:solidFill>
                  <a:srgbClr val="0000FF"/>
                </a:solidFill>
                <a:latin typeface="Courier New" panose="02070309020205020404" pitchFamily="49" charset="0"/>
                <a:cs typeface="Courier New" panose="02070309020205020404" pitchFamily="49" charset="0"/>
              </a:rPr>
              <a:t>then</a:t>
            </a:r>
            <a:endParaRPr lang="en-GB" sz="1800" dirty="0">
              <a:solidFill>
                <a:srgbClr val="000000"/>
              </a:solidFill>
              <a:latin typeface="Courier New" panose="02070309020205020404" pitchFamily="49" charset="0"/>
              <a:cs typeface="Courier New" panose="02070309020205020404" pitchFamily="49" charset="0"/>
            </a:endParaRPr>
          </a:p>
          <a:p>
            <a:pPr marL="566928" indent="-457200">
              <a:lnSpc>
                <a:spcPct val="120000"/>
              </a:lnSpc>
              <a:spcBef>
                <a:spcPts val="0"/>
              </a:spcBef>
              <a:buFont typeface="+mj-lt"/>
              <a:buAutoNum type="arabicPeriod"/>
            </a:pPr>
            <a:r>
              <a:rPr lang="en-GB" sz="1800" dirty="0">
                <a:solidFill>
                  <a:srgbClr val="000000"/>
                </a:solidFill>
                <a:latin typeface="Courier New" panose="02070309020205020404" pitchFamily="49" charset="0"/>
                <a:cs typeface="Courier New" panose="02070309020205020404" pitchFamily="49" charset="0"/>
              </a:rPr>
              <a:t>	</a:t>
            </a:r>
            <a:r>
              <a:rPr lang="en-GB" sz="1800" dirty="0" err="1">
                <a:solidFill>
                  <a:srgbClr val="000000"/>
                </a:solidFill>
                <a:latin typeface="Courier New" panose="02070309020205020404" pitchFamily="49" charset="0"/>
                <a:cs typeface="Courier New" panose="02070309020205020404" pitchFamily="49" charset="0"/>
              </a:rPr>
              <a:t>entry_action</a:t>
            </a:r>
            <a:r>
              <a:rPr lang="en-GB" sz="1800" dirty="0">
                <a:solidFill>
                  <a:srgbClr val="000000"/>
                </a:solidFill>
                <a:latin typeface="Courier New" panose="02070309020205020404" pitchFamily="49" charset="0"/>
                <a:cs typeface="Courier New" panose="02070309020205020404" pitchFamily="49" charset="0"/>
              </a:rPr>
              <a:t>;</a:t>
            </a:r>
          </a:p>
          <a:p>
            <a:pPr marL="566928" indent="-457200">
              <a:lnSpc>
                <a:spcPct val="120000"/>
              </a:lnSpc>
              <a:spcBef>
                <a:spcPts val="0"/>
              </a:spcBef>
              <a:buFont typeface="+mj-lt"/>
              <a:buAutoNum type="arabicPeriod"/>
            </a:pPr>
            <a:r>
              <a:rPr lang="en-GB" sz="1800" dirty="0">
                <a:solidFill>
                  <a:srgbClr val="0000FF"/>
                </a:solidFill>
                <a:latin typeface="Courier New" panose="02070309020205020404" pitchFamily="49" charset="0"/>
                <a:cs typeface="Courier New" panose="02070309020205020404" pitchFamily="49" charset="0"/>
              </a:rPr>
              <a:t>else</a:t>
            </a:r>
            <a:endParaRPr lang="en-GB" sz="1800" dirty="0">
              <a:solidFill>
                <a:srgbClr val="000000"/>
              </a:solidFill>
              <a:latin typeface="Courier New" panose="02070309020205020404" pitchFamily="49" charset="0"/>
              <a:cs typeface="Courier New" panose="02070309020205020404" pitchFamily="49" charset="0"/>
            </a:endParaRPr>
          </a:p>
          <a:p>
            <a:pPr marL="566928" indent="-457200">
              <a:lnSpc>
                <a:spcPct val="120000"/>
              </a:lnSpc>
              <a:spcBef>
                <a:spcPts val="0"/>
              </a:spcBef>
              <a:buFont typeface="+mj-lt"/>
              <a:buAutoNum type="arabicPeriod"/>
            </a:pPr>
            <a:r>
              <a:rPr lang="en-GB" sz="1800" dirty="0">
                <a:solidFill>
                  <a:srgbClr val="000000"/>
                </a:solidFill>
                <a:latin typeface="Courier New" panose="02070309020205020404" pitchFamily="49" charset="0"/>
                <a:cs typeface="Courier New" panose="02070309020205020404" pitchFamily="49" charset="0"/>
              </a:rPr>
              <a:t>	</a:t>
            </a:r>
            <a:r>
              <a:rPr lang="en-GB" sz="1800" dirty="0" err="1">
                <a:solidFill>
                  <a:srgbClr val="000000"/>
                </a:solidFill>
                <a:latin typeface="Courier New" panose="02070309020205020404" pitchFamily="49" charset="0"/>
                <a:cs typeface="Courier New" panose="02070309020205020404" pitchFamily="49" charset="0"/>
              </a:rPr>
              <a:t>default_action</a:t>
            </a:r>
            <a:r>
              <a:rPr lang="en-GB" sz="1800" dirty="0">
                <a:solidFill>
                  <a:srgbClr val="000000"/>
                </a:solidFill>
                <a:latin typeface="Courier New" panose="02070309020205020404" pitchFamily="49" charset="0"/>
                <a:cs typeface="Courier New" panose="02070309020205020404" pitchFamily="49" charset="0"/>
              </a:rPr>
              <a:t>;</a:t>
            </a:r>
          </a:p>
        </p:txBody>
      </p:sp>
      <p:sp>
        <p:nvSpPr>
          <p:cNvPr id="5" name="Text Placeholder 4"/>
          <p:cNvSpPr>
            <a:spLocks noGrp="1"/>
          </p:cNvSpPr>
          <p:nvPr>
            <p:ph type="body" sz="quarter" idx="3"/>
          </p:nvPr>
        </p:nvSpPr>
        <p:spPr/>
        <p:txBody>
          <a:bodyPr/>
          <a:lstStyle/>
          <a:p>
            <a:r>
              <a:rPr lang="en-GB" dirty="0"/>
              <a:t>A better way?</a:t>
            </a:r>
          </a:p>
        </p:txBody>
      </p:sp>
      <p:sp>
        <p:nvSpPr>
          <p:cNvPr id="6" name="Content Placeholder 5"/>
          <p:cNvSpPr>
            <a:spLocks noGrp="1"/>
          </p:cNvSpPr>
          <p:nvPr>
            <p:ph sz="quarter" idx="4"/>
          </p:nvPr>
        </p:nvSpPr>
        <p:spPr/>
        <p:style>
          <a:lnRef idx="2">
            <a:schemeClr val="dk1"/>
          </a:lnRef>
          <a:fillRef idx="1">
            <a:schemeClr val="lt1"/>
          </a:fillRef>
          <a:effectRef idx="0">
            <a:schemeClr val="dk1"/>
          </a:effectRef>
          <a:fontRef idx="minor">
            <a:schemeClr val="dk1"/>
          </a:fontRef>
        </p:style>
        <p:txBody>
          <a:bodyPr>
            <a:normAutofit fontScale="92500" lnSpcReduction="20000"/>
          </a:bodyPr>
          <a:lstStyle/>
          <a:p>
            <a:pPr marL="566928" indent="-457200">
              <a:lnSpc>
                <a:spcPct val="120000"/>
              </a:lnSpc>
              <a:spcBef>
                <a:spcPts val="0"/>
              </a:spcBef>
              <a:buFont typeface="+mj-lt"/>
              <a:buAutoNum type="arabicPeriod"/>
            </a:pPr>
            <a:r>
              <a:rPr lang="en-GB" sz="1800" dirty="0">
                <a:solidFill>
                  <a:srgbClr val="0000FF"/>
                </a:solidFill>
                <a:latin typeface="Courier New" panose="02070309020205020404" pitchFamily="49" charset="0"/>
                <a:cs typeface="Courier New" panose="02070309020205020404" pitchFamily="49" charset="0"/>
              </a:rPr>
              <a:t>select</a:t>
            </a:r>
            <a:r>
              <a:rPr lang="en-GB" sz="1800" dirty="0">
                <a:solidFill>
                  <a:srgbClr val="000000"/>
                </a:solidFill>
                <a:latin typeface="Courier New" panose="02070309020205020404" pitchFamily="49" charset="0"/>
                <a:cs typeface="Courier New" panose="02070309020205020404" pitchFamily="49" charset="0"/>
              </a:rPr>
              <a:t>;</a:t>
            </a:r>
          </a:p>
          <a:p>
            <a:pPr marL="566928" indent="-457200">
              <a:lnSpc>
                <a:spcPct val="120000"/>
              </a:lnSpc>
              <a:spcBef>
                <a:spcPts val="0"/>
              </a:spcBef>
              <a:buFont typeface="+mj-lt"/>
              <a:buAutoNum type="arabicPeriod"/>
            </a:pPr>
            <a:r>
              <a:rPr lang="en-GB" sz="1800" dirty="0">
                <a:solidFill>
                  <a:srgbClr val="0000FF"/>
                </a:solidFill>
                <a:latin typeface="Courier New" panose="02070309020205020404" pitchFamily="49" charset="0"/>
                <a:cs typeface="Courier New" panose="02070309020205020404" pitchFamily="49" charset="0"/>
              </a:rPr>
              <a:t>when</a:t>
            </a:r>
            <a:r>
              <a:rPr lang="en-GB" sz="1800" dirty="0">
                <a:solidFill>
                  <a:srgbClr val="000000"/>
                </a:solidFill>
                <a:latin typeface="Courier New" panose="02070309020205020404" pitchFamily="49" charset="0"/>
                <a:cs typeface="Courier New" panose="02070309020205020404" pitchFamily="49" charset="0"/>
              </a:rPr>
              <a:t> c = </a:t>
            </a:r>
            <a:r>
              <a:rPr lang="en-GB" sz="1800" dirty="0">
                <a:solidFill>
                  <a:srgbClr val="800080"/>
                </a:solidFill>
                <a:latin typeface="Courier New" panose="02070309020205020404" pitchFamily="49" charset="0"/>
                <a:cs typeface="Courier New" panose="02070309020205020404" pitchFamily="49" charset="0"/>
              </a:rPr>
              <a:t>'counted'</a:t>
            </a:r>
            <a:endParaRPr lang="en-GB" sz="1800" dirty="0">
              <a:solidFill>
                <a:srgbClr val="000000"/>
              </a:solidFill>
              <a:latin typeface="Courier New" panose="02070309020205020404" pitchFamily="49" charset="0"/>
              <a:cs typeface="Courier New" panose="02070309020205020404" pitchFamily="49" charset="0"/>
            </a:endParaRPr>
          </a:p>
          <a:p>
            <a:pPr marL="566928" indent="-457200">
              <a:lnSpc>
                <a:spcPct val="120000"/>
              </a:lnSpc>
              <a:spcBef>
                <a:spcPts val="0"/>
              </a:spcBef>
              <a:buFont typeface="+mj-lt"/>
              <a:buAutoNum type="arabicPeriod"/>
            </a:pPr>
            <a:r>
              <a:rPr lang="en-GB" sz="1800" dirty="0">
                <a:solidFill>
                  <a:srgbClr val="000000"/>
                </a:solidFill>
                <a:latin typeface="Courier New" panose="02070309020205020404" pitchFamily="49" charset="0"/>
                <a:cs typeface="Courier New" panose="02070309020205020404" pitchFamily="49" charset="0"/>
              </a:rPr>
              <a:t>	</a:t>
            </a:r>
            <a:r>
              <a:rPr lang="en-GB" sz="1800" dirty="0" err="1">
                <a:solidFill>
                  <a:srgbClr val="000000"/>
                </a:solidFill>
                <a:latin typeface="Courier New" panose="02070309020205020404" pitchFamily="49" charset="0"/>
                <a:cs typeface="Courier New" panose="02070309020205020404" pitchFamily="49" charset="0"/>
              </a:rPr>
              <a:t>counted_action</a:t>
            </a:r>
            <a:r>
              <a:rPr lang="en-GB" sz="1800" dirty="0">
                <a:solidFill>
                  <a:srgbClr val="000000"/>
                </a:solidFill>
                <a:latin typeface="Courier New" panose="02070309020205020404" pitchFamily="49" charset="0"/>
                <a:cs typeface="Courier New" panose="02070309020205020404" pitchFamily="49" charset="0"/>
              </a:rPr>
              <a:t>;</a:t>
            </a:r>
          </a:p>
          <a:p>
            <a:pPr marL="566928" indent="-457200">
              <a:lnSpc>
                <a:spcPct val="120000"/>
              </a:lnSpc>
              <a:spcBef>
                <a:spcPts val="0"/>
              </a:spcBef>
              <a:buFont typeface="+mj-lt"/>
              <a:buAutoNum type="arabicPeriod"/>
            </a:pPr>
            <a:r>
              <a:rPr lang="en-GB" sz="1800" dirty="0">
                <a:solidFill>
                  <a:srgbClr val="0000FF"/>
                </a:solidFill>
                <a:latin typeface="Courier New" panose="02070309020205020404" pitchFamily="49" charset="0"/>
                <a:cs typeface="Courier New" panose="02070309020205020404" pitchFamily="49" charset="0"/>
              </a:rPr>
              <a:t>when</a:t>
            </a:r>
            <a:r>
              <a:rPr lang="en-GB" sz="1800" dirty="0">
                <a:solidFill>
                  <a:srgbClr val="000000"/>
                </a:solidFill>
                <a:latin typeface="Courier New" panose="02070309020205020404" pitchFamily="49" charset="0"/>
                <a:cs typeface="Courier New" panose="02070309020205020404" pitchFamily="49" charset="0"/>
              </a:rPr>
              <a:t> c = </a:t>
            </a:r>
            <a:r>
              <a:rPr lang="en-GB" sz="1800" dirty="0">
                <a:solidFill>
                  <a:srgbClr val="800080"/>
                </a:solidFill>
                <a:latin typeface="Courier New" panose="02070309020205020404" pitchFamily="49" charset="0"/>
                <a:cs typeface="Courier New" panose="02070309020205020404" pitchFamily="49" charset="0"/>
              </a:rPr>
              <a:t>'exit'</a:t>
            </a:r>
            <a:endParaRPr lang="en-GB" sz="1800" dirty="0">
              <a:solidFill>
                <a:srgbClr val="000000"/>
              </a:solidFill>
              <a:latin typeface="Courier New" panose="02070309020205020404" pitchFamily="49" charset="0"/>
              <a:cs typeface="Courier New" panose="02070309020205020404" pitchFamily="49" charset="0"/>
            </a:endParaRPr>
          </a:p>
          <a:p>
            <a:pPr marL="566928" indent="-457200">
              <a:lnSpc>
                <a:spcPct val="120000"/>
              </a:lnSpc>
              <a:spcBef>
                <a:spcPts val="0"/>
              </a:spcBef>
              <a:buFont typeface="+mj-lt"/>
              <a:buAutoNum type="arabicPeriod"/>
            </a:pPr>
            <a:r>
              <a:rPr lang="en-GB" sz="1800" dirty="0">
                <a:solidFill>
                  <a:srgbClr val="000000"/>
                </a:solidFill>
                <a:latin typeface="Courier New" panose="02070309020205020404" pitchFamily="49" charset="0"/>
                <a:cs typeface="Courier New" panose="02070309020205020404" pitchFamily="49" charset="0"/>
              </a:rPr>
              <a:t>	</a:t>
            </a:r>
            <a:r>
              <a:rPr lang="en-GB" sz="1800" dirty="0" err="1">
                <a:solidFill>
                  <a:srgbClr val="000000"/>
                </a:solidFill>
                <a:latin typeface="Courier New" panose="02070309020205020404" pitchFamily="49" charset="0"/>
                <a:cs typeface="Courier New" panose="02070309020205020404" pitchFamily="49" charset="0"/>
              </a:rPr>
              <a:t>exit_action</a:t>
            </a:r>
            <a:r>
              <a:rPr lang="en-GB" sz="1800" dirty="0">
                <a:solidFill>
                  <a:srgbClr val="000000"/>
                </a:solidFill>
                <a:latin typeface="Courier New" panose="02070309020205020404" pitchFamily="49" charset="0"/>
                <a:cs typeface="Courier New" panose="02070309020205020404" pitchFamily="49" charset="0"/>
              </a:rPr>
              <a:t>;</a:t>
            </a:r>
          </a:p>
          <a:p>
            <a:pPr marL="566928" indent="-457200">
              <a:lnSpc>
                <a:spcPct val="120000"/>
              </a:lnSpc>
              <a:spcBef>
                <a:spcPts val="0"/>
              </a:spcBef>
              <a:buFont typeface="+mj-lt"/>
              <a:buAutoNum type="arabicPeriod"/>
            </a:pPr>
            <a:r>
              <a:rPr lang="en-GB" sz="1800" dirty="0">
                <a:solidFill>
                  <a:srgbClr val="0000FF"/>
                </a:solidFill>
                <a:latin typeface="Courier New" panose="02070309020205020404" pitchFamily="49" charset="0"/>
                <a:cs typeface="Courier New" panose="02070309020205020404" pitchFamily="49" charset="0"/>
              </a:rPr>
              <a:t>when</a:t>
            </a:r>
            <a:r>
              <a:rPr lang="en-GB" sz="1800" dirty="0">
                <a:solidFill>
                  <a:srgbClr val="000000"/>
                </a:solidFill>
                <a:latin typeface="Courier New" panose="02070309020205020404" pitchFamily="49" charset="0"/>
                <a:cs typeface="Courier New" panose="02070309020205020404" pitchFamily="49" charset="0"/>
              </a:rPr>
              <a:t> c = </a:t>
            </a:r>
            <a:r>
              <a:rPr lang="en-GB" sz="1800" dirty="0">
                <a:solidFill>
                  <a:srgbClr val="800080"/>
                </a:solidFill>
                <a:latin typeface="Courier New" panose="02070309020205020404" pitchFamily="49" charset="0"/>
                <a:cs typeface="Courier New" panose="02070309020205020404" pitchFamily="49" charset="0"/>
              </a:rPr>
              <a:t>'entry'</a:t>
            </a:r>
            <a:endParaRPr lang="en-GB" sz="1800" dirty="0">
              <a:solidFill>
                <a:srgbClr val="000000"/>
              </a:solidFill>
              <a:latin typeface="Courier New" panose="02070309020205020404" pitchFamily="49" charset="0"/>
              <a:cs typeface="Courier New" panose="02070309020205020404" pitchFamily="49" charset="0"/>
            </a:endParaRPr>
          </a:p>
          <a:p>
            <a:pPr marL="566928" indent="-457200">
              <a:lnSpc>
                <a:spcPct val="120000"/>
              </a:lnSpc>
              <a:spcBef>
                <a:spcPts val="0"/>
              </a:spcBef>
              <a:buFont typeface="+mj-lt"/>
              <a:buAutoNum type="arabicPeriod"/>
            </a:pPr>
            <a:r>
              <a:rPr lang="en-GB" sz="1800" dirty="0">
                <a:solidFill>
                  <a:srgbClr val="000000"/>
                </a:solidFill>
                <a:latin typeface="Courier New" panose="02070309020205020404" pitchFamily="49" charset="0"/>
                <a:cs typeface="Courier New" panose="02070309020205020404" pitchFamily="49" charset="0"/>
              </a:rPr>
              <a:t>	</a:t>
            </a:r>
            <a:r>
              <a:rPr lang="en-GB" sz="1800" dirty="0" err="1">
                <a:solidFill>
                  <a:srgbClr val="000000"/>
                </a:solidFill>
                <a:latin typeface="Courier New" panose="02070309020205020404" pitchFamily="49" charset="0"/>
                <a:cs typeface="Courier New" panose="02070309020205020404" pitchFamily="49" charset="0"/>
              </a:rPr>
              <a:t>entry_action</a:t>
            </a:r>
            <a:r>
              <a:rPr lang="en-GB" sz="1800" dirty="0">
                <a:solidFill>
                  <a:srgbClr val="000000"/>
                </a:solidFill>
                <a:latin typeface="Courier New" panose="02070309020205020404" pitchFamily="49" charset="0"/>
                <a:cs typeface="Courier New" panose="02070309020205020404" pitchFamily="49" charset="0"/>
              </a:rPr>
              <a:t>;</a:t>
            </a:r>
          </a:p>
          <a:p>
            <a:pPr marL="566928" indent="-457200">
              <a:lnSpc>
                <a:spcPct val="120000"/>
              </a:lnSpc>
              <a:spcBef>
                <a:spcPts val="0"/>
              </a:spcBef>
              <a:buFont typeface="+mj-lt"/>
              <a:buAutoNum type="arabicPeriod"/>
            </a:pPr>
            <a:r>
              <a:rPr lang="en-GB" sz="1800" dirty="0">
                <a:solidFill>
                  <a:srgbClr val="0000FF"/>
                </a:solidFill>
                <a:latin typeface="Courier New" panose="02070309020205020404" pitchFamily="49" charset="0"/>
                <a:cs typeface="Courier New" panose="02070309020205020404" pitchFamily="49" charset="0"/>
              </a:rPr>
              <a:t>otherwise</a:t>
            </a:r>
            <a:endParaRPr lang="en-GB" sz="1800" dirty="0">
              <a:solidFill>
                <a:srgbClr val="000000"/>
              </a:solidFill>
              <a:latin typeface="Courier New" panose="02070309020205020404" pitchFamily="49" charset="0"/>
              <a:cs typeface="Courier New" panose="02070309020205020404" pitchFamily="49" charset="0"/>
            </a:endParaRPr>
          </a:p>
          <a:p>
            <a:pPr marL="566928" indent="-457200">
              <a:lnSpc>
                <a:spcPct val="120000"/>
              </a:lnSpc>
              <a:spcBef>
                <a:spcPts val="0"/>
              </a:spcBef>
              <a:buFont typeface="+mj-lt"/>
              <a:buAutoNum type="arabicPeriod"/>
            </a:pPr>
            <a:r>
              <a:rPr lang="en-GB" sz="1800" dirty="0">
                <a:solidFill>
                  <a:srgbClr val="000000"/>
                </a:solidFill>
                <a:latin typeface="Courier New" panose="02070309020205020404" pitchFamily="49" charset="0"/>
                <a:cs typeface="Courier New" panose="02070309020205020404" pitchFamily="49" charset="0"/>
              </a:rPr>
              <a:t>	</a:t>
            </a:r>
            <a:r>
              <a:rPr lang="en-GB" sz="1800" dirty="0" err="1">
                <a:solidFill>
                  <a:srgbClr val="000000"/>
                </a:solidFill>
                <a:latin typeface="Courier New" panose="02070309020205020404" pitchFamily="49" charset="0"/>
                <a:cs typeface="Courier New" panose="02070309020205020404" pitchFamily="49" charset="0"/>
              </a:rPr>
              <a:t>default_action</a:t>
            </a:r>
            <a:r>
              <a:rPr lang="en-GB" sz="1800" dirty="0">
                <a:solidFill>
                  <a:srgbClr val="000000"/>
                </a:solidFill>
                <a:latin typeface="Courier New" panose="02070309020205020404" pitchFamily="49" charset="0"/>
                <a:cs typeface="Courier New" panose="02070309020205020404" pitchFamily="49" charset="0"/>
              </a:rPr>
              <a:t>;</a:t>
            </a:r>
          </a:p>
          <a:p>
            <a:pPr marL="566928" indent="-457200">
              <a:lnSpc>
                <a:spcPct val="120000"/>
              </a:lnSpc>
              <a:spcBef>
                <a:spcPts val="0"/>
              </a:spcBef>
              <a:buFont typeface="+mj-lt"/>
              <a:buAutoNum type="arabicPeriod"/>
            </a:pPr>
            <a:r>
              <a:rPr lang="en-GB" sz="1800" dirty="0">
                <a:solidFill>
                  <a:srgbClr val="0000FF"/>
                </a:solidFill>
                <a:latin typeface="Courier New" panose="02070309020205020404" pitchFamily="49" charset="0"/>
                <a:cs typeface="Courier New" panose="02070309020205020404" pitchFamily="49" charset="0"/>
              </a:rPr>
              <a:t>end</a:t>
            </a:r>
            <a:r>
              <a:rPr lang="en-GB" sz="1800" dirty="0">
                <a:solidFill>
                  <a:srgbClr val="000000"/>
                </a:solidFill>
                <a:latin typeface="Courier New" panose="02070309020205020404" pitchFamily="49" charset="0"/>
                <a:cs typeface="Courier New" panose="02070309020205020404" pitchFamily="49" charset="0"/>
              </a:rPr>
              <a:t>;</a:t>
            </a:r>
          </a:p>
        </p:txBody>
      </p:sp>
      <p:sp>
        <p:nvSpPr>
          <p:cNvPr id="7" name="Footer Placeholder 6">
            <a:extLst>
              <a:ext uri="{FF2B5EF4-FFF2-40B4-BE49-F238E27FC236}">
                <a16:creationId xmlns:a16="http://schemas.microsoft.com/office/drawing/2014/main" id="{D0DF26DB-3C55-445C-B9C5-3DC781C2F7E9}"/>
              </a:ext>
            </a:extLst>
          </p:cNvPr>
          <p:cNvSpPr>
            <a:spLocks noGrp="1"/>
          </p:cNvSpPr>
          <p:nvPr>
            <p:ph type="ftr" sz="quarter" idx="11"/>
          </p:nvPr>
        </p:nvSpPr>
        <p:spPr/>
        <p:txBody>
          <a:bodyPr/>
          <a:lstStyle/>
          <a:p>
            <a:r>
              <a:rPr lang="en-GB"/>
              <a:t>© De Montfort University, 2019</a:t>
            </a:r>
          </a:p>
        </p:txBody>
      </p:sp>
      <p:sp>
        <p:nvSpPr>
          <p:cNvPr id="8" name="Slide Number Placeholder 7">
            <a:extLst>
              <a:ext uri="{FF2B5EF4-FFF2-40B4-BE49-F238E27FC236}">
                <a16:creationId xmlns:a16="http://schemas.microsoft.com/office/drawing/2014/main" id="{34D8F2A0-CD4C-46FA-90AD-6795F7E83023}"/>
              </a:ext>
            </a:extLst>
          </p:cNvPr>
          <p:cNvSpPr>
            <a:spLocks noGrp="1"/>
          </p:cNvSpPr>
          <p:nvPr>
            <p:ph type="sldNum" sz="quarter" idx="12"/>
          </p:nvPr>
        </p:nvSpPr>
        <p:spPr/>
        <p:txBody>
          <a:bodyPr/>
          <a:lstStyle/>
          <a:p>
            <a:fld id="{611DAB3D-B2F2-4A2A-BBF9-859858E17E9D}" type="slidenum">
              <a:rPr lang="en-GB" smtClean="0"/>
              <a:t>20</a:t>
            </a:fld>
            <a:endParaRPr lang="en-GB"/>
          </a:p>
        </p:txBody>
      </p:sp>
    </p:spTree>
    <p:extLst>
      <p:ext uri="{BB962C8B-B14F-4D97-AF65-F5344CB8AC3E}">
        <p14:creationId xmlns:p14="http://schemas.microsoft.com/office/powerpoint/2010/main" val="413394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dirty="0"/>
              <a:t>Sub-setting </a:t>
            </a:r>
            <a:r>
              <a:rPr lang="en-GB" sz="4400" dirty="0">
                <a:solidFill>
                  <a:srgbClr val="0000FF"/>
                </a:solidFill>
                <a:latin typeface="Consolas"/>
              </a:rPr>
              <a:t>if</a:t>
            </a:r>
            <a:r>
              <a:rPr lang="en-GB" dirty="0"/>
              <a:t> statement </a:t>
            </a:r>
          </a:p>
        </p:txBody>
      </p:sp>
      <p:sp>
        <p:nvSpPr>
          <p:cNvPr id="8" name="Content Placeholder 7"/>
          <p:cNvSpPr>
            <a:spLocks noGrp="1"/>
          </p:cNvSpPr>
          <p:nvPr>
            <p:ph idx="1"/>
          </p:nvPr>
        </p:nvSpPr>
        <p:spPr>
          <a:xfrm>
            <a:off x="533400" y="2336873"/>
            <a:ext cx="8251807" cy="3599316"/>
          </a:xfrm>
        </p:spPr>
        <p:style>
          <a:lnRef idx="2">
            <a:schemeClr val="dk1"/>
          </a:lnRef>
          <a:fillRef idx="1">
            <a:schemeClr val="lt1"/>
          </a:fillRef>
          <a:effectRef idx="0">
            <a:schemeClr val="dk1"/>
          </a:effectRef>
          <a:fontRef idx="minor">
            <a:schemeClr val="dk1"/>
          </a:fontRef>
        </p:style>
        <p:txBody>
          <a:bodyPr>
            <a:normAutofit fontScale="92500" lnSpcReduction="10000"/>
          </a:bodyPr>
          <a:lstStyle/>
          <a:p>
            <a:pPr marL="624078" indent="-514350">
              <a:lnSpc>
                <a:spcPct val="120000"/>
              </a:lnSpc>
              <a:spcBef>
                <a:spcPts val="0"/>
              </a:spcBef>
              <a:buFont typeface="+mj-lt"/>
              <a:buAutoNum type="arabicPeriod"/>
            </a:pPr>
            <a:r>
              <a:rPr lang="en-GB" sz="1800" b="1" dirty="0">
                <a:solidFill>
                  <a:srgbClr val="000080"/>
                </a:solidFill>
                <a:latin typeface="Courier New" panose="02070309020205020404" pitchFamily="49" charset="0"/>
                <a:cs typeface="Courier New" panose="02070309020205020404" pitchFamily="49" charset="0"/>
              </a:rPr>
              <a:t>data</a:t>
            </a:r>
            <a:r>
              <a:rPr lang="en-GB" sz="1800" dirty="0">
                <a:solidFill>
                  <a:srgbClr val="000000"/>
                </a:solidFill>
                <a:latin typeface="Courier New" panose="02070309020205020404" pitchFamily="49" charset="0"/>
                <a:cs typeface="Courier New" panose="02070309020205020404" pitchFamily="49" charset="0"/>
              </a:rPr>
              <a:t> </a:t>
            </a:r>
            <a:r>
              <a:rPr lang="en-GB" sz="1800" dirty="0" err="1">
                <a:solidFill>
                  <a:srgbClr val="000000"/>
                </a:solidFill>
                <a:latin typeface="Courier New" panose="02070309020205020404" pitchFamily="49" charset="0"/>
                <a:cs typeface="Courier New" panose="02070309020205020404" pitchFamily="49" charset="0"/>
              </a:rPr>
              <a:t>red_team</a:t>
            </a:r>
            <a:r>
              <a:rPr lang="en-GB" sz="1800" dirty="0">
                <a:solidFill>
                  <a:srgbClr val="000000"/>
                </a:solidFill>
                <a:latin typeface="Courier New" panose="02070309020205020404" pitchFamily="49" charset="0"/>
                <a:cs typeface="Courier New" panose="02070309020205020404" pitchFamily="49" charset="0"/>
              </a:rPr>
              <a:t>;</a:t>
            </a:r>
          </a:p>
          <a:p>
            <a:pPr marL="624078" indent="-514350">
              <a:lnSpc>
                <a:spcPct val="120000"/>
              </a:lnSpc>
              <a:spcBef>
                <a:spcPts val="0"/>
              </a:spcBef>
              <a:buFont typeface="+mj-lt"/>
              <a:buAutoNum type="arabicPeriod"/>
            </a:pPr>
            <a:r>
              <a:rPr lang="en-GB" sz="1800" dirty="0">
                <a:solidFill>
                  <a:srgbClr val="000000"/>
                </a:solidFill>
                <a:latin typeface="Courier New" panose="02070309020205020404" pitchFamily="49" charset="0"/>
                <a:cs typeface="Courier New" panose="02070309020205020404" pitchFamily="49" charset="0"/>
              </a:rPr>
              <a:t>   </a:t>
            </a:r>
            <a:r>
              <a:rPr lang="en-GB" sz="1800" dirty="0">
                <a:solidFill>
                  <a:srgbClr val="0000FF"/>
                </a:solidFill>
                <a:latin typeface="Courier New" panose="02070309020205020404" pitchFamily="49" charset="0"/>
                <a:cs typeface="Courier New" panose="02070309020205020404" pitchFamily="49" charset="0"/>
              </a:rPr>
              <a:t>input</a:t>
            </a:r>
            <a:r>
              <a:rPr lang="en-GB" sz="1800" dirty="0">
                <a:solidFill>
                  <a:srgbClr val="000000"/>
                </a:solidFill>
                <a:latin typeface="Courier New" panose="02070309020205020404" pitchFamily="49" charset="0"/>
                <a:cs typeface="Courier New" panose="02070309020205020404" pitchFamily="49" charset="0"/>
              </a:rPr>
              <a:t> Team $ </a:t>
            </a:r>
            <a:r>
              <a:rPr lang="en-GB" sz="1800" b="1" dirty="0">
                <a:solidFill>
                  <a:srgbClr val="008080"/>
                </a:solidFill>
                <a:latin typeface="Courier New" panose="02070309020205020404" pitchFamily="49" charset="0"/>
                <a:cs typeface="Courier New" panose="02070309020205020404" pitchFamily="49" charset="0"/>
              </a:rPr>
              <a:t>13</a:t>
            </a:r>
            <a:r>
              <a:rPr lang="en-GB" sz="1800" dirty="0">
                <a:solidFill>
                  <a:srgbClr val="000000"/>
                </a:solidFill>
                <a:latin typeface="Courier New" panose="02070309020205020404" pitchFamily="49" charset="0"/>
                <a:cs typeface="Courier New" panose="02070309020205020404" pitchFamily="49" charset="0"/>
              </a:rPr>
              <a:t>-</a:t>
            </a:r>
            <a:r>
              <a:rPr lang="en-GB" sz="1800" b="1" dirty="0">
                <a:solidFill>
                  <a:srgbClr val="008080"/>
                </a:solidFill>
                <a:latin typeface="Courier New" panose="02070309020205020404" pitchFamily="49" charset="0"/>
                <a:cs typeface="Courier New" panose="02070309020205020404" pitchFamily="49" charset="0"/>
              </a:rPr>
              <a:t>18</a:t>
            </a:r>
            <a:r>
              <a:rPr lang="en-GB" sz="1800" dirty="0">
                <a:solidFill>
                  <a:srgbClr val="000000"/>
                </a:solidFill>
                <a:latin typeface="Courier New" panose="02070309020205020404" pitchFamily="49" charset="0"/>
                <a:cs typeface="Courier New" panose="02070309020205020404" pitchFamily="49" charset="0"/>
              </a:rPr>
              <a:t> </a:t>
            </a:r>
            <a:r>
              <a:rPr lang="en-GB" sz="1800" b="1" dirty="0">
                <a:solidFill>
                  <a:srgbClr val="FF0000"/>
                </a:solidFill>
                <a:latin typeface="Courier New" panose="02070309020205020404" pitchFamily="49" charset="0"/>
                <a:cs typeface="Courier New" panose="02070309020205020404" pitchFamily="49" charset="0"/>
              </a:rPr>
              <a:t>@</a:t>
            </a:r>
            <a:r>
              <a:rPr lang="en-GB" sz="1800" dirty="0">
                <a:solidFill>
                  <a:srgbClr val="000000"/>
                </a:solidFill>
                <a:latin typeface="Courier New" panose="02070309020205020404" pitchFamily="49" charset="0"/>
                <a:cs typeface="Courier New" panose="02070309020205020404" pitchFamily="49" charset="0"/>
              </a:rPr>
              <a:t>; </a:t>
            </a:r>
            <a:r>
              <a:rPr lang="en-GB" sz="1800" dirty="0">
                <a:solidFill>
                  <a:srgbClr val="00B050"/>
                </a:solidFill>
                <a:latin typeface="Courier New" panose="02070309020205020404" pitchFamily="49" charset="0"/>
                <a:cs typeface="Courier New" panose="02070309020205020404" pitchFamily="49" charset="0"/>
              </a:rPr>
              <a:t>* read data for sub-set;</a:t>
            </a:r>
            <a:endParaRPr lang="en-GB" sz="1800" dirty="0">
              <a:solidFill>
                <a:srgbClr val="000000"/>
              </a:solidFill>
              <a:latin typeface="Courier New" panose="02070309020205020404" pitchFamily="49" charset="0"/>
              <a:cs typeface="Courier New" panose="02070309020205020404" pitchFamily="49" charset="0"/>
            </a:endParaRPr>
          </a:p>
          <a:p>
            <a:pPr marL="624078" indent="-514350">
              <a:lnSpc>
                <a:spcPct val="120000"/>
              </a:lnSpc>
              <a:spcBef>
                <a:spcPts val="0"/>
              </a:spcBef>
              <a:buFont typeface="+mj-lt"/>
              <a:buAutoNum type="arabicPeriod"/>
            </a:pPr>
            <a:r>
              <a:rPr lang="en-GB" sz="1800" dirty="0">
                <a:solidFill>
                  <a:srgbClr val="000000"/>
                </a:solidFill>
                <a:latin typeface="Courier New" panose="02070309020205020404" pitchFamily="49" charset="0"/>
                <a:cs typeface="Courier New" panose="02070309020205020404" pitchFamily="49" charset="0"/>
              </a:rPr>
              <a:t>   </a:t>
            </a:r>
            <a:r>
              <a:rPr lang="en-GB" sz="1800" dirty="0">
                <a:solidFill>
                  <a:srgbClr val="0000FF"/>
                </a:solidFill>
                <a:latin typeface="Courier New" panose="02070309020205020404" pitchFamily="49" charset="0"/>
                <a:cs typeface="Courier New" panose="02070309020205020404" pitchFamily="49" charset="0"/>
              </a:rPr>
              <a:t>if</a:t>
            </a:r>
            <a:r>
              <a:rPr lang="en-GB" sz="1800" dirty="0">
                <a:solidFill>
                  <a:srgbClr val="000000"/>
                </a:solidFill>
                <a:latin typeface="Courier New" panose="02070309020205020404" pitchFamily="49" charset="0"/>
                <a:cs typeface="Courier New" panose="02070309020205020404" pitchFamily="49" charset="0"/>
              </a:rPr>
              <a:t> Team=</a:t>
            </a:r>
            <a:r>
              <a:rPr lang="en-GB" sz="1800" dirty="0">
                <a:solidFill>
                  <a:srgbClr val="800080"/>
                </a:solidFill>
                <a:latin typeface="Courier New" panose="02070309020205020404" pitchFamily="49" charset="0"/>
                <a:cs typeface="Courier New" panose="02070309020205020404" pitchFamily="49" charset="0"/>
              </a:rPr>
              <a:t>'red'</a:t>
            </a:r>
            <a:r>
              <a:rPr lang="en-GB" sz="1800" dirty="0">
                <a:solidFill>
                  <a:srgbClr val="000000"/>
                </a:solidFill>
                <a:latin typeface="Courier New" panose="02070309020205020404" pitchFamily="49" charset="0"/>
                <a:cs typeface="Courier New" panose="02070309020205020404" pitchFamily="49" charset="0"/>
              </a:rPr>
              <a:t>;        </a:t>
            </a:r>
            <a:r>
              <a:rPr lang="en-GB" sz="1800" dirty="0">
                <a:solidFill>
                  <a:srgbClr val="00B050"/>
                </a:solidFill>
                <a:latin typeface="Courier New" panose="02070309020205020404" pitchFamily="49" charset="0"/>
                <a:cs typeface="Courier New" panose="02070309020205020404" pitchFamily="49" charset="0"/>
              </a:rPr>
              <a:t>* continue input if 'red' team;</a:t>
            </a:r>
          </a:p>
          <a:p>
            <a:pPr marL="624078" indent="-514350">
              <a:lnSpc>
                <a:spcPct val="120000"/>
              </a:lnSpc>
              <a:spcBef>
                <a:spcPts val="0"/>
              </a:spcBef>
              <a:buFont typeface="+mj-lt"/>
              <a:buAutoNum type="arabicPeriod"/>
            </a:pPr>
            <a:r>
              <a:rPr lang="en-GB" sz="1800" dirty="0">
                <a:solidFill>
                  <a:srgbClr val="000000"/>
                </a:solidFill>
                <a:latin typeface="Courier New" panose="02070309020205020404" pitchFamily="49" charset="0"/>
                <a:cs typeface="Courier New" panose="02070309020205020404" pitchFamily="49" charset="0"/>
              </a:rPr>
              <a:t>   </a:t>
            </a:r>
            <a:r>
              <a:rPr lang="en-GB" sz="1800" dirty="0">
                <a:solidFill>
                  <a:srgbClr val="0000FF"/>
                </a:solidFill>
                <a:latin typeface="Courier New" panose="02070309020205020404" pitchFamily="49" charset="0"/>
                <a:cs typeface="Courier New" panose="02070309020205020404" pitchFamily="49" charset="0"/>
              </a:rPr>
              <a:t>input</a:t>
            </a:r>
            <a:r>
              <a:rPr lang="en-GB" sz="1800" dirty="0">
                <a:solidFill>
                  <a:srgbClr val="000000"/>
                </a:solidFill>
                <a:latin typeface="Courier New" panose="02070309020205020404" pitchFamily="49" charset="0"/>
                <a:cs typeface="Courier New" panose="02070309020205020404" pitchFamily="49" charset="0"/>
              </a:rPr>
              <a:t> </a:t>
            </a:r>
          </a:p>
          <a:p>
            <a:pPr marL="624078" indent="-514350">
              <a:lnSpc>
                <a:spcPct val="120000"/>
              </a:lnSpc>
              <a:spcBef>
                <a:spcPts val="0"/>
              </a:spcBef>
              <a:buFont typeface="+mj-lt"/>
              <a:buAutoNum type="arabicPeriod"/>
            </a:pPr>
            <a:r>
              <a:rPr lang="en-GB" sz="1800" dirty="0">
                <a:solidFill>
                  <a:srgbClr val="000000"/>
                </a:solidFill>
                <a:latin typeface="Courier New" panose="02070309020205020404" pitchFamily="49" charset="0"/>
                <a:cs typeface="Courier New" panose="02070309020205020404" pitchFamily="49" charset="0"/>
              </a:rPr>
              <a:t>		</a:t>
            </a:r>
            <a:r>
              <a:rPr lang="en-GB" sz="1800" dirty="0" err="1">
                <a:solidFill>
                  <a:srgbClr val="000000"/>
                </a:solidFill>
                <a:latin typeface="Courier New" panose="02070309020205020404" pitchFamily="49" charset="0"/>
                <a:cs typeface="Courier New" panose="02070309020205020404" pitchFamily="49" charset="0"/>
              </a:rPr>
              <a:t>IdNumber</a:t>
            </a:r>
            <a:r>
              <a:rPr lang="en-GB" sz="1800" dirty="0">
                <a:solidFill>
                  <a:srgbClr val="000000"/>
                </a:solidFill>
                <a:latin typeface="Courier New" panose="02070309020205020404" pitchFamily="49" charset="0"/>
                <a:cs typeface="Courier New" panose="02070309020205020404" pitchFamily="49" charset="0"/>
              </a:rPr>
              <a:t> 	</a:t>
            </a:r>
            <a:r>
              <a:rPr lang="en-GB" sz="1800" b="1" dirty="0">
                <a:solidFill>
                  <a:srgbClr val="008080"/>
                </a:solidFill>
                <a:latin typeface="Courier New" panose="02070309020205020404" pitchFamily="49" charset="0"/>
                <a:cs typeface="Courier New" panose="02070309020205020404" pitchFamily="49" charset="0"/>
              </a:rPr>
              <a:t>1</a:t>
            </a:r>
            <a:r>
              <a:rPr lang="en-GB" sz="1800" dirty="0">
                <a:solidFill>
                  <a:srgbClr val="000000"/>
                </a:solidFill>
                <a:latin typeface="Courier New" panose="02070309020205020404" pitchFamily="49" charset="0"/>
                <a:cs typeface="Courier New" panose="02070309020205020404" pitchFamily="49" charset="0"/>
              </a:rPr>
              <a:t>-</a:t>
            </a:r>
            <a:r>
              <a:rPr lang="en-GB" sz="1800" b="1" dirty="0">
                <a:solidFill>
                  <a:srgbClr val="008080"/>
                </a:solidFill>
                <a:latin typeface="Courier New" panose="02070309020205020404" pitchFamily="49" charset="0"/>
                <a:cs typeface="Courier New" panose="02070309020205020404" pitchFamily="49" charset="0"/>
              </a:rPr>
              <a:t>4</a:t>
            </a:r>
            <a:r>
              <a:rPr lang="en-GB" sz="1800" dirty="0">
                <a:solidFill>
                  <a:srgbClr val="000000"/>
                </a:solidFill>
                <a:latin typeface="Courier New" panose="02070309020205020404" pitchFamily="49" charset="0"/>
                <a:cs typeface="Courier New" panose="02070309020205020404" pitchFamily="49" charset="0"/>
              </a:rPr>
              <a:t> </a:t>
            </a:r>
          </a:p>
          <a:p>
            <a:pPr marL="624078" indent="-514350">
              <a:lnSpc>
                <a:spcPct val="120000"/>
              </a:lnSpc>
              <a:spcBef>
                <a:spcPts val="0"/>
              </a:spcBef>
              <a:buFont typeface="+mj-lt"/>
              <a:buAutoNum type="arabicPeriod"/>
            </a:pPr>
            <a:r>
              <a:rPr lang="en-GB" sz="1800" dirty="0">
                <a:solidFill>
                  <a:srgbClr val="000000"/>
                </a:solidFill>
                <a:latin typeface="Courier New" panose="02070309020205020404" pitchFamily="49" charset="0"/>
                <a:cs typeface="Courier New" panose="02070309020205020404" pitchFamily="49" charset="0"/>
              </a:rPr>
              <a:t>		</a:t>
            </a:r>
            <a:r>
              <a:rPr lang="en-GB" sz="1800" dirty="0" err="1">
                <a:solidFill>
                  <a:srgbClr val="000000"/>
                </a:solidFill>
                <a:latin typeface="Courier New" panose="02070309020205020404" pitchFamily="49" charset="0"/>
                <a:cs typeface="Courier New" panose="02070309020205020404" pitchFamily="49" charset="0"/>
              </a:rPr>
              <a:t>StartWeight</a:t>
            </a:r>
            <a:r>
              <a:rPr lang="en-GB" sz="1800" dirty="0">
                <a:solidFill>
                  <a:srgbClr val="000000"/>
                </a:solidFill>
                <a:latin typeface="Courier New" panose="02070309020205020404" pitchFamily="49" charset="0"/>
                <a:cs typeface="Courier New" panose="02070309020205020404" pitchFamily="49" charset="0"/>
              </a:rPr>
              <a:t> 	</a:t>
            </a:r>
            <a:r>
              <a:rPr lang="en-GB" sz="1800" b="1" dirty="0">
                <a:solidFill>
                  <a:srgbClr val="008080"/>
                </a:solidFill>
                <a:latin typeface="Courier New" panose="02070309020205020404" pitchFamily="49" charset="0"/>
                <a:cs typeface="Courier New" panose="02070309020205020404" pitchFamily="49" charset="0"/>
              </a:rPr>
              <a:t>20</a:t>
            </a:r>
            <a:r>
              <a:rPr lang="en-GB" sz="1800" dirty="0">
                <a:solidFill>
                  <a:srgbClr val="000000"/>
                </a:solidFill>
                <a:latin typeface="Courier New" panose="02070309020205020404" pitchFamily="49" charset="0"/>
                <a:cs typeface="Courier New" panose="02070309020205020404" pitchFamily="49" charset="0"/>
              </a:rPr>
              <a:t>-</a:t>
            </a:r>
            <a:r>
              <a:rPr lang="en-GB" sz="1800" b="1" dirty="0">
                <a:solidFill>
                  <a:srgbClr val="008080"/>
                </a:solidFill>
                <a:latin typeface="Courier New" panose="02070309020205020404" pitchFamily="49" charset="0"/>
                <a:cs typeface="Courier New" panose="02070309020205020404" pitchFamily="49" charset="0"/>
              </a:rPr>
              <a:t>22</a:t>
            </a:r>
            <a:r>
              <a:rPr lang="en-GB" sz="1800" dirty="0">
                <a:solidFill>
                  <a:srgbClr val="000000"/>
                </a:solidFill>
                <a:latin typeface="Courier New" panose="02070309020205020404" pitchFamily="49" charset="0"/>
                <a:cs typeface="Courier New" panose="02070309020205020404" pitchFamily="49" charset="0"/>
              </a:rPr>
              <a:t> </a:t>
            </a:r>
          </a:p>
          <a:p>
            <a:pPr marL="624078" indent="-514350">
              <a:lnSpc>
                <a:spcPct val="120000"/>
              </a:lnSpc>
              <a:spcBef>
                <a:spcPts val="0"/>
              </a:spcBef>
              <a:buFont typeface="+mj-lt"/>
              <a:buAutoNum type="arabicPeriod"/>
            </a:pPr>
            <a:r>
              <a:rPr lang="en-GB" sz="1800" dirty="0">
                <a:solidFill>
                  <a:srgbClr val="000000"/>
                </a:solidFill>
                <a:latin typeface="Courier New" panose="02070309020205020404" pitchFamily="49" charset="0"/>
                <a:cs typeface="Courier New" panose="02070309020205020404" pitchFamily="49" charset="0"/>
              </a:rPr>
              <a:t>		</a:t>
            </a:r>
            <a:r>
              <a:rPr lang="en-GB" sz="1800" dirty="0" err="1">
                <a:solidFill>
                  <a:srgbClr val="000000"/>
                </a:solidFill>
                <a:latin typeface="Courier New" panose="02070309020205020404" pitchFamily="49" charset="0"/>
                <a:cs typeface="Courier New" panose="02070309020205020404" pitchFamily="49" charset="0"/>
              </a:rPr>
              <a:t>EndWeight</a:t>
            </a:r>
            <a:r>
              <a:rPr lang="en-GB" sz="1800" dirty="0">
                <a:solidFill>
                  <a:srgbClr val="000000"/>
                </a:solidFill>
                <a:latin typeface="Courier New" panose="02070309020205020404" pitchFamily="49" charset="0"/>
                <a:cs typeface="Courier New" panose="02070309020205020404" pitchFamily="49" charset="0"/>
              </a:rPr>
              <a:t> 	</a:t>
            </a:r>
            <a:r>
              <a:rPr lang="en-GB" sz="1800" b="1" dirty="0">
                <a:solidFill>
                  <a:srgbClr val="008080"/>
                </a:solidFill>
                <a:latin typeface="Courier New" panose="02070309020205020404" pitchFamily="49" charset="0"/>
                <a:cs typeface="Courier New" panose="02070309020205020404" pitchFamily="49" charset="0"/>
              </a:rPr>
              <a:t>24</a:t>
            </a:r>
            <a:r>
              <a:rPr lang="en-GB" sz="1800" dirty="0">
                <a:solidFill>
                  <a:srgbClr val="000000"/>
                </a:solidFill>
                <a:latin typeface="Courier New" panose="02070309020205020404" pitchFamily="49" charset="0"/>
                <a:cs typeface="Courier New" panose="02070309020205020404" pitchFamily="49" charset="0"/>
              </a:rPr>
              <a:t>-</a:t>
            </a:r>
            <a:r>
              <a:rPr lang="en-GB" sz="1800" b="1" dirty="0">
                <a:solidFill>
                  <a:srgbClr val="008080"/>
                </a:solidFill>
                <a:latin typeface="Courier New" panose="02070309020205020404" pitchFamily="49" charset="0"/>
                <a:cs typeface="Courier New" panose="02070309020205020404" pitchFamily="49" charset="0"/>
              </a:rPr>
              <a:t>26</a:t>
            </a:r>
            <a:r>
              <a:rPr lang="en-GB" sz="1800" dirty="0">
                <a:solidFill>
                  <a:srgbClr val="000000"/>
                </a:solidFill>
                <a:latin typeface="Courier New" panose="02070309020205020404" pitchFamily="49" charset="0"/>
                <a:cs typeface="Courier New" panose="02070309020205020404" pitchFamily="49" charset="0"/>
              </a:rPr>
              <a:t>;</a:t>
            </a:r>
          </a:p>
          <a:p>
            <a:pPr marL="624078" indent="-514350">
              <a:lnSpc>
                <a:spcPct val="120000"/>
              </a:lnSpc>
              <a:spcBef>
                <a:spcPts val="0"/>
              </a:spcBef>
              <a:buFont typeface="+mj-lt"/>
              <a:buAutoNum type="arabicPeriod"/>
            </a:pPr>
            <a:r>
              <a:rPr lang="en-GB" sz="1800" dirty="0">
                <a:solidFill>
                  <a:srgbClr val="000000"/>
                </a:solidFill>
                <a:latin typeface="Courier New" panose="02070309020205020404" pitchFamily="49" charset="0"/>
                <a:cs typeface="Courier New" panose="02070309020205020404" pitchFamily="49" charset="0"/>
              </a:rPr>
              <a:t>   </a:t>
            </a:r>
            <a:r>
              <a:rPr lang="en-GB" sz="1800" dirty="0" err="1">
                <a:solidFill>
                  <a:srgbClr val="0000FF"/>
                </a:solidFill>
                <a:latin typeface="Courier New" panose="02070309020205020404" pitchFamily="49" charset="0"/>
                <a:cs typeface="Courier New" panose="02070309020205020404" pitchFamily="49" charset="0"/>
              </a:rPr>
              <a:t>datalines</a:t>
            </a:r>
            <a:r>
              <a:rPr lang="en-GB" sz="1800" dirty="0">
                <a:solidFill>
                  <a:srgbClr val="000000"/>
                </a:solidFill>
                <a:latin typeface="Courier New" panose="02070309020205020404" pitchFamily="49" charset="0"/>
                <a:cs typeface="Courier New" panose="02070309020205020404" pitchFamily="49" charset="0"/>
              </a:rPr>
              <a:t>;</a:t>
            </a:r>
          </a:p>
          <a:p>
            <a:pPr marL="624078" indent="-514350">
              <a:lnSpc>
                <a:spcPct val="120000"/>
              </a:lnSpc>
              <a:spcBef>
                <a:spcPts val="0"/>
              </a:spcBef>
              <a:buFont typeface="+mj-lt"/>
              <a:buAutoNum type="arabicPeriod"/>
            </a:pPr>
            <a:r>
              <a:rPr lang="en-GB" sz="1800" dirty="0">
                <a:solidFill>
                  <a:srgbClr val="008000"/>
                </a:solidFill>
                <a:latin typeface="Courier New" panose="02070309020205020404" pitchFamily="49" charset="0"/>
                <a:cs typeface="Courier New" panose="02070309020205020404" pitchFamily="49" charset="0"/>
              </a:rPr>
              <a:t>/*--+----+----+----+----+-*/</a:t>
            </a:r>
            <a:endParaRPr lang="en-GB" sz="1800" dirty="0">
              <a:solidFill>
                <a:srgbClr val="000000"/>
              </a:solidFill>
              <a:latin typeface="Courier New" panose="02070309020205020404" pitchFamily="49" charset="0"/>
              <a:cs typeface="Courier New" panose="02070309020205020404" pitchFamily="49" charset="0"/>
            </a:endParaRPr>
          </a:p>
          <a:p>
            <a:pPr marL="624078" indent="-514350">
              <a:lnSpc>
                <a:spcPct val="120000"/>
              </a:lnSpc>
              <a:spcBef>
                <a:spcPts val="0"/>
              </a:spcBef>
              <a:buFont typeface="+mj-lt"/>
              <a:buAutoNum type="arabicPeriod"/>
            </a:pPr>
            <a:r>
              <a:rPr lang="es-ES" sz="1800" dirty="0">
                <a:solidFill>
                  <a:srgbClr val="000000"/>
                </a:solidFill>
                <a:latin typeface="Courier New" panose="02070309020205020404" pitchFamily="49" charset="0"/>
                <a:cs typeface="Courier New" panose="02070309020205020404" pitchFamily="49" charset="0"/>
              </a:rPr>
              <a:t>1023 David  red    189 165</a:t>
            </a:r>
          </a:p>
          <a:p>
            <a:pPr marL="624078" indent="-514350">
              <a:lnSpc>
                <a:spcPct val="120000"/>
              </a:lnSpc>
              <a:spcBef>
                <a:spcPts val="0"/>
              </a:spcBef>
              <a:buFont typeface="+mj-lt"/>
              <a:buAutoNum type="arabicPeriod"/>
            </a:pPr>
            <a:r>
              <a:rPr lang="en-GB" sz="1800" dirty="0">
                <a:solidFill>
                  <a:srgbClr val="000000"/>
                </a:solidFill>
                <a:latin typeface="Courier New" panose="02070309020205020404" pitchFamily="49" charset="0"/>
                <a:cs typeface="Courier New" panose="02070309020205020404" pitchFamily="49" charset="0"/>
              </a:rPr>
              <a:t>1049 Amelia yellow 145 124</a:t>
            </a:r>
          </a:p>
          <a:p>
            <a:pPr marL="624078" indent="-514350">
              <a:lnSpc>
                <a:spcPct val="120000"/>
              </a:lnSpc>
              <a:spcBef>
                <a:spcPts val="0"/>
              </a:spcBef>
              <a:buFont typeface="+mj-lt"/>
              <a:buAutoNum type="arabicPeriod"/>
            </a:pPr>
            <a:r>
              <a:rPr lang="en-GB" sz="1800" dirty="0">
                <a:solidFill>
                  <a:srgbClr val="000000"/>
                </a:solidFill>
                <a:latin typeface="Courier New" panose="02070309020205020404" pitchFamily="49" charset="0"/>
                <a:cs typeface="Courier New" panose="02070309020205020404" pitchFamily="49" charset="0"/>
              </a:rPr>
              <a:t>...;</a:t>
            </a:r>
          </a:p>
        </p:txBody>
      </p:sp>
      <p:sp>
        <p:nvSpPr>
          <p:cNvPr id="2" name="Footer Placeholder 1">
            <a:extLst>
              <a:ext uri="{FF2B5EF4-FFF2-40B4-BE49-F238E27FC236}">
                <a16:creationId xmlns:a16="http://schemas.microsoft.com/office/drawing/2014/main" id="{294C3305-1A57-45C2-AFE9-3E3594DDA429}"/>
              </a:ext>
            </a:extLst>
          </p:cNvPr>
          <p:cNvSpPr>
            <a:spLocks noGrp="1"/>
          </p:cNvSpPr>
          <p:nvPr>
            <p:ph type="ftr" sz="quarter" idx="11"/>
          </p:nvPr>
        </p:nvSpPr>
        <p:spPr/>
        <p:txBody>
          <a:bodyPr/>
          <a:lstStyle/>
          <a:p>
            <a:r>
              <a:rPr lang="en-GB"/>
              <a:t>© De Montfort University, 2019</a:t>
            </a:r>
          </a:p>
        </p:txBody>
      </p:sp>
      <p:sp>
        <p:nvSpPr>
          <p:cNvPr id="3" name="Slide Number Placeholder 2">
            <a:extLst>
              <a:ext uri="{FF2B5EF4-FFF2-40B4-BE49-F238E27FC236}">
                <a16:creationId xmlns:a16="http://schemas.microsoft.com/office/drawing/2014/main" id="{04CA7047-8843-40E9-8571-48E95D1EAB6D}"/>
              </a:ext>
            </a:extLst>
          </p:cNvPr>
          <p:cNvSpPr>
            <a:spLocks noGrp="1"/>
          </p:cNvSpPr>
          <p:nvPr>
            <p:ph type="sldNum" sz="quarter" idx="12"/>
          </p:nvPr>
        </p:nvSpPr>
        <p:spPr/>
        <p:txBody>
          <a:bodyPr/>
          <a:lstStyle/>
          <a:p>
            <a:fld id="{611DAB3D-B2F2-4A2A-BBF9-859858E17E9D}" type="slidenum">
              <a:rPr lang="en-GB" smtClean="0"/>
              <a:t>21</a:t>
            </a:fld>
            <a:endParaRPr lang="en-GB"/>
          </a:p>
        </p:txBody>
      </p:sp>
    </p:spTree>
    <p:extLst>
      <p:ext uri="{BB962C8B-B14F-4D97-AF65-F5344CB8AC3E}">
        <p14:creationId xmlns:p14="http://schemas.microsoft.com/office/powerpoint/2010/main" val="21454613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GB" dirty="0"/>
              <a:t>Use ‘</a:t>
            </a:r>
            <a:r>
              <a:rPr lang="en-GB" sz="4400" dirty="0">
                <a:solidFill>
                  <a:srgbClr val="0000FF"/>
                </a:solidFill>
                <a:latin typeface="Consolas"/>
              </a:rPr>
              <a:t>put</a:t>
            </a:r>
            <a:r>
              <a:rPr lang="en-GB" dirty="0"/>
              <a:t>’ to check expectations</a:t>
            </a:r>
          </a:p>
        </p:txBody>
      </p:sp>
      <p:sp>
        <p:nvSpPr>
          <p:cNvPr id="2" name="Content Placeholder 1"/>
          <p:cNvSpPr>
            <a:spLocks noGrp="1"/>
          </p:cNvSpPr>
          <p:nvPr>
            <p:ph idx="1"/>
          </p:nvPr>
        </p:nvSpPr>
        <p:spPr>
          <a:xfrm>
            <a:off x="533400" y="2336873"/>
            <a:ext cx="7927032" cy="3599316"/>
          </a:xfrm>
        </p:spPr>
        <p:style>
          <a:lnRef idx="2">
            <a:schemeClr val="dk1"/>
          </a:lnRef>
          <a:fillRef idx="1">
            <a:schemeClr val="lt1"/>
          </a:fillRef>
          <a:effectRef idx="0">
            <a:schemeClr val="dk1"/>
          </a:effectRef>
          <a:fontRef idx="minor">
            <a:schemeClr val="dk1"/>
          </a:fontRef>
        </p:style>
        <p:txBody>
          <a:bodyPr>
            <a:normAutofit fontScale="70000" lnSpcReduction="20000"/>
          </a:bodyPr>
          <a:lstStyle/>
          <a:p>
            <a:r>
              <a:rPr lang="en-GB" sz="2800" dirty="0"/>
              <a:t>Debugging</a:t>
            </a:r>
          </a:p>
          <a:p>
            <a:pPr lvl="1"/>
            <a:r>
              <a:rPr lang="en-GB" sz="2400" dirty="0">
                <a:solidFill>
                  <a:srgbClr val="0000FF"/>
                </a:solidFill>
                <a:latin typeface="Courier New" panose="02070309020205020404" pitchFamily="49" charset="0"/>
                <a:cs typeface="Courier New" panose="02070309020205020404" pitchFamily="49" charset="0"/>
              </a:rPr>
              <a:t>put</a:t>
            </a:r>
            <a:r>
              <a:rPr lang="en-GB" sz="2400" dirty="0">
                <a:solidFill>
                  <a:srgbClr val="000000"/>
                </a:solidFill>
                <a:latin typeface="Courier New" panose="02070309020205020404" pitchFamily="49" charset="0"/>
                <a:cs typeface="Courier New" panose="02070309020205020404" pitchFamily="49" charset="0"/>
              </a:rPr>
              <a:t> </a:t>
            </a:r>
            <a:r>
              <a:rPr lang="en-GB" sz="2400" dirty="0">
                <a:solidFill>
                  <a:srgbClr val="0000FF"/>
                </a:solidFill>
                <a:latin typeface="Courier New" panose="02070309020205020404" pitchFamily="49" charset="0"/>
                <a:cs typeface="Courier New" panose="02070309020205020404" pitchFamily="49" charset="0"/>
              </a:rPr>
              <a:t>_all_ </a:t>
            </a:r>
            <a:r>
              <a:rPr lang="en-GB" sz="2400" dirty="0">
                <a:solidFill>
                  <a:srgbClr val="008000"/>
                </a:solidFill>
                <a:latin typeface="Courier New" panose="02070309020205020404" pitchFamily="49" charset="0"/>
                <a:cs typeface="Courier New" panose="02070309020205020404" pitchFamily="49" charset="0"/>
              </a:rPr>
              <a:t>/* all  variables */</a:t>
            </a:r>
            <a:r>
              <a:rPr lang="en-GB" sz="2400" dirty="0">
                <a:solidFill>
                  <a:srgbClr val="000000"/>
                </a:solidFill>
                <a:latin typeface="Courier New" panose="02070309020205020404" pitchFamily="49" charset="0"/>
                <a:cs typeface="Courier New" panose="02070309020205020404" pitchFamily="49" charset="0"/>
              </a:rPr>
              <a:t>;		</a:t>
            </a:r>
          </a:p>
          <a:p>
            <a:pPr lvl="1"/>
            <a:r>
              <a:rPr lang="en-GB" sz="2400" dirty="0">
                <a:solidFill>
                  <a:srgbClr val="0000FF"/>
                </a:solidFill>
                <a:latin typeface="Courier New" panose="02070309020205020404" pitchFamily="49" charset="0"/>
                <a:cs typeface="Courier New" panose="02070309020205020404" pitchFamily="49" charset="0"/>
              </a:rPr>
              <a:t>put</a:t>
            </a:r>
            <a:r>
              <a:rPr lang="en-GB" sz="2400" dirty="0">
                <a:solidFill>
                  <a:srgbClr val="000000"/>
                </a:solidFill>
                <a:latin typeface="Courier New" panose="02070309020205020404" pitchFamily="49" charset="0"/>
                <a:cs typeface="Courier New" panose="02070309020205020404" pitchFamily="49" charset="0"/>
              </a:rPr>
              <a:t> </a:t>
            </a:r>
            <a:r>
              <a:rPr lang="en-GB" sz="2400" dirty="0">
                <a:solidFill>
                  <a:srgbClr val="0000FF"/>
                </a:solidFill>
                <a:latin typeface="Courier New" panose="02070309020205020404" pitchFamily="49" charset="0"/>
                <a:cs typeface="Courier New" panose="02070309020205020404" pitchFamily="49" charset="0"/>
              </a:rPr>
              <a:t>_numeric_</a:t>
            </a:r>
            <a:r>
              <a:rPr lang="en-GB" sz="2400" dirty="0">
                <a:solidFill>
                  <a:srgbClr val="000000"/>
                </a:solidFill>
                <a:latin typeface="Courier New" panose="02070309020205020404" pitchFamily="49" charset="0"/>
                <a:cs typeface="Courier New" panose="02070309020205020404" pitchFamily="49" charset="0"/>
              </a:rPr>
              <a:t> </a:t>
            </a:r>
            <a:r>
              <a:rPr lang="en-GB" sz="2400" dirty="0">
                <a:solidFill>
                  <a:srgbClr val="008000"/>
                </a:solidFill>
                <a:latin typeface="Courier New" panose="02070309020205020404" pitchFamily="49" charset="0"/>
                <a:cs typeface="Courier New" panose="02070309020205020404" pitchFamily="49" charset="0"/>
              </a:rPr>
              <a:t>/* _character_  variables */</a:t>
            </a:r>
            <a:r>
              <a:rPr lang="en-GB" sz="2400" dirty="0">
                <a:solidFill>
                  <a:srgbClr val="000000"/>
                </a:solidFill>
                <a:latin typeface="Courier New" panose="02070309020205020404" pitchFamily="49" charset="0"/>
                <a:cs typeface="Courier New" panose="02070309020205020404" pitchFamily="49" charset="0"/>
              </a:rPr>
              <a:t>;</a:t>
            </a:r>
          </a:p>
          <a:p>
            <a:pPr lvl="1"/>
            <a:r>
              <a:rPr lang="en-GB" sz="2400" dirty="0">
                <a:solidFill>
                  <a:srgbClr val="0000FF"/>
                </a:solidFill>
                <a:latin typeface="Courier New" panose="02070309020205020404" pitchFamily="49" charset="0"/>
                <a:cs typeface="Courier New" panose="02070309020205020404" pitchFamily="49" charset="0"/>
              </a:rPr>
              <a:t>put</a:t>
            </a:r>
            <a:r>
              <a:rPr lang="en-GB" sz="2400" dirty="0">
                <a:solidFill>
                  <a:srgbClr val="000000"/>
                </a:solidFill>
                <a:latin typeface="Courier New" panose="02070309020205020404" pitchFamily="49" charset="0"/>
                <a:cs typeface="Courier New" panose="02070309020205020404" pitchFamily="49" charset="0"/>
              </a:rPr>
              <a:t> </a:t>
            </a:r>
            <a:r>
              <a:rPr lang="en-GB" sz="2400" dirty="0">
                <a:solidFill>
                  <a:srgbClr val="800080"/>
                </a:solidFill>
                <a:latin typeface="Courier New" panose="02070309020205020404" pitchFamily="49" charset="0"/>
                <a:cs typeface="Courier New" panose="02070309020205020404" pitchFamily="49" charset="0"/>
              </a:rPr>
              <a:t>'customer = '</a:t>
            </a:r>
            <a:r>
              <a:rPr lang="en-GB" sz="2400" dirty="0">
                <a:solidFill>
                  <a:srgbClr val="000000"/>
                </a:solidFill>
                <a:latin typeface="Courier New" panose="02070309020205020404" pitchFamily="49" charset="0"/>
                <a:cs typeface="Courier New" panose="02070309020205020404" pitchFamily="49" charset="0"/>
              </a:rPr>
              <a:t> customer </a:t>
            </a:r>
            <a:r>
              <a:rPr lang="en-GB" sz="2400" dirty="0">
                <a:solidFill>
                  <a:srgbClr val="008000"/>
                </a:solidFill>
                <a:latin typeface="Courier New" panose="02070309020205020404" pitchFamily="49" charset="0"/>
                <a:cs typeface="Courier New" panose="02070309020205020404" pitchFamily="49" charset="0"/>
              </a:rPr>
              <a:t>/* specified variable */</a:t>
            </a:r>
            <a:r>
              <a:rPr lang="en-GB" sz="2400" dirty="0">
                <a:solidFill>
                  <a:srgbClr val="000000"/>
                </a:solidFill>
                <a:latin typeface="Courier New" panose="02070309020205020404" pitchFamily="49" charset="0"/>
                <a:cs typeface="Courier New" panose="02070309020205020404" pitchFamily="49" charset="0"/>
              </a:rPr>
              <a:t>;</a:t>
            </a:r>
          </a:p>
          <a:p>
            <a:endParaRPr lang="en-GB" sz="2800" dirty="0"/>
          </a:p>
          <a:p>
            <a:r>
              <a:rPr lang="en-GB" sz="2800" dirty="0"/>
              <a:t>Report errors/warnings</a:t>
            </a:r>
          </a:p>
          <a:p>
            <a:pPr lvl="1"/>
            <a:r>
              <a:rPr lang="en-GB" sz="2400" dirty="0">
                <a:solidFill>
                  <a:srgbClr val="0000FF"/>
                </a:solidFill>
                <a:latin typeface="Courier New" panose="02070309020205020404" pitchFamily="49" charset="0"/>
                <a:cs typeface="Courier New" panose="02070309020205020404" pitchFamily="49" charset="0"/>
              </a:rPr>
              <a:t>if</a:t>
            </a:r>
            <a:r>
              <a:rPr lang="en-GB" sz="2400" dirty="0">
                <a:solidFill>
                  <a:srgbClr val="000000"/>
                </a:solidFill>
                <a:latin typeface="Courier New" panose="02070309020205020404" pitchFamily="49" charset="0"/>
                <a:cs typeface="Courier New" panose="02070309020205020404" pitchFamily="49" charset="0"/>
              </a:rPr>
              <a:t> age &lt;= </a:t>
            </a:r>
            <a:r>
              <a:rPr lang="en-GB" sz="2400" b="1" dirty="0">
                <a:solidFill>
                  <a:srgbClr val="008080"/>
                </a:solidFill>
                <a:latin typeface="Courier New" panose="02070309020205020404" pitchFamily="49" charset="0"/>
                <a:cs typeface="Courier New" panose="02070309020205020404" pitchFamily="49" charset="0"/>
              </a:rPr>
              <a:t>18</a:t>
            </a:r>
            <a:r>
              <a:rPr lang="en-GB" sz="2400" dirty="0">
                <a:solidFill>
                  <a:srgbClr val="000000"/>
                </a:solidFill>
                <a:latin typeface="Courier New" panose="02070309020205020404" pitchFamily="49" charset="0"/>
                <a:cs typeface="Courier New" panose="02070309020205020404" pitchFamily="49" charset="0"/>
              </a:rPr>
              <a:t> </a:t>
            </a:r>
            <a:r>
              <a:rPr lang="en-GB" sz="2400" dirty="0">
                <a:solidFill>
                  <a:srgbClr val="0000FF"/>
                </a:solidFill>
                <a:latin typeface="Courier New" panose="02070309020205020404" pitchFamily="49" charset="0"/>
                <a:cs typeface="Courier New" panose="02070309020205020404" pitchFamily="49" charset="0"/>
              </a:rPr>
              <a:t>then</a:t>
            </a:r>
            <a:endParaRPr lang="en-GB" sz="2400" dirty="0">
              <a:solidFill>
                <a:srgbClr val="000000"/>
              </a:solidFill>
              <a:latin typeface="Courier New" panose="02070309020205020404" pitchFamily="49" charset="0"/>
              <a:cs typeface="Courier New" panose="02070309020205020404" pitchFamily="49" charset="0"/>
            </a:endParaRPr>
          </a:p>
          <a:p>
            <a:pPr lvl="1"/>
            <a:r>
              <a:rPr lang="en-GB" sz="2400" dirty="0">
                <a:solidFill>
                  <a:srgbClr val="000000"/>
                </a:solidFill>
                <a:latin typeface="Courier New" panose="02070309020205020404" pitchFamily="49" charset="0"/>
                <a:cs typeface="Courier New" panose="02070309020205020404" pitchFamily="49" charset="0"/>
              </a:rPr>
              <a:t>	</a:t>
            </a:r>
            <a:r>
              <a:rPr lang="en-GB" sz="2400" dirty="0">
                <a:solidFill>
                  <a:srgbClr val="0000FF"/>
                </a:solidFill>
                <a:latin typeface="Courier New" panose="02070309020205020404" pitchFamily="49" charset="0"/>
                <a:cs typeface="Courier New" panose="02070309020205020404" pitchFamily="49" charset="0"/>
              </a:rPr>
              <a:t>put</a:t>
            </a:r>
            <a:r>
              <a:rPr lang="en-GB" sz="2400" dirty="0">
                <a:solidFill>
                  <a:srgbClr val="000000"/>
                </a:solidFill>
                <a:latin typeface="Courier New" panose="02070309020205020404" pitchFamily="49" charset="0"/>
                <a:cs typeface="Courier New" panose="02070309020205020404" pitchFamily="49" charset="0"/>
              </a:rPr>
              <a:t> 	</a:t>
            </a:r>
            <a:r>
              <a:rPr lang="en-GB" sz="2400" dirty="0">
                <a:solidFill>
                  <a:srgbClr val="800080"/>
                </a:solidFill>
                <a:latin typeface="Courier New" panose="02070309020205020404" pitchFamily="49" charset="0"/>
                <a:cs typeface="Courier New" panose="02070309020205020404" pitchFamily="49" charset="0"/>
              </a:rPr>
              <a:t>'ERROR: customer: '</a:t>
            </a:r>
            <a:r>
              <a:rPr lang="en-GB" sz="2400" dirty="0">
                <a:solidFill>
                  <a:srgbClr val="000000"/>
                </a:solidFill>
                <a:latin typeface="Courier New" panose="02070309020205020404" pitchFamily="49" charset="0"/>
                <a:cs typeface="Courier New" panose="02070309020205020404" pitchFamily="49" charset="0"/>
              </a:rPr>
              <a:t> customer </a:t>
            </a:r>
          </a:p>
          <a:p>
            <a:pPr lvl="1"/>
            <a:r>
              <a:rPr lang="en-GB" sz="2400" dirty="0">
                <a:solidFill>
                  <a:srgbClr val="800080"/>
                </a:solidFill>
                <a:latin typeface="Courier New" panose="02070309020205020404" pitchFamily="49" charset="0"/>
                <a:cs typeface="Courier New" panose="02070309020205020404" pitchFamily="49" charset="0"/>
              </a:rPr>
              <a:t>		' is too young at age: '</a:t>
            </a:r>
            <a:r>
              <a:rPr lang="en-GB" sz="2400" dirty="0">
                <a:solidFill>
                  <a:srgbClr val="000000"/>
                </a:solidFill>
                <a:latin typeface="Courier New" panose="02070309020205020404" pitchFamily="49" charset="0"/>
                <a:cs typeface="Courier New" panose="02070309020205020404" pitchFamily="49" charset="0"/>
              </a:rPr>
              <a:t> age;</a:t>
            </a:r>
          </a:p>
          <a:p>
            <a:pPr lvl="1"/>
            <a:r>
              <a:rPr lang="en-GB" sz="2400" dirty="0">
                <a:solidFill>
                  <a:srgbClr val="008000"/>
                </a:solidFill>
                <a:latin typeface="Courier New" panose="02070309020205020404" pitchFamily="49" charset="0"/>
                <a:cs typeface="Courier New" panose="02070309020205020404" pitchFamily="49" charset="0"/>
              </a:rPr>
              <a:t>/* WARNING: – writes warnings  */</a:t>
            </a:r>
          </a:p>
          <a:p>
            <a:pPr lvl="1"/>
            <a:endParaRPr lang="en-GB" sz="2400" dirty="0">
              <a:solidFill>
                <a:srgbClr val="008000"/>
              </a:solidFill>
              <a:latin typeface="Consolas"/>
            </a:endParaRPr>
          </a:p>
          <a:p>
            <a:r>
              <a:rPr lang="en-GB" sz="3200" dirty="0">
                <a:solidFill>
                  <a:srgbClr val="000000"/>
                </a:solidFill>
                <a:latin typeface="Consolas"/>
              </a:rPr>
              <a:t>See </a:t>
            </a:r>
            <a:r>
              <a:rPr lang="en-GB" sz="3200" dirty="0" err="1">
                <a:solidFill>
                  <a:srgbClr val="000000"/>
                </a:solidFill>
                <a:latin typeface="Consolas"/>
              </a:rPr>
              <a:t>also:</a:t>
            </a:r>
            <a:r>
              <a:rPr lang="en-GB" sz="3200" dirty="0" err="1">
                <a:solidFill>
                  <a:srgbClr val="000000"/>
                </a:solidFill>
                <a:latin typeface="Consolas"/>
                <a:hlinkClick r:id="rId2"/>
              </a:rPr>
              <a:t>http</a:t>
            </a:r>
            <a:r>
              <a:rPr lang="en-GB" sz="3200" dirty="0">
                <a:solidFill>
                  <a:srgbClr val="000000"/>
                </a:solidFill>
                <a:latin typeface="Consolas"/>
                <a:hlinkClick r:id="rId2"/>
              </a:rPr>
              <a:t>://www.sascommunity.org/wiki</a:t>
            </a:r>
            <a:endParaRPr lang="en-GB" sz="3200" dirty="0">
              <a:solidFill>
                <a:srgbClr val="000000"/>
              </a:solidFill>
              <a:latin typeface="Consolas"/>
            </a:endParaRPr>
          </a:p>
        </p:txBody>
      </p:sp>
      <p:sp>
        <p:nvSpPr>
          <p:cNvPr id="3" name="Footer Placeholder 2"/>
          <p:cNvSpPr>
            <a:spLocks noGrp="1"/>
          </p:cNvSpPr>
          <p:nvPr>
            <p:ph type="ftr" sz="quarter" idx="11"/>
          </p:nvPr>
        </p:nvSpPr>
        <p:spPr/>
        <p:txBody>
          <a:bodyPr/>
          <a:lstStyle/>
          <a:p>
            <a:r>
              <a:rPr lang="en-GB"/>
              <a:t>© De Montfort University, 2019</a:t>
            </a:r>
          </a:p>
        </p:txBody>
      </p:sp>
      <p:sp>
        <p:nvSpPr>
          <p:cNvPr id="4" name="Slide Number Placeholder 3"/>
          <p:cNvSpPr>
            <a:spLocks noGrp="1"/>
          </p:cNvSpPr>
          <p:nvPr>
            <p:ph type="sldNum" sz="quarter" idx="12"/>
          </p:nvPr>
        </p:nvSpPr>
        <p:spPr/>
        <p:txBody>
          <a:bodyPr/>
          <a:lstStyle/>
          <a:p>
            <a:fld id="{3F04F66B-EA87-49A6-911B-BF0119A08892}" type="slidenum">
              <a:rPr lang="en-GB" smtClean="0"/>
              <a:t>22</a:t>
            </a:fld>
            <a:endParaRPr lang="en-GB"/>
          </a:p>
        </p:txBody>
      </p:sp>
    </p:spTree>
    <p:extLst>
      <p:ext uri="{BB962C8B-B14F-4D97-AF65-F5344CB8AC3E}">
        <p14:creationId xmlns:p14="http://schemas.microsoft.com/office/powerpoint/2010/main" val="29731261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63D4CB-DF66-4B7A-B563-4AB3834485A3}"/>
              </a:ext>
            </a:extLst>
          </p:cNvPr>
          <p:cNvSpPr>
            <a:spLocks noGrp="1"/>
          </p:cNvSpPr>
          <p:nvPr>
            <p:ph type="title"/>
          </p:nvPr>
        </p:nvSpPr>
        <p:spPr/>
        <p:txBody>
          <a:bodyPr>
            <a:normAutofit/>
          </a:bodyPr>
          <a:lstStyle/>
          <a:p>
            <a:r>
              <a:rPr lang="en-GB" dirty="0"/>
              <a:t>Running Totals</a:t>
            </a:r>
          </a:p>
        </p:txBody>
      </p:sp>
      <p:sp>
        <p:nvSpPr>
          <p:cNvPr id="5" name="Content Placeholder 4">
            <a:extLst>
              <a:ext uri="{FF2B5EF4-FFF2-40B4-BE49-F238E27FC236}">
                <a16:creationId xmlns:a16="http://schemas.microsoft.com/office/drawing/2014/main" id="{4F6B64B8-8521-4F8A-90C8-0DDEC4D7B6FF}"/>
              </a:ext>
            </a:extLst>
          </p:cNvPr>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fontScale="70000" lnSpcReduction="20000"/>
          </a:bodyPr>
          <a:lstStyle/>
          <a:p>
            <a:pPr marL="109728" indent="0">
              <a:lnSpc>
                <a:spcPct val="120000"/>
              </a:lnSpc>
              <a:spcBef>
                <a:spcPts val="0"/>
              </a:spcBef>
              <a:buNone/>
            </a:pPr>
            <a:r>
              <a:rPr lang="en-GB" sz="2000" dirty="0">
                <a:solidFill>
                  <a:srgbClr val="0000FF"/>
                </a:solidFill>
                <a:latin typeface="Courier New" panose="02070309020205020404" pitchFamily="49" charset="0"/>
                <a:cs typeface="Courier New" panose="02070309020205020404" pitchFamily="49" charset="0"/>
              </a:rPr>
              <a:t>data</a:t>
            </a:r>
            <a:r>
              <a:rPr lang="en-GB" sz="2000" dirty="0">
                <a:latin typeface="Courier New" panose="02070309020205020404" pitchFamily="49" charset="0"/>
                <a:cs typeface="Courier New" panose="02070309020205020404" pitchFamily="49" charset="0"/>
              </a:rPr>
              <a:t> totals; 		</a:t>
            </a:r>
            <a:r>
              <a:rPr lang="en-GB" sz="2000" dirty="0">
                <a:solidFill>
                  <a:srgbClr val="00B050"/>
                </a:solidFill>
                <a:latin typeface="Courier New" panose="02070309020205020404" pitchFamily="49" charset="0"/>
                <a:cs typeface="Courier New" panose="02070309020205020404" pitchFamily="49" charset="0"/>
              </a:rPr>
              <a:t>/* output data set</a:t>
            </a:r>
          </a:p>
          <a:p>
            <a:pPr marL="109728" indent="0">
              <a:lnSpc>
                <a:spcPct val="120000"/>
              </a:lnSpc>
              <a:spcBef>
                <a:spcPts val="0"/>
              </a:spcBef>
              <a:buNone/>
            </a:pPr>
            <a:endParaRPr lang="en-GB" sz="2000" dirty="0">
              <a:latin typeface="Courier New" panose="02070309020205020404" pitchFamily="49" charset="0"/>
              <a:cs typeface="Courier New" panose="02070309020205020404" pitchFamily="49" charset="0"/>
            </a:endParaRPr>
          </a:p>
          <a:p>
            <a:pPr marL="109728" indent="0">
              <a:lnSpc>
                <a:spcPct val="120000"/>
              </a:lnSpc>
              <a:spcBef>
                <a:spcPts val="0"/>
              </a:spcBef>
              <a:buNone/>
            </a:pPr>
            <a:r>
              <a:rPr lang="en-GB" sz="2000" dirty="0">
                <a:latin typeface="Courier New" panose="02070309020205020404" pitchFamily="49" charset="0"/>
                <a:cs typeface="Courier New" panose="02070309020205020404" pitchFamily="49" charset="0"/>
              </a:rPr>
              <a:t>   </a:t>
            </a:r>
            <a:r>
              <a:rPr lang="en-GB" sz="2000" dirty="0">
                <a:solidFill>
                  <a:srgbClr val="0000FF"/>
                </a:solidFill>
                <a:latin typeface="Courier New" panose="02070309020205020404" pitchFamily="49" charset="0"/>
                <a:cs typeface="Courier New" panose="02070309020205020404" pitchFamily="49" charset="0"/>
              </a:rPr>
              <a:t>set</a:t>
            </a:r>
            <a:r>
              <a:rPr lang="en-GB" sz="2000" dirty="0">
                <a:latin typeface="Courier New" panose="02070309020205020404" pitchFamily="49" charset="0"/>
                <a:cs typeface="Courier New" panose="02070309020205020404" pitchFamily="49" charset="0"/>
              </a:rPr>
              <a:t> in; 		</a:t>
            </a:r>
            <a:r>
              <a:rPr lang="en-GB" sz="2000" dirty="0">
                <a:solidFill>
                  <a:srgbClr val="00B050"/>
                </a:solidFill>
                <a:latin typeface="Courier New" panose="02070309020205020404" pitchFamily="49" charset="0"/>
                <a:cs typeface="Courier New" panose="02070309020205020404" pitchFamily="49" charset="0"/>
              </a:rPr>
              <a:t>/* input sorted by classifier */</a:t>
            </a:r>
            <a:endParaRPr lang="en-GB" sz="2000" dirty="0">
              <a:latin typeface="Courier New" panose="02070309020205020404" pitchFamily="49" charset="0"/>
              <a:cs typeface="Courier New" panose="02070309020205020404" pitchFamily="49" charset="0"/>
            </a:endParaRPr>
          </a:p>
          <a:p>
            <a:pPr marL="109728" indent="0">
              <a:lnSpc>
                <a:spcPct val="120000"/>
              </a:lnSpc>
              <a:spcBef>
                <a:spcPts val="0"/>
              </a:spcBef>
              <a:buNone/>
            </a:pPr>
            <a:r>
              <a:rPr lang="en-GB" sz="2000" dirty="0">
                <a:latin typeface="Courier New" panose="02070309020205020404" pitchFamily="49" charset="0"/>
                <a:cs typeface="Courier New" panose="02070309020205020404" pitchFamily="49" charset="0"/>
              </a:rPr>
              <a:t>   </a:t>
            </a:r>
            <a:r>
              <a:rPr lang="en-GB" sz="2000" dirty="0">
                <a:solidFill>
                  <a:srgbClr val="0000FF"/>
                </a:solidFill>
                <a:latin typeface="Courier New" panose="02070309020205020404" pitchFamily="49" charset="0"/>
                <a:cs typeface="Courier New" panose="02070309020205020404" pitchFamily="49" charset="0"/>
              </a:rPr>
              <a:t>by</a:t>
            </a:r>
            <a:r>
              <a:rPr lang="en-GB" sz="2000" dirty="0">
                <a:latin typeface="Courier New" panose="02070309020205020404" pitchFamily="49" charset="0"/>
                <a:cs typeface="Courier New" panose="02070309020205020404" pitchFamily="49" charset="0"/>
              </a:rPr>
              <a:t> classifier; </a:t>
            </a:r>
          </a:p>
          <a:p>
            <a:pPr marL="109728" indent="0">
              <a:lnSpc>
                <a:spcPct val="120000"/>
              </a:lnSpc>
              <a:spcBef>
                <a:spcPts val="0"/>
              </a:spcBef>
              <a:buNone/>
            </a:pPr>
            <a:endParaRPr lang="en-GB" sz="2000" dirty="0">
              <a:latin typeface="Courier New" panose="02070309020205020404" pitchFamily="49" charset="0"/>
              <a:cs typeface="Courier New" panose="02070309020205020404" pitchFamily="49" charset="0"/>
            </a:endParaRPr>
          </a:p>
          <a:p>
            <a:pPr marL="109728" indent="0">
              <a:lnSpc>
                <a:spcPct val="120000"/>
              </a:lnSpc>
              <a:spcBef>
                <a:spcPts val="0"/>
              </a:spcBef>
              <a:buNone/>
            </a:pPr>
            <a:r>
              <a:rPr lang="en-GB" sz="2000" dirty="0">
                <a:latin typeface="Courier New" panose="02070309020205020404" pitchFamily="49" charset="0"/>
                <a:cs typeface="Courier New" panose="02070309020205020404" pitchFamily="49" charset="0"/>
              </a:rPr>
              <a:t>   </a:t>
            </a:r>
            <a:r>
              <a:rPr lang="en-GB" sz="2000" dirty="0">
                <a:solidFill>
                  <a:srgbClr val="0000FF"/>
                </a:solidFill>
                <a:latin typeface="Courier New" panose="02070309020205020404" pitchFamily="49" charset="0"/>
                <a:cs typeface="Courier New" panose="02070309020205020404" pitchFamily="49" charset="0"/>
              </a:rPr>
              <a:t>if</a:t>
            </a:r>
            <a:r>
              <a:rPr lang="en-GB" sz="2000" dirty="0">
                <a:latin typeface="Courier New" panose="02070309020205020404" pitchFamily="49" charset="0"/>
                <a:cs typeface="Courier New" panose="02070309020205020404" pitchFamily="49" charset="0"/>
              </a:rPr>
              <a:t> </a:t>
            </a:r>
            <a:r>
              <a:rPr lang="en-GB" sz="2000" dirty="0" err="1">
                <a:latin typeface="Courier New" panose="02070309020205020404" pitchFamily="49" charset="0"/>
                <a:cs typeface="Courier New" panose="02070309020205020404" pitchFamily="49" charset="0"/>
              </a:rPr>
              <a:t>first.classifier</a:t>
            </a:r>
            <a:r>
              <a:rPr lang="en-GB" sz="2000" dirty="0">
                <a:latin typeface="Courier New" panose="02070309020205020404" pitchFamily="49" charset="0"/>
                <a:cs typeface="Courier New" panose="02070309020205020404" pitchFamily="49" charset="0"/>
              </a:rPr>
              <a:t> 	</a:t>
            </a:r>
            <a:r>
              <a:rPr lang="en-GB" sz="2000" dirty="0">
                <a:solidFill>
                  <a:srgbClr val="00B050"/>
                </a:solidFill>
                <a:latin typeface="Courier New" panose="02070309020205020404" pitchFamily="49" charset="0"/>
                <a:cs typeface="Courier New" panose="02070309020205020404" pitchFamily="49" charset="0"/>
              </a:rPr>
              <a:t>/* after classifier changes, */</a:t>
            </a:r>
            <a:br>
              <a:rPr lang="en-GB" sz="2000" dirty="0">
                <a:latin typeface="Courier New" panose="02070309020205020404" pitchFamily="49" charset="0"/>
                <a:cs typeface="Courier New" panose="02070309020205020404" pitchFamily="49" charset="0"/>
              </a:rPr>
            </a:br>
            <a:r>
              <a:rPr lang="en-GB" sz="2000" dirty="0">
                <a:latin typeface="Courier New" panose="02070309020205020404" pitchFamily="49" charset="0"/>
                <a:cs typeface="Courier New" panose="02070309020205020404" pitchFamily="49" charset="0"/>
              </a:rPr>
              <a:t> 	</a:t>
            </a:r>
            <a:r>
              <a:rPr lang="en-GB" sz="2000" dirty="0">
                <a:solidFill>
                  <a:srgbClr val="0000FF"/>
                </a:solidFill>
                <a:latin typeface="Courier New" panose="02070309020205020404" pitchFamily="49" charset="0"/>
                <a:cs typeface="Courier New" panose="02070309020205020404" pitchFamily="49" charset="0"/>
              </a:rPr>
              <a:t>then</a:t>
            </a:r>
            <a:r>
              <a:rPr lang="en-GB" sz="2000" dirty="0">
                <a:latin typeface="Courier New" panose="02070309020205020404" pitchFamily="49" charset="0"/>
                <a:cs typeface="Courier New" panose="02070309020205020404" pitchFamily="49" charset="0"/>
              </a:rPr>
              <a:t> total = 0;</a:t>
            </a:r>
            <a:r>
              <a:rPr lang="en-GB" sz="2000" dirty="0">
                <a:solidFill>
                  <a:srgbClr val="00B050"/>
                </a:solidFill>
                <a:latin typeface="Courier New" panose="02070309020205020404" pitchFamily="49" charset="0"/>
                <a:cs typeface="Courier New" panose="02070309020205020404" pitchFamily="49" charset="0"/>
              </a:rPr>
              <a:t> 	/* set total to zero */</a:t>
            </a:r>
          </a:p>
          <a:p>
            <a:pPr marL="109728" indent="0">
              <a:lnSpc>
                <a:spcPct val="120000"/>
              </a:lnSpc>
              <a:spcBef>
                <a:spcPts val="0"/>
              </a:spcBef>
              <a:buNone/>
            </a:pPr>
            <a:endParaRPr lang="en-GB" sz="2000" dirty="0">
              <a:latin typeface="Courier New" panose="02070309020205020404" pitchFamily="49" charset="0"/>
              <a:cs typeface="Courier New" panose="02070309020205020404" pitchFamily="49" charset="0"/>
            </a:endParaRPr>
          </a:p>
          <a:p>
            <a:pPr marL="109728" indent="0">
              <a:lnSpc>
                <a:spcPct val="120000"/>
              </a:lnSpc>
              <a:spcBef>
                <a:spcPts val="0"/>
              </a:spcBef>
              <a:buNone/>
            </a:pPr>
            <a:r>
              <a:rPr lang="en-GB" sz="2000" dirty="0">
                <a:latin typeface="Courier New" panose="02070309020205020404" pitchFamily="49" charset="0"/>
                <a:cs typeface="Courier New" panose="02070309020205020404" pitchFamily="49" charset="0"/>
              </a:rPr>
              <a:t>   total + value; 	</a:t>
            </a:r>
            <a:r>
              <a:rPr lang="en-GB" sz="2000" dirty="0">
                <a:solidFill>
                  <a:srgbClr val="00B050"/>
                </a:solidFill>
                <a:latin typeface="Courier New" panose="02070309020205020404" pitchFamily="49" charset="0"/>
                <a:cs typeface="Courier New" panose="02070309020205020404" pitchFamily="49" charset="0"/>
              </a:rPr>
              <a:t>/* calculate running total */</a:t>
            </a:r>
          </a:p>
          <a:p>
            <a:pPr marL="109728" indent="0">
              <a:lnSpc>
                <a:spcPct val="120000"/>
              </a:lnSpc>
              <a:spcBef>
                <a:spcPts val="0"/>
              </a:spcBef>
              <a:buNone/>
            </a:pPr>
            <a:endParaRPr lang="en-GB" sz="2000" dirty="0">
              <a:latin typeface="Courier New" panose="02070309020205020404" pitchFamily="49" charset="0"/>
              <a:cs typeface="Courier New" panose="02070309020205020404" pitchFamily="49" charset="0"/>
            </a:endParaRPr>
          </a:p>
          <a:p>
            <a:pPr marL="109728" indent="0">
              <a:lnSpc>
                <a:spcPct val="120000"/>
              </a:lnSpc>
              <a:spcBef>
                <a:spcPts val="0"/>
              </a:spcBef>
              <a:buNone/>
            </a:pPr>
            <a:r>
              <a:rPr lang="en-GB" sz="2000" dirty="0">
                <a:latin typeface="Courier New" panose="02070309020205020404" pitchFamily="49" charset="0"/>
                <a:cs typeface="Courier New" panose="02070309020205020404" pitchFamily="49" charset="0"/>
              </a:rPr>
              <a:t>   </a:t>
            </a:r>
            <a:r>
              <a:rPr lang="en-GB" sz="2000" dirty="0">
                <a:solidFill>
                  <a:srgbClr val="0000FF"/>
                </a:solidFill>
                <a:latin typeface="Courier New" panose="02070309020205020404" pitchFamily="49" charset="0"/>
                <a:cs typeface="Courier New" panose="02070309020205020404" pitchFamily="49" charset="0"/>
              </a:rPr>
              <a:t>if</a:t>
            </a:r>
            <a:r>
              <a:rPr lang="en-GB" sz="2000" dirty="0">
                <a:latin typeface="Courier New" panose="02070309020205020404" pitchFamily="49" charset="0"/>
                <a:cs typeface="Courier New" panose="02070309020205020404" pitchFamily="49" charset="0"/>
              </a:rPr>
              <a:t> </a:t>
            </a:r>
            <a:r>
              <a:rPr lang="en-GB" sz="2000" dirty="0" err="1">
                <a:latin typeface="Courier New" panose="02070309020205020404" pitchFamily="49" charset="0"/>
                <a:cs typeface="Courier New" panose="02070309020205020404" pitchFamily="49" charset="0"/>
              </a:rPr>
              <a:t>last.classifier</a:t>
            </a:r>
            <a:r>
              <a:rPr lang="en-GB" sz="2000" dirty="0">
                <a:latin typeface="Courier New" panose="02070309020205020404" pitchFamily="49" charset="0"/>
                <a:cs typeface="Courier New" panose="02070309020205020404" pitchFamily="49" charset="0"/>
              </a:rPr>
              <a:t> 	</a:t>
            </a:r>
            <a:r>
              <a:rPr lang="en-GB" sz="2000" dirty="0">
                <a:solidFill>
                  <a:srgbClr val="00B050"/>
                </a:solidFill>
                <a:latin typeface="Courier New" panose="02070309020205020404" pitchFamily="49" charset="0"/>
                <a:cs typeface="Courier New" panose="02070309020205020404" pitchFamily="49" charset="0"/>
              </a:rPr>
              <a:t>/* before classifier changes, */</a:t>
            </a:r>
            <a:br>
              <a:rPr lang="en-GB" sz="2000" dirty="0">
                <a:solidFill>
                  <a:srgbClr val="00B050"/>
                </a:solidFill>
                <a:latin typeface="Courier New" panose="02070309020205020404" pitchFamily="49" charset="0"/>
                <a:cs typeface="Courier New" panose="02070309020205020404" pitchFamily="49" charset="0"/>
              </a:rPr>
            </a:br>
            <a:r>
              <a:rPr lang="en-GB" sz="2000" dirty="0">
                <a:latin typeface="Courier New" panose="02070309020205020404" pitchFamily="49" charset="0"/>
                <a:cs typeface="Courier New" panose="02070309020205020404" pitchFamily="49" charset="0"/>
              </a:rPr>
              <a:t>	</a:t>
            </a:r>
            <a:r>
              <a:rPr lang="en-GB" sz="2000" dirty="0">
                <a:solidFill>
                  <a:srgbClr val="0000FF"/>
                </a:solidFill>
                <a:latin typeface="Courier New" panose="02070309020205020404" pitchFamily="49" charset="0"/>
                <a:cs typeface="Courier New" panose="02070309020205020404" pitchFamily="49" charset="0"/>
              </a:rPr>
              <a:t>then</a:t>
            </a:r>
            <a:r>
              <a:rPr lang="en-GB" sz="2000" dirty="0">
                <a:latin typeface="Courier New" panose="02070309020205020404" pitchFamily="49" charset="0"/>
                <a:cs typeface="Courier New" panose="02070309020205020404" pitchFamily="49" charset="0"/>
              </a:rPr>
              <a:t> </a:t>
            </a:r>
            <a:r>
              <a:rPr lang="en-GB" sz="2000" dirty="0">
                <a:solidFill>
                  <a:srgbClr val="0000FF"/>
                </a:solidFill>
                <a:latin typeface="Courier New" panose="02070309020205020404" pitchFamily="49" charset="0"/>
                <a:cs typeface="Courier New" panose="02070309020205020404" pitchFamily="49" charset="0"/>
              </a:rPr>
              <a:t>output</a:t>
            </a:r>
            <a:r>
              <a:rPr lang="en-GB" sz="2000" dirty="0">
                <a:latin typeface="Courier New" panose="02070309020205020404" pitchFamily="49" charset="0"/>
                <a:cs typeface="Courier New" panose="02070309020205020404" pitchFamily="49" charset="0"/>
              </a:rPr>
              <a:t>; 	</a:t>
            </a:r>
            <a:r>
              <a:rPr lang="en-GB" sz="2000" dirty="0">
                <a:solidFill>
                  <a:srgbClr val="00B050"/>
                </a:solidFill>
                <a:latin typeface="Courier New" panose="02070309020205020404" pitchFamily="49" charset="0"/>
                <a:cs typeface="Courier New" panose="02070309020205020404" pitchFamily="49" charset="0"/>
              </a:rPr>
              <a:t>/* output to totals */</a:t>
            </a:r>
          </a:p>
          <a:p>
            <a:pPr marL="109728" indent="0">
              <a:lnSpc>
                <a:spcPct val="120000"/>
              </a:lnSpc>
              <a:spcBef>
                <a:spcPts val="0"/>
              </a:spcBef>
              <a:buNone/>
            </a:pPr>
            <a:endParaRPr lang="en-GB" sz="2000" dirty="0">
              <a:latin typeface="Courier New" panose="02070309020205020404" pitchFamily="49" charset="0"/>
              <a:cs typeface="Courier New" panose="02070309020205020404" pitchFamily="49" charset="0"/>
            </a:endParaRPr>
          </a:p>
          <a:p>
            <a:pPr marL="109728" indent="0">
              <a:lnSpc>
                <a:spcPct val="120000"/>
              </a:lnSpc>
              <a:spcBef>
                <a:spcPts val="0"/>
              </a:spcBef>
              <a:buNone/>
            </a:pPr>
            <a:r>
              <a:rPr lang="en-GB" sz="2000" dirty="0">
                <a:latin typeface="Courier New" panose="02070309020205020404" pitchFamily="49" charset="0"/>
                <a:cs typeface="Courier New" panose="02070309020205020404" pitchFamily="49" charset="0"/>
              </a:rPr>
              <a:t>   </a:t>
            </a:r>
            <a:r>
              <a:rPr lang="en-GB" sz="2000" dirty="0">
                <a:solidFill>
                  <a:srgbClr val="0000FF"/>
                </a:solidFill>
                <a:latin typeface="Courier New" panose="02070309020205020404" pitchFamily="49" charset="0"/>
                <a:cs typeface="Courier New" panose="02070309020205020404" pitchFamily="49" charset="0"/>
              </a:rPr>
              <a:t>drop</a:t>
            </a:r>
            <a:r>
              <a:rPr lang="en-GB" sz="2000" dirty="0">
                <a:latin typeface="Courier New" panose="02070309020205020404" pitchFamily="49" charset="0"/>
                <a:cs typeface="Courier New" panose="02070309020205020404" pitchFamily="49" charset="0"/>
              </a:rPr>
              <a:t> value;</a:t>
            </a:r>
            <a:r>
              <a:rPr lang="en-GB" sz="2000" dirty="0">
                <a:solidFill>
                  <a:srgbClr val="00B050"/>
                </a:solidFill>
                <a:latin typeface="Courier New" panose="02070309020205020404" pitchFamily="49" charset="0"/>
                <a:cs typeface="Courier New" panose="02070309020205020404" pitchFamily="49" charset="0"/>
              </a:rPr>
              <a:t> 		/* remove value from totals */</a:t>
            </a:r>
            <a:endParaRPr lang="en-GB" sz="2000" dirty="0">
              <a:latin typeface="Courier New" panose="02070309020205020404" pitchFamily="49" charset="0"/>
              <a:cs typeface="Courier New" panose="02070309020205020404" pitchFamily="49" charset="0"/>
            </a:endParaRPr>
          </a:p>
          <a:p>
            <a:pPr marL="109728" indent="0">
              <a:lnSpc>
                <a:spcPct val="120000"/>
              </a:lnSpc>
              <a:spcBef>
                <a:spcPts val="0"/>
              </a:spcBef>
              <a:buNone/>
            </a:pPr>
            <a:r>
              <a:rPr lang="en-GB" sz="2000" dirty="0">
                <a:solidFill>
                  <a:srgbClr val="0000FF"/>
                </a:solidFill>
                <a:latin typeface="Courier New" panose="02070309020205020404" pitchFamily="49" charset="0"/>
                <a:cs typeface="Courier New" panose="02070309020205020404" pitchFamily="49" charset="0"/>
              </a:rPr>
              <a:t>run</a:t>
            </a:r>
            <a:r>
              <a:rPr lang="en-GB" sz="2000" dirty="0">
                <a:latin typeface="Courier New" panose="02070309020205020404" pitchFamily="49" charset="0"/>
                <a:cs typeface="Courier New" panose="02070309020205020404" pitchFamily="49" charset="0"/>
              </a:rPr>
              <a:t>;</a:t>
            </a:r>
          </a:p>
        </p:txBody>
      </p:sp>
      <p:sp>
        <p:nvSpPr>
          <p:cNvPr id="2" name="Footer Placeholder 1">
            <a:extLst>
              <a:ext uri="{FF2B5EF4-FFF2-40B4-BE49-F238E27FC236}">
                <a16:creationId xmlns:a16="http://schemas.microsoft.com/office/drawing/2014/main" id="{46CE4F87-CC0C-4CA9-AE2D-3A448DAEED63}"/>
              </a:ext>
            </a:extLst>
          </p:cNvPr>
          <p:cNvSpPr>
            <a:spLocks noGrp="1"/>
          </p:cNvSpPr>
          <p:nvPr>
            <p:ph type="ftr" sz="quarter" idx="11"/>
          </p:nvPr>
        </p:nvSpPr>
        <p:spPr/>
        <p:txBody>
          <a:bodyPr/>
          <a:lstStyle/>
          <a:p>
            <a:r>
              <a:rPr lang="en-GB"/>
              <a:t>© De Montfort University, 2019</a:t>
            </a:r>
          </a:p>
        </p:txBody>
      </p:sp>
      <p:sp>
        <p:nvSpPr>
          <p:cNvPr id="8" name="Slide Number Placeholder 7">
            <a:extLst>
              <a:ext uri="{FF2B5EF4-FFF2-40B4-BE49-F238E27FC236}">
                <a16:creationId xmlns:a16="http://schemas.microsoft.com/office/drawing/2014/main" id="{49B4C231-F659-46FD-84D1-03BB718A093E}"/>
              </a:ext>
            </a:extLst>
          </p:cNvPr>
          <p:cNvSpPr>
            <a:spLocks noGrp="1"/>
          </p:cNvSpPr>
          <p:nvPr>
            <p:ph type="sldNum" sz="quarter" idx="12"/>
          </p:nvPr>
        </p:nvSpPr>
        <p:spPr/>
        <p:txBody>
          <a:bodyPr/>
          <a:lstStyle/>
          <a:p>
            <a:fld id="{611DAB3D-B2F2-4A2A-BBF9-859858E17E9D}" type="slidenum">
              <a:rPr lang="en-GB" smtClean="0"/>
              <a:t>23</a:t>
            </a:fld>
            <a:endParaRPr lang="en-GB"/>
          </a:p>
        </p:txBody>
      </p:sp>
    </p:spTree>
    <p:extLst>
      <p:ext uri="{BB962C8B-B14F-4D97-AF65-F5344CB8AC3E}">
        <p14:creationId xmlns:p14="http://schemas.microsoft.com/office/powerpoint/2010/main" val="2578606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err="1"/>
              <a:t>Informats</a:t>
            </a:r>
            <a:endParaRPr lang="en-GB" dirty="0"/>
          </a:p>
        </p:txBody>
      </p:sp>
      <p:sp>
        <p:nvSpPr>
          <p:cNvPr id="8" name="Content Placeholder 7"/>
          <p:cNvSpPr>
            <a:spLocks noGrp="1"/>
          </p:cNvSpPr>
          <p:nvPr>
            <p:ph idx="1"/>
          </p:nvPr>
        </p:nvSpPr>
        <p:spPr/>
        <p:txBody>
          <a:bodyPr>
            <a:normAutofit/>
          </a:bodyPr>
          <a:lstStyle/>
          <a:p>
            <a:r>
              <a:rPr lang="en-GB" dirty="0"/>
              <a:t>Predefined </a:t>
            </a:r>
            <a:r>
              <a:rPr lang="en-GB" dirty="0" err="1"/>
              <a:t>informats</a:t>
            </a:r>
            <a:endParaRPr lang="en-GB" dirty="0"/>
          </a:p>
          <a:p>
            <a:pPr lvl="1"/>
            <a:r>
              <a:rPr lang="en-GB" dirty="0"/>
              <a:t>For date &amp; time</a:t>
            </a:r>
          </a:p>
          <a:p>
            <a:pPr lvl="1"/>
            <a:r>
              <a:rPr lang="en-GB" dirty="0"/>
              <a:t>For formatted numeric data</a:t>
            </a:r>
          </a:p>
          <a:p>
            <a:pPr lvl="2"/>
            <a:r>
              <a:rPr lang="en-GB" dirty="0"/>
              <a:t>1.2e+33, $33.54</a:t>
            </a:r>
          </a:p>
          <a:p>
            <a:pPr lvl="1"/>
            <a:endParaRPr lang="en-GB" dirty="0"/>
          </a:p>
          <a:p>
            <a:r>
              <a:rPr lang="en-GB" dirty="0"/>
              <a:t>Define your own, if no predefined </a:t>
            </a:r>
            <a:r>
              <a:rPr lang="en-GB" dirty="0" err="1"/>
              <a:t>informat</a:t>
            </a:r>
            <a:r>
              <a:rPr lang="en-GB" dirty="0"/>
              <a:t> works</a:t>
            </a:r>
          </a:p>
          <a:p>
            <a:pPr lvl="1"/>
            <a:r>
              <a:rPr lang="en-GB" dirty="0"/>
              <a:t>Example use: to convert character data to numeric</a:t>
            </a:r>
          </a:p>
          <a:p>
            <a:pPr lvl="2"/>
            <a:r>
              <a:rPr lang="en-GB" dirty="0"/>
              <a:t>to save space, thereby increasing processing speed</a:t>
            </a:r>
          </a:p>
          <a:p>
            <a:pPr lvl="2"/>
            <a:r>
              <a:rPr lang="en-GB" dirty="0"/>
              <a:t>to simplify processing</a:t>
            </a:r>
          </a:p>
        </p:txBody>
      </p:sp>
      <p:sp>
        <p:nvSpPr>
          <p:cNvPr id="2" name="Footer Placeholder 1">
            <a:extLst>
              <a:ext uri="{FF2B5EF4-FFF2-40B4-BE49-F238E27FC236}">
                <a16:creationId xmlns:a16="http://schemas.microsoft.com/office/drawing/2014/main" id="{DA9ED583-F28B-473B-937E-D96E7096EDAA}"/>
              </a:ext>
            </a:extLst>
          </p:cNvPr>
          <p:cNvSpPr>
            <a:spLocks noGrp="1"/>
          </p:cNvSpPr>
          <p:nvPr>
            <p:ph type="ftr" sz="quarter" idx="11"/>
          </p:nvPr>
        </p:nvSpPr>
        <p:spPr/>
        <p:txBody>
          <a:bodyPr/>
          <a:lstStyle/>
          <a:p>
            <a:r>
              <a:rPr lang="en-GB"/>
              <a:t>© De Montfort University, 2019</a:t>
            </a:r>
          </a:p>
        </p:txBody>
      </p:sp>
      <p:sp>
        <p:nvSpPr>
          <p:cNvPr id="4" name="Slide Number Placeholder 3">
            <a:extLst>
              <a:ext uri="{FF2B5EF4-FFF2-40B4-BE49-F238E27FC236}">
                <a16:creationId xmlns:a16="http://schemas.microsoft.com/office/drawing/2014/main" id="{DF256463-829C-4C11-90EB-99F3E455BF0C}"/>
              </a:ext>
            </a:extLst>
          </p:cNvPr>
          <p:cNvSpPr>
            <a:spLocks noGrp="1"/>
          </p:cNvSpPr>
          <p:nvPr>
            <p:ph type="sldNum" sz="quarter" idx="12"/>
          </p:nvPr>
        </p:nvSpPr>
        <p:spPr/>
        <p:txBody>
          <a:bodyPr/>
          <a:lstStyle/>
          <a:p>
            <a:fld id="{611DAB3D-B2F2-4A2A-BBF9-859858E17E9D}" type="slidenum">
              <a:rPr lang="en-GB" smtClean="0"/>
              <a:t>24</a:t>
            </a:fld>
            <a:endParaRPr lang="en-GB"/>
          </a:p>
        </p:txBody>
      </p:sp>
    </p:spTree>
    <p:extLst>
      <p:ext uri="{BB962C8B-B14F-4D97-AF65-F5344CB8AC3E}">
        <p14:creationId xmlns:p14="http://schemas.microsoft.com/office/powerpoint/2010/main" val="10242147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Example </a:t>
            </a:r>
            <a:r>
              <a:rPr lang="en-GB" dirty="0" err="1"/>
              <a:t>informat</a:t>
            </a:r>
            <a:endParaRPr lang="en-GB" dirty="0"/>
          </a:p>
        </p:txBody>
      </p:sp>
      <p:sp>
        <p:nvSpPr>
          <p:cNvPr id="2" name="Content Placeholder 1"/>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a:bodyPr>
          <a:lstStyle/>
          <a:p>
            <a:pPr marL="624078" indent="-514350">
              <a:lnSpc>
                <a:spcPct val="100000"/>
              </a:lnSpc>
              <a:spcBef>
                <a:spcPts val="0"/>
              </a:spcBef>
              <a:buFont typeface="+mj-lt"/>
              <a:buAutoNum type="arabicPeriod"/>
            </a:pPr>
            <a:r>
              <a:rPr lang="en-GB" sz="1200" b="1" dirty="0">
                <a:solidFill>
                  <a:srgbClr val="000080"/>
                </a:solidFill>
                <a:latin typeface="Courier New" panose="02070309020205020404" pitchFamily="49" charset="0"/>
                <a:cs typeface="Courier New" panose="02070309020205020404" pitchFamily="49" charset="0"/>
              </a:rPr>
              <a:t>proc</a:t>
            </a:r>
            <a:r>
              <a:rPr lang="en-GB" sz="1200" dirty="0">
                <a:solidFill>
                  <a:srgbClr val="000000"/>
                </a:solidFill>
                <a:latin typeface="Courier New" panose="02070309020205020404" pitchFamily="49" charset="0"/>
                <a:cs typeface="Courier New" panose="02070309020205020404" pitchFamily="49" charset="0"/>
              </a:rPr>
              <a:t> </a:t>
            </a:r>
            <a:r>
              <a:rPr lang="en-GB" sz="1200" b="1" dirty="0">
                <a:solidFill>
                  <a:srgbClr val="000080"/>
                </a:solidFill>
                <a:latin typeface="Courier New" panose="02070309020205020404" pitchFamily="49" charset="0"/>
                <a:cs typeface="Courier New" panose="02070309020205020404" pitchFamily="49" charset="0"/>
              </a:rPr>
              <a:t>format</a:t>
            </a:r>
            <a:r>
              <a:rPr lang="en-GB" sz="1200" dirty="0">
                <a:solidFill>
                  <a:srgbClr val="000000"/>
                </a:solidFill>
                <a:latin typeface="Courier New" panose="02070309020205020404" pitchFamily="49" charset="0"/>
                <a:cs typeface="Courier New" panose="02070309020205020404" pitchFamily="49" charset="0"/>
              </a:rPr>
              <a:t>;</a:t>
            </a:r>
          </a:p>
          <a:p>
            <a:pPr marL="624078" indent="-514350">
              <a:lnSpc>
                <a:spcPct val="100000"/>
              </a:lnSpc>
              <a:spcBef>
                <a:spcPts val="0"/>
              </a:spcBef>
              <a:buFont typeface="+mj-lt"/>
              <a:buAutoNum type="arabicPeriod"/>
            </a:pPr>
            <a:r>
              <a:rPr lang="en-GB" sz="1200" dirty="0">
                <a:solidFill>
                  <a:srgbClr val="000000"/>
                </a:solidFill>
                <a:latin typeface="Courier New" panose="02070309020205020404" pitchFamily="49" charset="0"/>
                <a:cs typeface="Courier New" panose="02070309020205020404" pitchFamily="49" charset="0"/>
              </a:rPr>
              <a:t>	</a:t>
            </a:r>
            <a:r>
              <a:rPr lang="en-GB" sz="1200" dirty="0" err="1">
                <a:solidFill>
                  <a:srgbClr val="0000FF"/>
                </a:solidFill>
                <a:latin typeface="Courier New" panose="02070309020205020404" pitchFamily="49" charset="0"/>
                <a:cs typeface="Courier New" panose="02070309020205020404" pitchFamily="49" charset="0"/>
              </a:rPr>
              <a:t>invalue</a:t>
            </a:r>
            <a:r>
              <a:rPr lang="en-GB" sz="1200" dirty="0">
                <a:solidFill>
                  <a:srgbClr val="000000"/>
                </a:solidFill>
                <a:latin typeface="Courier New" panose="02070309020205020404" pitchFamily="49" charset="0"/>
                <a:cs typeface="Courier New" panose="02070309020205020404" pitchFamily="49" charset="0"/>
              </a:rPr>
              <a:t> team</a:t>
            </a:r>
          </a:p>
          <a:p>
            <a:pPr marL="624078" indent="-514350">
              <a:lnSpc>
                <a:spcPct val="100000"/>
              </a:lnSpc>
              <a:spcBef>
                <a:spcPts val="0"/>
              </a:spcBef>
              <a:buFont typeface="+mj-lt"/>
              <a:buAutoNum type="arabicPeriod"/>
            </a:pPr>
            <a:r>
              <a:rPr lang="en-GB" sz="1200" dirty="0">
                <a:solidFill>
                  <a:srgbClr val="000000"/>
                </a:solidFill>
                <a:latin typeface="Courier New" panose="02070309020205020404" pitchFamily="49" charset="0"/>
                <a:cs typeface="Courier New" panose="02070309020205020404" pitchFamily="49" charset="0"/>
              </a:rPr>
              <a:t>		</a:t>
            </a:r>
            <a:r>
              <a:rPr lang="en-GB" sz="1200" dirty="0">
                <a:solidFill>
                  <a:srgbClr val="800080"/>
                </a:solidFill>
                <a:latin typeface="Courier New" panose="02070309020205020404" pitchFamily="49" charset="0"/>
                <a:cs typeface="Courier New" panose="02070309020205020404" pitchFamily="49" charset="0"/>
              </a:rPr>
              <a:t>'red'</a:t>
            </a:r>
            <a:r>
              <a:rPr lang="en-GB" sz="1200" dirty="0">
                <a:solidFill>
                  <a:srgbClr val="000000"/>
                </a:solidFill>
                <a:latin typeface="Courier New" panose="02070309020205020404" pitchFamily="49" charset="0"/>
                <a:cs typeface="Courier New" panose="02070309020205020404" pitchFamily="49" charset="0"/>
              </a:rPr>
              <a:t> 		= </a:t>
            </a:r>
            <a:r>
              <a:rPr lang="en-GB" sz="1200" b="1" dirty="0">
                <a:solidFill>
                  <a:srgbClr val="008080"/>
                </a:solidFill>
                <a:latin typeface="Courier New" panose="02070309020205020404" pitchFamily="49" charset="0"/>
                <a:cs typeface="Courier New" panose="02070309020205020404" pitchFamily="49" charset="0"/>
              </a:rPr>
              <a:t>0</a:t>
            </a:r>
            <a:endParaRPr lang="en-GB" sz="1200" dirty="0">
              <a:solidFill>
                <a:srgbClr val="000000"/>
              </a:solidFill>
              <a:latin typeface="Courier New" panose="02070309020205020404" pitchFamily="49" charset="0"/>
              <a:cs typeface="Courier New" panose="02070309020205020404" pitchFamily="49" charset="0"/>
            </a:endParaRPr>
          </a:p>
          <a:p>
            <a:pPr marL="624078" indent="-514350">
              <a:lnSpc>
                <a:spcPct val="100000"/>
              </a:lnSpc>
              <a:spcBef>
                <a:spcPts val="0"/>
              </a:spcBef>
              <a:buFont typeface="+mj-lt"/>
              <a:buAutoNum type="arabicPeriod"/>
            </a:pPr>
            <a:r>
              <a:rPr lang="en-GB" sz="1200" dirty="0">
                <a:solidFill>
                  <a:srgbClr val="000000"/>
                </a:solidFill>
                <a:latin typeface="Courier New" panose="02070309020205020404" pitchFamily="49" charset="0"/>
                <a:cs typeface="Courier New" panose="02070309020205020404" pitchFamily="49" charset="0"/>
              </a:rPr>
              <a:t>		</a:t>
            </a:r>
            <a:r>
              <a:rPr lang="en-GB" sz="1200" dirty="0">
                <a:solidFill>
                  <a:srgbClr val="800080"/>
                </a:solidFill>
                <a:latin typeface="Courier New" panose="02070309020205020404" pitchFamily="49" charset="0"/>
                <a:cs typeface="Courier New" panose="02070309020205020404" pitchFamily="49" charset="0"/>
              </a:rPr>
              <a:t>'yellow'</a:t>
            </a:r>
            <a:r>
              <a:rPr lang="en-GB" sz="1200" dirty="0">
                <a:solidFill>
                  <a:srgbClr val="000000"/>
                </a:solidFill>
                <a:latin typeface="Courier New" panose="02070309020205020404" pitchFamily="49" charset="0"/>
                <a:cs typeface="Courier New" panose="02070309020205020404" pitchFamily="49" charset="0"/>
              </a:rPr>
              <a:t> 		= </a:t>
            </a:r>
            <a:r>
              <a:rPr lang="en-GB" sz="1200" b="1" dirty="0">
                <a:solidFill>
                  <a:srgbClr val="008080"/>
                </a:solidFill>
                <a:latin typeface="Courier New" panose="02070309020205020404" pitchFamily="49" charset="0"/>
                <a:cs typeface="Courier New" panose="02070309020205020404" pitchFamily="49" charset="0"/>
              </a:rPr>
              <a:t>1</a:t>
            </a:r>
            <a:endParaRPr lang="en-GB" sz="1200" dirty="0">
              <a:solidFill>
                <a:srgbClr val="000000"/>
              </a:solidFill>
              <a:latin typeface="Courier New" panose="02070309020205020404" pitchFamily="49" charset="0"/>
              <a:cs typeface="Courier New" panose="02070309020205020404" pitchFamily="49" charset="0"/>
            </a:endParaRPr>
          </a:p>
          <a:p>
            <a:pPr marL="624078" indent="-514350">
              <a:lnSpc>
                <a:spcPct val="100000"/>
              </a:lnSpc>
              <a:spcBef>
                <a:spcPts val="0"/>
              </a:spcBef>
              <a:buFont typeface="+mj-lt"/>
              <a:buAutoNum type="arabicPeriod"/>
            </a:pPr>
            <a:r>
              <a:rPr lang="en-GB" sz="1200" dirty="0">
                <a:solidFill>
                  <a:srgbClr val="000000"/>
                </a:solidFill>
                <a:latin typeface="Courier New" panose="02070309020205020404" pitchFamily="49" charset="0"/>
                <a:cs typeface="Courier New" panose="02070309020205020404" pitchFamily="49" charset="0"/>
              </a:rPr>
              <a:t>		</a:t>
            </a:r>
            <a:r>
              <a:rPr lang="en-GB" sz="1200" dirty="0">
                <a:solidFill>
                  <a:srgbClr val="800080"/>
                </a:solidFill>
                <a:latin typeface="Courier New" panose="02070309020205020404" pitchFamily="49" charset="0"/>
                <a:cs typeface="Courier New" panose="02070309020205020404" pitchFamily="49" charset="0"/>
              </a:rPr>
              <a:t>'green'</a:t>
            </a:r>
            <a:r>
              <a:rPr lang="en-GB" sz="1200" dirty="0">
                <a:solidFill>
                  <a:srgbClr val="000000"/>
                </a:solidFill>
                <a:latin typeface="Courier New" panose="02070309020205020404" pitchFamily="49" charset="0"/>
                <a:cs typeface="Courier New" panose="02070309020205020404" pitchFamily="49" charset="0"/>
              </a:rPr>
              <a:t>		= </a:t>
            </a:r>
            <a:r>
              <a:rPr lang="en-GB" sz="1200" b="1" dirty="0">
                <a:solidFill>
                  <a:srgbClr val="008080"/>
                </a:solidFill>
                <a:latin typeface="Courier New" panose="02070309020205020404" pitchFamily="49" charset="0"/>
                <a:cs typeface="Courier New" panose="02070309020205020404" pitchFamily="49" charset="0"/>
              </a:rPr>
              <a:t>2</a:t>
            </a:r>
            <a:endParaRPr lang="en-GB" sz="1200" dirty="0">
              <a:solidFill>
                <a:srgbClr val="000000"/>
              </a:solidFill>
              <a:latin typeface="Courier New" panose="02070309020205020404" pitchFamily="49" charset="0"/>
              <a:cs typeface="Courier New" panose="02070309020205020404" pitchFamily="49" charset="0"/>
            </a:endParaRPr>
          </a:p>
          <a:p>
            <a:pPr marL="624078" indent="-514350">
              <a:lnSpc>
                <a:spcPct val="100000"/>
              </a:lnSpc>
              <a:spcBef>
                <a:spcPts val="0"/>
              </a:spcBef>
              <a:buFont typeface="+mj-lt"/>
              <a:buAutoNum type="arabicPeriod"/>
            </a:pPr>
            <a:r>
              <a:rPr lang="en-GB" sz="1200" dirty="0">
                <a:solidFill>
                  <a:srgbClr val="000000"/>
                </a:solidFill>
                <a:latin typeface="Courier New" panose="02070309020205020404" pitchFamily="49" charset="0"/>
                <a:cs typeface="Courier New" panose="02070309020205020404" pitchFamily="49" charset="0"/>
              </a:rPr>
              <a:t>		</a:t>
            </a:r>
            <a:r>
              <a:rPr lang="en-GB" sz="1200" dirty="0">
                <a:solidFill>
                  <a:srgbClr val="800080"/>
                </a:solidFill>
                <a:latin typeface="Courier New" panose="02070309020205020404" pitchFamily="49" charset="0"/>
                <a:cs typeface="Courier New" panose="02070309020205020404" pitchFamily="49" charset="0"/>
              </a:rPr>
              <a:t>'blue'</a:t>
            </a:r>
            <a:r>
              <a:rPr lang="en-GB" sz="1200" dirty="0">
                <a:solidFill>
                  <a:srgbClr val="000000"/>
                </a:solidFill>
                <a:latin typeface="Courier New" panose="02070309020205020404" pitchFamily="49" charset="0"/>
                <a:cs typeface="Courier New" panose="02070309020205020404" pitchFamily="49" charset="0"/>
              </a:rPr>
              <a:t>		= </a:t>
            </a:r>
            <a:r>
              <a:rPr lang="en-GB" sz="1200" b="1" dirty="0">
                <a:solidFill>
                  <a:srgbClr val="008080"/>
                </a:solidFill>
                <a:latin typeface="Courier New" panose="02070309020205020404" pitchFamily="49" charset="0"/>
                <a:cs typeface="Courier New" panose="02070309020205020404" pitchFamily="49" charset="0"/>
              </a:rPr>
              <a:t>3</a:t>
            </a:r>
            <a:endParaRPr lang="en-GB" sz="1200" dirty="0">
              <a:solidFill>
                <a:srgbClr val="000000"/>
              </a:solidFill>
              <a:latin typeface="Courier New" panose="02070309020205020404" pitchFamily="49" charset="0"/>
              <a:cs typeface="Courier New" panose="02070309020205020404" pitchFamily="49" charset="0"/>
            </a:endParaRPr>
          </a:p>
          <a:p>
            <a:pPr marL="624078" indent="-514350">
              <a:lnSpc>
                <a:spcPct val="100000"/>
              </a:lnSpc>
              <a:spcBef>
                <a:spcPts val="0"/>
              </a:spcBef>
              <a:buFont typeface="+mj-lt"/>
              <a:buAutoNum type="arabicPeriod"/>
            </a:pPr>
            <a:r>
              <a:rPr lang="en-GB" sz="1200" dirty="0">
                <a:solidFill>
                  <a:srgbClr val="000000"/>
                </a:solidFill>
                <a:latin typeface="Courier New" panose="02070309020205020404" pitchFamily="49" charset="0"/>
                <a:cs typeface="Courier New" panose="02070309020205020404" pitchFamily="49" charset="0"/>
              </a:rPr>
              <a:t>		other		= </a:t>
            </a:r>
            <a:r>
              <a:rPr lang="en-GB" sz="1200" b="1" dirty="0">
                <a:solidFill>
                  <a:srgbClr val="008080"/>
                </a:solidFill>
                <a:latin typeface="Courier New" panose="02070309020205020404" pitchFamily="49" charset="0"/>
                <a:cs typeface="Courier New" panose="02070309020205020404" pitchFamily="49" charset="0"/>
              </a:rPr>
              <a:t>.</a:t>
            </a:r>
            <a:endParaRPr lang="en-GB" sz="1200" dirty="0">
              <a:solidFill>
                <a:srgbClr val="000000"/>
              </a:solidFill>
              <a:latin typeface="Courier New" panose="02070309020205020404" pitchFamily="49" charset="0"/>
              <a:cs typeface="Courier New" panose="02070309020205020404" pitchFamily="49" charset="0"/>
            </a:endParaRPr>
          </a:p>
          <a:p>
            <a:pPr marL="624078" indent="-514350">
              <a:lnSpc>
                <a:spcPct val="100000"/>
              </a:lnSpc>
              <a:spcBef>
                <a:spcPts val="0"/>
              </a:spcBef>
              <a:buFont typeface="+mj-lt"/>
              <a:buAutoNum type="arabicPeriod"/>
            </a:pPr>
            <a:r>
              <a:rPr lang="en-GB" sz="1200" dirty="0">
                <a:solidFill>
                  <a:srgbClr val="000000"/>
                </a:solidFill>
                <a:latin typeface="Courier New" panose="02070309020205020404" pitchFamily="49" charset="0"/>
                <a:cs typeface="Courier New" panose="02070309020205020404" pitchFamily="49" charset="0"/>
              </a:rPr>
              <a:t>	;</a:t>
            </a:r>
          </a:p>
          <a:p>
            <a:pPr marL="624078" indent="-514350">
              <a:lnSpc>
                <a:spcPct val="100000"/>
              </a:lnSpc>
              <a:spcBef>
                <a:spcPts val="0"/>
              </a:spcBef>
              <a:buFont typeface="+mj-lt"/>
              <a:buAutoNum type="arabicPeriod"/>
            </a:pPr>
            <a:r>
              <a:rPr lang="en-GB" sz="1200" b="1" dirty="0">
                <a:solidFill>
                  <a:srgbClr val="000080"/>
                </a:solidFill>
                <a:latin typeface="Courier New" panose="02070309020205020404" pitchFamily="49" charset="0"/>
                <a:cs typeface="Courier New" panose="02070309020205020404" pitchFamily="49" charset="0"/>
              </a:rPr>
              <a:t>run</a:t>
            </a:r>
            <a:r>
              <a:rPr lang="en-GB" sz="1200" dirty="0">
                <a:solidFill>
                  <a:srgbClr val="000000"/>
                </a:solidFill>
                <a:latin typeface="Courier New" panose="02070309020205020404" pitchFamily="49" charset="0"/>
                <a:cs typeface="Courier New" panose="02070309020205020404" pitchFamily="49" charset="0"/>
              </a:rPr>
              <a:t>;</a:t>
            </a:r>
          </a:p>
          <a:p>
            <a:pPr marL="624078" indent="-514350">
              <a:lnSpc>
                <a:spcPct val="100000"/>
              </a:lnSpc>
              <a:spcBef>
                <a:spcPts val="0"/>
              </a:spcBef>
              <a:buFont typeface="+mj-lt"/>
              <a:buAutoNum type="arabicPeriod"/>
            </a:pPr>
            <a:endParaRPr lang="en-GB" sz="1200" dirty="0">
              <a:solidFill>
                <a:srgbClr val="000000"/>
              </a:solidFill>
              <a:latin typeface="Courier New" panose="02070309020205020404" pitchFamily="49" charset="0"/>
              <a:cs typeface="Courier New" panose="02070309020205020404" pitchFamily="49" charset="0"/>
            </a:endParaRPr>
          </a:p>
          <a:p>
            <a:pPr marL="624078" indent="-514350">
              <a:lnSpc>
                <a:spcPct val="100000"/>
              </a:lnSpc>
              <a:spcBef>
                <a:spcPts val="0"/>
              </a:spcBef>
              <a:buFont typeface="+mj-lt"/>
              <a:buAutoNum type="arabicPeriod"/>
            </a:pPr>
            <a:r>
              <a:rPr lang="en-GB" sz="1200" dirty="0">
                <a:solidFill>
                  <a:srgbClr val="0000FF"/>
                </a:solidFill>
                <a:latin typeface="Courier New" panose="02070309020205020404" pitchFamily="49" charset="0"/>
                <a:cs typeface="Courier New" panose="02070309020205020404" pitchFamily="49" charset="0"/>
              </a:rPr>
              <a:t>options </a:t>
            </a:r>
            <a:r>
              <a:rPr lang="en-GB" sz="1200" dirty="0" err="1">
                <a:solidFill>
                  <a:srgbClr val="0000FF"/>
                </a:solidFill>
                <a:latin typeface="Courier New" panose="02070309020205020404" pitchFamily="49" charset="0"/>
                <a:cs typeface="Courier New" panose="02070309020205020404" pitchFamily="49" charset="0"/>
              </a:rPr>
              <a:t>fmtsearch</a:t>
            </a:r>
            <a:r>
              <a:rPr lang="en-GB" sz="1200" dirty="0">
                <a:solidFill>
                  <a:srgbClr val="0000FF"/>
                </a:solidFill>
                <a:latin typeface="Courier New" panose="02070309020205020404" pitchFamily="49" charset="0"/>
                <a:cs typeface="Courier New" panose="02070309020205020404" pitchFamily="49" charset="0"/>
              </a:rPr>
              <a:t> = (</a:t>
            </a:r>
            <a:r>
              <a:rPr lang="en-GB" sz="1200" dirty="0">
                <a:solidFill>
                  <a:schemeClr val="bg1"/>
                </a:solidFill>
                <a:latin typeface="Courier New" panose="02070309020205020404" pitchFamily="49" charset="0"/>
                <a:cs typeface="Courier New" panose="02070309020205020404" pitchFamily="49" charset="0"/>
              </a:rPr>
              <a:t>work</a:t>
            </a:r>
            <a:r>
              <a:rPr lang="en-GB" sz="1200" dirty="0">
                <a:solidFill>
                  <a:srgbClr val="0000FF"/>
                </a:solidFill>
                <a:latin typeface="Courier New" panose="02070309020205020404" pitchFamily="49" charset="0"/>
                <a:cs typeface="Courier New" panose="02070309020205020404" pitchFamily="49" charset="0"/>
              </a:rPr>
              <a:t>); </a:t>
            </a:r>
            <a:r>
              <a:rPr lang="en-GB" sz="1200" dirty="0">
                <a:solidFill>
                  <a:srgbClr val="00B050"/>
                </a:solidFill>
                <a:latin typeface="Courier New" panose="02070309020205020404" pitchFamily="49" charset="0"/>
                <a:cs typeface="Courier New" panose="02070309020205020404" pitchFamily="49" charset="0"/>
              </a:rPr>
              <a:t>* guarantees that format is found;</a:t>
            </a:r>
          </a:p>
          <a:p>
            <a:pPr marL="624078" indent="-514350">
              <a:lnSpc>
                <a:spcPct val="100000"/>
              </a:lnSpc>
              <a:spcBef>
                <a:spcPts val="0"/>
              </a:spcBef>
              <a:buFont typeface="+mj-lt"/>
              <a:buAutoNum type="arabicPeriod"/>
            </a:pPr>
            <a:endParaRPr lang="en-GB" sz="1200" dirty="0">
              <a:solidFill>
                <a:srgbClr val="000000"/>
              </a:solidFill>
              <a:latin typeface="Courier New" panose="02070309020205020404" pitchFamily="49" charset="0"/>
              <a:cs typeface="Courier New" panose="02070309020205020404" pitchFamily="49" charset="0"/>
            </a:endParaRPr>
          </a:p>
        </p:txBody>
      </p:sp>
      <p:sp>
        <p:nvSpPr>
          <p:cNvPr id="4" name="Footer Placeholder 3">
            <a:extLst>
              <a:ext uri="{FF2B5EF4-FFF2-40B4-BE49-F238E27FC236}">
                <a16:creationId xmlns:a16="http://schemas.microsoft.com/office/drawing/2014/main" id="{F7897B72-5DAA-478F-9C93-45B6C68B4005}"/>
              </a:ext>
            </a:extLst>
          </p:cNvPr>
          <p:cNvSpPr>
            <a:spLocks noGrp="1"/>
          </p:cNvSpPr>
          <p:nvPr>
            <p:ph type="ftr" sz="quarter" idx="11"/>
          </p:nvPr>
        </p:nvSpPr>
        <p:spPr/>
        <p:txBody>
          <a:bodyPr/>
          <a:lstStyle/>
          <a:p>
            <a:r>
              <a:rPr lang="en-GB"/>
              <a:t>© De Montfort University, 2019</a:t>
            </a:r>
          </a:p>
        </p:txBody>
      </p:sp>
      <p:sp>
        <p:nvSpPr>
          <p:cNvPr id="5" name="Slide Number Placeholder 4">
            <a:extLst>
              <a:ext uri="{FF2B5EF4-FFF2-40B4-BE49-F238E27FC236}">
                <a16:creationId xmlns:a16="http://schemas.microsoft.com/office/drawing/2014/main" id="{AE15EF19-426F-4AC8-B8AA-A4E2D42882A6}"/>
              </a:ext>
            </a:extLst>
          </p:cNvPr>
          <p:cNvSpPr>
            <a:spLocks noGrp="1"/>
          </p:cNvSpPr>
          <p:nvPr>
            <p:ph type="sldNum" sz="quarter" idx="12"/>
          </p:nvPr>
        </p:nvSpPr>
        <p:spPr/>
        <p:txBody>
          <a:bodyPr/>
          <a:lstStyle/>
          <a:p>
            <a:fld id="{611DAB3D-B2F2-4A2A-BBF9-859858E17E9D}" type="slidenum">
              <a:rPr lang="en-GB" smtClean="0"/>
              <a:t>25</a:t>
            </a:fld>
            <a:endParaRPr lang="en-GB"/>
          </a:p>
        </p:txBody>
      </p:sp>
    </p:spTree>
    <p:extLst>
      <p:ext uri="{BB962C8B-B14F-4D97-AF65-F5344CB8AC3E}">
        <p14:creationId xmlns:p14="http://schemas.microsoft.com/office/powerpoint/2010/main" val="5408644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Type conversion using </a:t>
            </a:r>
            <a:r>
              <a:rPr lang="en-GB" dirty="0" err="1"/>
              <a:t>informat</a:t>
            </a:r>
            <a:endParaRPr lang="en-GB" dirty="0"/>
          </a:p>
        </p:txBody>
      </p:sp>
      <p:sp>
        <p:nvSpPr>
          <p:cNvPr id="4" name="Text Placeholder 3"/>
          <p:cNvSpPr>
            <a:spLocks noGrp="1"/>
          </p:cNvSpPr>
          <p:nvPr>
            <p:ph type="body" idx="1"/>
          </p:nvPr>
        </p:nvSpPr>
        <p:spPr/>
        <p:txBody>
          <a:bodyPr/>
          <a:lstStyle/>
          <a:p>
            <a:r>
              <a:rPr lang="en-GB" dirty="0"/>
              <a:t>Specific solution</a:t>
            </a:r>
          </a:p>
        </p:txBody>
      </p:sp>
      <p:sp>
        <p:nvSpPr>
          <p:cNvPr id="5" name="Content Placeholder 4"/>
          <p:cNvSpPr>
            <a:spLocks noGrp="1"/>
          </p:cNvSpPr>
          <p:nvPr>
            <p:ph sz="half" idx="2"/>
          </p:nvPr>
        </p:nvSpPr>
        <p:spPr/>
        <p:style>
          <a:lnRef idx="2">
            <a:schemeClr val="dk1"/>
          </a:lnRef>
          <a:fillRef idx="1">
            <a:schemeClr val="lt1"/>
          </a:fillRef>
          <a:effectRef idx="0">
            <a:schemeClr val="dk1"/>
          </a:effectRef>
          <a:fontRef idx="minor">
            <a:schemeClr val="dk1"/>
          </a:fontRef>
        </p:style>
        <p:txBody>
          <a:bodyPr>
            <a:noAutofit/>
          </a:bodyPr>
          <a:lstStyle/>
          <a:p>
            <a:pPr marL="566928" indent="-457200">
              <a:lnSpc>
                <a:spcPct val="100000"/>
              </a:lnSpc>
              <a:spcBef>
                <a:spcPts val="0"/>
              </a:spcBef>
              <a:buFont typeface="+mj-lt"/>
              <a:buAutoNum type="arabicPeriod"/>
            </a:pPr>
            <a:r>
              <a:rPr lang="en-GB" sz="1200" dirty="0">
                <a:solidFill>
                  <a:srgbClr val="008000"/>
                </a:solidFill>
                <a:latin typeface="Courier New" panose="02070309020205020404" pitchFamily="49" charset="0"/>
                <a:cs typeface="Courier New" panose="02070309020205020404" pitchFamily="49" charset="0"/>
              </a:rPr>
              <a:t>* only works with raw data;</a:t>
            </a:r>
          </a:p>
          <a:p>
            <a:pPr marL="452628" indent="-342900">
              <a:lnSpc>
                <a:spcPct val="100000"/>
              </a:lnSpc>
              <a:spcBef>
                <a:spcPts val="0"/>
              </a:spcBef>
              <a:buFont typeface="+mj-lt"/>
              <a:buAutoNum type="arabicPeriod"/>
            </a:pPr>
            <a:r>
              <a:rPr lang="en-GB" sz="1200" dirty="0">
                <a:solidFill>
                  <a:srgbClr val="0000FF"/>
                </a:solidFill>
                <a:latin typeface="Courier New" panose="02070309020205020404" pitchFamily="49" charset="0"/>
                <a:cs typeface="Courier New" panose="02070309020205020404" pitchFamily="49" charset="0"/>
              </a:rPr>
              <a:t>input</a:t>
            </a:r>
            <a:r>
              <a:rPr lang="en-GB" sz="1200" dirty="0">
                <a:solidFill>
                  <a:srgbClr val="000000"/>
                </a:solidFill>
                <a:latin typeface="Courier New" panose="02070309020205020404" pitchFamily="49" charset="0"/>
                <a:cs typeface="Courier New" panose="02070309020205020404" pitchFamily="49" charset="0"/>
              </a:rPr>
              <a:t> </a:t>
            </a:r>
          </a:p>
          <a:p>
            <a:pPr marL="452628" indent="-342900">
              <a:lnSpc>
                <a:spcPct val="100000"/>
              </a:lnSpc>
              <a:spcBef>
                <a:spcPts val="0"/>
              </a:spcBef>
              <a:buFont typeface="+mj-lt"/>
              <a:buAutoNum type="arabicPeriod"/>
            </a:pPr>
            <a:r>
              <a:rPr lang="en-GB" sz="1200" dirty="0">
                <a:solidFill>
                  <a:srgbClr val="000000"/>
                </a:solidFill>
                <a:latin typeface="Courier New" panose="02070309020205020404" pitchFamily="49" charset="0"/>
                <a:cs typeface="Courier New" panose="02070309020205020404" pitchFamily="49" charset="0"/>
              </a:rPr>
              <a:t>	name $ 	</a:t>
            </a:r>
            <a:r>
              <a:rPr lang="en-GB" sz="1200" b="1" dirty="0">
                <a:solidFill>
                  <a:srgbClr val="008080"/>
                </a:solidFill>
                <a:latin typeface="Courier New" panose="02070309020205020404" pitchFamily="49" charset="0"/>
                <a:cs typeface="Courier New" panose="02070309020205020404" pitchFamily="49" charset="0"/>
              </a:rPr>
              <a:t>1</a:t>
            </a:r>
            <a:r>
              <a:rPr lang="en-GB" sz="1200" dirty="0">
                <a:solidFill>
                  <a:srgbClr val="000000"/>
                </a:solidFill>
                <a:latin typeface="Courier New" panose="02070309020205020404" pitchFamily="49" charset="0"/>
                <a:cs typeface="Courier New" panose="02070309020205020404" pitchFamily="49" charset="0"/>
              </a:rPr>
              <a:t>-</a:t>
            </a:r>
            <a:r>
              <a:rPr lang="en-GB" sz="1200" b="1" dirty="0">
                <a:solidFill>
                  <a:srgbClr val="008080"/>
                </a:solidFill>
                <a:latin typeface="Courier New" panose="02070309020205020404" pitchFamily="49" charset="0"/>
                <a:cs typeface="Courier New" panose="02070309020205020404" pitchFamily="49" charset="0"/>
              </a:rPr>
              <a:t>6</a:t>
            </a:r>
            <a:endParaRPr lang="en-GB" sz="1200" dirty="0">
              <a:solidFill>
                <a:srgbClr val="000000"/>
              </a:solidFill>
              <a:latin typeface="Courier New" panose="02070309020205020404" pitchFamily="49" charset="0"/>
              <a:cs typeface="Courier New" panose="02070309020205020404" pitchFamily="49" charset="0"/>
            </a:endParaRPr>
          </a:p>
          <a:p>
            <a:pPr marL="452628" indent="-342900">
              <a:lnSpc>
                <a:spcPct val="100000"/>
              </a:lnSpc>
              <a:spcBef>
                <a:spcPts val="0"/>
              </a:spcBef>
              <a:buFont typeface="+mj-lt"/>
              <a:buAutoNum type="arabicPeriod"/>
            </a:pPr>
            <a:r>
              <a:rPr lang="en-GB" sz="1200" dirty="0">
                <a:solidFill>
                  <a:srgbClr val="000000"/>
                </a:solidFill>
                <a:latin typeface="Courier New" panose="02070309020205020404" pitchFamily="49" charset="0"/>
                <a:cs typeface="Courier New" panose="02070309020205020404" pitchFamily="49" charset="0"/>
              </a:rPr>
              <a:t>	team  	</a:t>
            </a:r>
            <a:r>
              <a:rPr lang="en-GB" sz="1200" dirty="0">
                <a:solidFill>
                  <a:srgbClr val="008080"/>
                </a:solidFill>
                <a:latin typeface="Courier New" panose="02070309020205020404" pitchFamily="49" charset="0"/>
                <a:cs typeface="Courier New" panose="02070309020205020404" pitchFamily="49" charset="0"/>
              </a:rPr>
              <a:t>team6.</a:t>
            </a:r>
            <a:endParaRPr lang="en-GB" sz="1200" dirty="0">
              <a:solidFill>
                <a:srgbClr val="000000"/>
              </a:solidFill>
              <a:latin typeface="Courier New" panose="02070309020205020404" pitchFamily="49" charset="0"/>
              <a:cs typeface="Courier New" panose="02070309020205020404" pitchFamily="49" charset="0"/>
            </a:endParaRPr>
          </a:p>
          <a:p>
            <a:pPr marL="452628" indent="-342900">
              <a:lnSpc>
                <a:spcPct val="100000"/>
              </a:lnSpc>
              <a:spcBef>
                <a:spcPts val="0"/>
              </a:spcBef>
              <a:buFont typeface="+mj-lt"/>
              <a:buAutoNum type="arabicPeriod"/>
            </a:pPr>
            <a:r>
              <a:rPr lang="en-GB" sz="1200" dirty="0">
                <a:solidFill>
                  <a:srgbClr val="000000"/>
                </a:solidFill>
                <a:latin typeface="Courier New" panose="02070309020205020404" pitchFamily="49" charset="0"/>
                <a:cs typeface="Courier New" panose="02070309020205020404" pitchFamily="49" charset="0"/>
              </a:rPr>
              <a:t>	</a:t>
            </a:r>
            <a:r>
              <a:rPr lang="en-GB" sz="1200" dirty="0" err="1">
                <a:solidFill>
                  <a:srgbClr val="000000"/>
                </a:solidFill>
                <a:latin typeface="Courier New" panose="02070309020205020404" pitchFamily="49" charset="0"/>
                <a:cs typeface="Courier New" panose="02070309020205020404" pitchFamily="49" charset="0"/>
              </a:rPr>
              <a:t>sbp</a:t>
            </a:r>
            <a:r>
              <a:rPr lang="en-GB" sz="1200" dirty="0">
                <a:solidFill>
                  <a:srgbClr val="000000"/>
                </a:solidFill>
                <a:latin typeface="Courier New" panose="02070309020205020404" pitchFamily="49" charset="0"/>
                <a:cs typeface="Courier New" panose="02070309020205020404" pitchFamily="49" charset="0"/>
              </a:rPr>
              <a:t> 	</a:t>
            </a:r>
            <a:r>
              <a:rPr lang="en-GB" sz="1200" b="1" dirty="0">
                <a:solidFill>
                  <a:srgbClr val="008080"/>
                </a:solidFill>
                <a:latin typeface="Courier New" panose="02070309020205020404" pitchFamily="49" charset="0"/>
                <a:cs typeface="Courier New" panose="02070309020205020404" pitchFamily="49" charset="0"/>
              </a:rPr>
              <a:t>13</a:t>
            </a:r>
            <a:r>
              <a:rPr lang="en-GB" sz="1200" dirty="0">
                <a:solidFill>
                  <a:srgbClr val="000000"/>
                </a:solidFill>
                <a:latin typeface="Courier New" panose="02070309020205020404" pitchFamily="49" charset="0"/>
                <a:cs typeface="Courier New" panose="02070309020205020404" pitchFamily="49" charset="0"/>
              </a:rPr>
              <a:t>-</a:t>
            </a:r>
            <a:r>
              <a:rPr lang="en-GB" sz="1200" b="1" dirty="0">
                <a:solidFill>
                  <a:srgbClr val="008080"/>
                </a:solidFill>
                <a:latin typeface="Courier New" panose="02070309020205020404" pitchFamily="49" charset="0"/>
                <a:cs typeface="Courier New" panose="02070309020205020404" pitchFamily="49" charset="0"/>
              </a:rPr>
              <a:t>15</a:t>
            </a:r>
            <a:endParaRPr lang="en-GB" sz="1200" dirty="0">
              <a:solidFill>
                <a:srgbClr val="000000"/>
              </a:solidFill>
              <a:latin typeface="Courier New" panose="02070309020205020404" pitchFamily="49" charset="0"/>
              <a:cs typeface="Courier New" panose="02070309020205020404" pitchFamily="49" charset="0"/>
            </a:endParaRPr>
          </a:p>
          <a:p>
            <a:pPr marL="452628" indent="-342900">
              <a:lnSpc>
                <a:spcPct val="100000"/>
              </a:lnSpc>
              <a:spcBef>
                <a:spcPts val="0"/>
              </a:spcBef>
              <a:buFont typeface="+mj-lt"/>
              <a:buAutoNum type="arabicPeriod"/>
            </a:pPr>
            <a:r>
              <a:rPr lang="en-GB" sz="1200" dirty="0">
                <a:solidFill>
                  <a:srgbClr val="000000"/>
                </a:solidFill>
                <a:latin typeface="Courier New" panose="02070309020205020404" pitchFamily="49" charset="0"/>
                <a:cs typeface="Courier New" panose="02070309020205020404" pitchFamily="49" charset="0"/>
              </a:rPr>
              <a:t>	</a:t>
            </a:r>
            <a:r>
              <a:rPr lang="en-GB" sz="1200" dirty="0" err="1">
                <a:solidFill>
                  <a:srgbClr val="000000"/>
                </a:solidFill>
                <a:latin typeface="Courier New" panose="02070309020205020404" pitchFamily="49" charset="0"/>
                <a:cs typeface="Courier New" panose="02070309020205020404" pitchFamily="49" charset="0"/>
              </a:rPr>
              <a:t>dbp</a:t>
            </a:r>
            <a:r>
              <a:rPr lang="en-GB" sz="1200" dirty="0">
                <a:solidFill>
                  <a:srgbClr val="000000"/>
                </a:solidFill>
                <a:latin typeface="Courier New" panose="02070309020205020404" pitchFamily="49" charset="0"/>
                <a:cs typeface="Courier New" panose="02070309020205020404" pitchFamily="49" charset="0"/>
              </a:rPr>
              <a:t>	</a:t>
            </a:r>
            <a:r>
              <a:rPr lang="en-GB" sz="1200" b="1" dirty="0">
                <a:solidFill>
                  <a:srgbClr val="008080"/>
                </a:solidFill>
                <a:latin typeface="Courier New" panose="02070309020205020404" pitchFamily="49" charset="0"/>
                <a:cs typeface="Courier New" panose="02070309020205020404" pitchFamily="49" charset="0"/>
              </a:rPr>
              <a:t>16</a:t>
            </a:r>
            <a:r>
              <a:rPr lang="en-GB" sz="1200" dirty="0">
                <a:solidFill>
                  <a:srgbClr val="000000"/>
                </a:solidFill>
                <a:latin typeface="Courier New" panose="02070309020205020404" pitchFamily="49" charset="0"/>
                <a:cs typeface="Courier New" panose="02070309020205020404" pitchFamily="49" charset="0"/>
              </a:rPr>
              <a:t>-</a:t>
            </a:r>
            <a:r>
              <a:rPr lang="en-GB" sz="1200" b="1" dirty="0">
                <a:solidFill>
                  <a:srgbClr val="008080"/>
                </a:solidFill>
                <a:latin typeface="Courier New" panose="02070309020205020404" pitchFamily="49" charset="0"/>
                <a:cs typeface="Courier New" panose="02070309020205020404" pitchFamily="49" charset="0"/>
              </a:rPr>
              <a:t>18</a:t>
            </a:r>
            <a:endParaRPr lang="en-GB" sz="1200" dirty="0">
              <a:solidFill>
                <a:srgbClr val="000000"/>
              </a:solidFill>
              <a:latin typeface="Courier New" panose="02070309020205020404" pitchFamily="49" charset="0"/>
              <a:cs typeface="Courier New" panose="02070309020205020404" pitchFamily="49" charset="0"/>
            </a:endParaRPr>
          </a:p>
          <a:p>
            <a:pPr marL="452628" indent="-342900">
              <a:lnSpc>
                <a:spcPct val="100000"/>
              </a:lnSpc>
              <a:spcBef>
                <a:spcPts val="0"/>
              </a:spcBef>
              <a:buFont typeface="+mj-lt"/>
              <a:buAutoNum type="arabicPeriod"/>
            </a:pPr>
            <a:r>
              <a:rPr lang="en-GB" sz="1200" dirty="0">
                <a:solidFill>
                  <a:srgbClr val="000000"/>
                </a:solidFill>
                <a:latin typeface="Courier New" panose="02070309020205020404" pitchFamily="49" charset="0"/>
                <a:cs typeface="Courier New" panose="02070309020205020404" pitchFamily="49" charset="0"/>
              </a:rPr>
              <a:t>	pulse	</a:t>
            </a:r>
            <a:r>
              <a:rPr lang="en-GB" sz="1200" b="1" dirty="0">
                <a:solidFill>
                  <a:srgbClr val="008080"/>
                </a:solidFill>
                <a:latin typeface="Courier New" panose="02070309020205020404" pitchFamily="49" charset="0"/>
                <a:cs typeface="Courier New" panose="02070309020205020404" pitchFamily="49" charset="0"/>
              </a:rPr>
              <a:t>19</a:t>
            </a:r>
            <a:r>
              <a:rPr lang="en-GB" sz="1200" dirty="0">
                <a:solidFill>
                  <a:srgbClr val="000000"/>
                </a:solidFill>
                <a:latin typeface="Courier New" panose="02070309020205020404" pitchFamily="49" charset="0"/>
                <a:cs typeface="Courier New" panose="02070309020205020404" pitchFamily="49" charset="0"/>
              </a:rPr>
              <a:t>-</a:t>
            </a:r>
            <a:r>
              <a:rPr lang="en-GB" sz="1200" b="1" dirty="0">
                <a:solidFill>
                  <a:srgbClr val="008080"/>
                </a:solidFill>
                <a:latin typeface="Courier New" panose="02070309020205020404" pitchFamily="49" charset="0"/>
                <a:cs typeface="Courier New" panose="02070309020205020404" pitchFamily="49" charset="0"/>
              </a:rPr>
              <a:t>21</a:t>
            </a:r>
            <a:endParaRPr lang="en-GB" sz="1200" dirty="0">
              <a:solidFill>
                <a:srgbClr val="000000"/>
              </a:solidFill>
              <a:latin typeface="Courier New" panose="02070309020205020404" pitchFamily="49" charset="0"/>
              <a:cs typeface="Courier New" panose="02070309020205020404" pitchFamily="49" charset="0"/>
            </a:endParaRPr>
          </a:p>
          <a:p>
            <a:pPr marL="452628" indent="-342900">
              <a:lnSpc>
                <a:spcPct val="100000"/>
              </a:lnSpc>
              <a:spcBef>
                <a:spcPts val="0"/>
              </a:spcBef>
              <a:buFont typeface="+mj-lt"/>
              <a:buAutoNum type="arabicPeriod"/>
            </a:pPr>
            <a:r>
              <a:rPr lang="en-GB" sz="1200" dirty="0">
                <a:solidFill>
                  <a:srgbClr val="000000"/>
                </a:solidFill>
                <a:latin typeface="Courier New" panose="02070309020205020404" pitchFamily="49" charset="0"/>
                <a:cs typeface="Courier New" panose="02070309020205020404" pitchFamily="49" charset="0"/>
              </a:rPr>
              <a:t>	wt0	</a:t>
            </a:r>
            <a:r>
              <a:rPr lang="en-GB" sz="1200" b="1" dirty="0">
                <a:solidFill>
                  <a:srgbClr val="008080"/>
                </a:solidFill>
                <a:latin typeface="Courier New" panose="02070309020205020404" pitchFamily="49" charset="0"/>
                <a:cs typeface="Courier New" panose="02070309020205020404" pitchFamily="49" charset="0"/>
              </a:rPr>
              <a:t>22</a:t>
            </a:r>
            <a:r>
              <a:rPr lang="en-GB" sz="1200" dirty="0">
                <a:solidFill>
                  <a:srgbClr val="000000"/>
                </a:solidFill>
                <a:latin typeface="Courier New" panose="02070309020205020404" pitchFamily="49" charset="0"/>
                <a:cs typeface="Courier New" panose="02070309020205020404" pitchFamily="49" charset="0"/>
              </a:rPr>
              <a:t>-</a:t>
            </a:r>
            <a:r>
              <a:rPr lang="en-GB" sz="1200" b="1" dirty="0">
                <a:solidFill>
                  <a:srgbClr val="008080"/>
                </a:solidFill>
                <a:latin typeface="Courier New" panose="02070309020205020404" pitchFamily="49" charset="0"/>
                <a:cs typeface="Courier New" panose="02070309020205020404" pitchFamily="49" charset="0"/>
              </a:rPr>
              <a:t>24</a:t>
            </a:r>
            <a:endParaRPr lang="en-GB" sz="1200" dirty="0">
              <a:solidFill>
                <a:srgbClr val="000000"/>
              </a:solidFill>
              <a:latin typeface="Courier New" panose="02070309020205020404" pitchFamily="49" charset="0"/>
              <a:cs typeface="Courier New" panose="02070309020205020404" pitchFamily="49" charset="0"/>
            </a:endParaRPr>
          </a:p>
          <a:p>
            <a:pPr marL="452628" indent="-342900">
              <a:lnSpc>
                <a:spcPct val="100000"/>
              </a:lnSpc>
              <a:spcBef>
                <a:spcPts val="0"/>
              </a:spcBef>
              <a:buFont typeface="+mj-lt"/>
              <a:buAutoNum type="arabicPeriod"/>
            </a:pPr>
            <a:r>
              <a:rPr lang="en-GB" sz="1200" dirty="0">
                <a:solidFill>
                  <a:srgbClr val="000000"/>
                </a:solidFill>
                <a:latin typeface="Courier New" panose="02070309020205020404" pitchFamily="49" charset="0"/>
                <a:cs typeface="Courier New" panose="02070309020205020404" pitchFamily="49" charset="0"/>
              </a:rPr>
              <a:t>	wt1	</a:t>
            </a:r>
            <a:r>
              <a:rPr lang="en-GB" sz="1200" b="1" dirty="0">
                <a:solidFill>
                  <a:srgbClr val="008080"/>
                </a:solidFill>
                <a:latin typeface="Courier New" panose="02070309020205020404" pitchFamily="49" charset="0"/>
                <a:cs typeface="Courier New" panose="02070309020205020404" pitchFamily="49" charset="0"/>
              </a:rPr>
              <a:t>25</a:t>
            </a:r>
            <a:r>
              <a:rPr lang="en-GB" sz="1200" dirty="0">
                <a:solidFill>
                  <a:srgbClr val="000000"/>
                </a:solidFill>
                <a:latin typeface="Courier New" panose="02070309020205020404" pitchFamily="49" charset="0"/>
                <a:cs typeface="Courier New" panose="02070309020205020404" pitchFamily="49" charset="0"/>
              </a:rPr>
              <a:t>-</a:t>
            </a:r>
            <a:r>
              <a:rPr lang="en-GB" sz="1200" b="1" dirty="0">
                <a:solidFill>
                  <a:srgbClr val="008080"/>
                </a:solidFill>
                <a:latin typeface="Courier New" panose="02070309020205020404" pitchFamily="49" charset="0"/>
                <a:cs typeface="Courier New" panose="02070309020205020404" pitchFamily="49" charset="0"/>
              </a:rPr>
              <a:t>27</a:t>
            </a:r>
            <a:endParaRPr lang="en-GB" sz="1200" dirty="0">
              <a:solidFill>
                <a:srgbClr val="000000"/>
              </a:solidFill>
              <a:latin typeface="Courier New" panose="02070309020205020404" pitchFamily="49" charset="0"/>
              <a:cs typeface="Courier New" panose="02070309020205020404" pitchFamily="49" charset="0"/>
            </a:endParaRPr>
          </a:p>
          <a:p>
            <a:pPr marL="452628" indent="-342900">
              <a:lnSpc>
                <a:spcPct val="100000"/>
              </a:lnSpc>
              <a:spcBef>
                <a:spcPts val="0"/>
              </a:spcBef>
              <a:buFont typeface="+mj-lt"/>
              <a:buAutoNum type="arabicPeriod"/>
            </a:pPr>
            <a:r>
              <a:rPr lang="en-GB" sz="1200" dirty="0">
                <a:solidFill>
                  <a:srgbClr val="000000"/>
                </a:solidFill>
                <a:latin typeface="Courier New" panose="02070309020205020404" pitchFamily="49" charset="0"/>
                <a:cs typeface="Courier New" panose="02070309020205020404" pitchFamily="49" charset="0"/>
              </a:rPr>
              <a:t>;</a:t>
            </a:r>
          </a:p>
          <a:p>
            <a:pPr marL="452628" indent="-342900">
              <a:lnSpc>
                <a:spcPct val="100000"/>
              </a:lnSpc>
              <a:spcBef>
                <a:spcPts val="0"/>
              </a:spcBef>
              <a:buFont typeface="+mj-lt"/>
              <a:buAutoNum type="arabicPeriod"/>
            </a:pPr>
            <a:r>
              <a:rPr lang="en-GB" sz="1200" dirty="0" err="1">
                <a:solidFill>
                  <a:srgbClr val="0000FF"/>
                </a:solidFill>
                <a:latin typeface="Courier New" panose="02070309020205020404" pitchFamily="49" charset="0"/>
                <a:cs typeface="Courier New" panose="02070309020205020404" pitchFamily="49" charset="0"/>
              </a:rPr>
              <a:t>datalines</a:t>
            </a:r>
            <a:r>
              <a:rPr lang="en-GB" sz="1200" dirty="0">
                <a:solidFill>
                  <a:srgbClr val="000000"/>
                </a:solidFill>
                <a:latin typeface="Courier New" panose="02070309020205020404" pitchFamily="49" charset="0"/>
                <a:cs typeface="Courier New" panose="02070309020205020404" pitchFamily="49" charset="0"/>
              </a:rPr>
              <a:t>;</a:t>
            </a:r>
          </a:p>
          <a:p>
            <a:pPr marL="452628" indent="-342900">
              <a:lnSpc>
                <a:spcPct val="100000"/>
              </a:lnSpc>
              <a:spcBef>
                <a:spcPts val="0"/>
              </a:spcBef>
              <a:buFont typeface="+mj-lt"/>
              <a:buAutoNum type="arabicPeriod"/>
            </a:pPr>
            <a:r>
              <a:rPr lang="es-ES" sz="1200" dirty="0">
                <a:solidFill>
                  <a:srgbClr val="000000"/>
                </a:solidFill>
                <a:latin typeface="Courier New" panose="02070309020205020404" pitchFamily="49" charset="0"/>
                <a:cs typeface="Courier New" panose="02070309020205020404" pitchFamily="49" charset="0"/>
              </a:rPr>
              <a:t>Mike  red   128 80 95110 95</a:t>
            </a:r>
          </a:p>
          <a:p>
            <a:pPr marL="452628" indent="-342900">
              <a:lnSpc>
                <a:spcPct val="100000"/>
              </a:lnSpc>
              <a:spcBef>
                <a:spcPts val="0"/>
              </a:spcBef>
              <a:buFont typeface="+mj-lt"/>
              <a:buAutoNum type="arabicPeriod"/>
            </a:pPr>
            <a:r>
              <a:rPr lang="en-GB" sz="1200" dirty="0">
                <a:solidFill>
                  <a:srgbClr val="000000"/>
                </a:solidFill>
                <a:latin typeface="Courier New" panose="02070309020205020404" pitchFamily="49" charset="0"/>
                <a:cs typeface="Courier New" panose="02070309020205020404" pitchFamily="49" charset="0"/>
              </a:rPr>
              <a:t>John  blue  135 75 72 95 94</a:t>
            </a:r>
          </a:p>
          <a:p>
            <a:pPr marL="452628" indent="-342900">
              <a:lnSpc>
                <a:spcPct val="100000"/>
              </a:lnSpc>
              <a:spcBef>
                <a:spcPts val="0"/>
              </a:spcBef>
              <a:buFont typeface="+mj-lt"/>
              <a:buAutoNum type="arabicPeriod"/>
            </a:pPr>
            <a:r>
              <a:rPr lang="en-GB" sz="1200" dirty="0">
                <a:solidFill>
                  <a:srgbClr val="000000"/>
                </a:solidFill>
                <a:latin typeface="Courier New" panose="02070309020205020404" pitchFamily="49" charset="0"/>
                <a:cs typeface="Courier New" panose="02070309020205020404" pitchFamily="49" charset="0"/>
              </a:rPr>
              <a:t>Bill  green 12080 72 75 75</a:t>
            </a:r>
          </a:p>
          <a:p>
            <a:pPr marL="452628" indent="-342900">
              <a:lnSpc>
                <a:spcPct val="100000"/>
              </a:lnSpc>
              <a:spcBef>
                <a:spcPts val="0"/>
              </a:spcBef>
              <a:buFont typeface="+mj-lt"/>
              <a:buAutoNum type="arabicPeriod"/>
            </a:pPr>
            <a:r>
              <a:rPr lang="en-GB" sz="1200" dirty="0">
                <a:solidFill>
                  <a:srgbClr val="000000"/>
                </a:solidFill>
                <a:latin typeface="Courier New" panose="02070309020205020404" pitchFamily="49" charset="0"/>
                <a:cs typeface="Courier New" panose="02070309020205020404" pitchFamily="49" charset="0"/>
              </a:rPr>
              <a:t>Jack  yellow110 75 78 90 85</a:t>
            </a:r>
          </a:p>
        </p:txBody>
      </p:sp>
      <p:sp>
        <p:nvSpPr>
          <p:cNvPr id="6" name="Text Placeholder 5"/>
          <p:cNvSpPr>
            <a:spLocks noGrp="1"/>
          </p:cNvSpPr>
          <p:nvPr>
            <p:ph type="body" sz="quarter" idx="3"/>
          </p:nvPr>
        </p:nvSpPr>
        <p:spPr/>
        <p:txBody>
          <a:bodyPr/>
          <a:lstStyle/>
          <a:p>
            <a:r>
              <a:rPr lang="en-GB" dirty="0"/>
              <a:t>General solution</a:t>
            </a:r>
          </a:p>
        </p:txBody>
      </p:sp>
      <p:sp>
        <p:nvSpPr>
          <p:cNvPr id="7" name="Content Placeholder 6"/>
          <p:cNvSpPr>
            <a:spLocks noGrp="1"/>
          </p:cNvSpPr>
          <p:nvPr>
            <p:ph sz="quarter" idx="4"/>
          </p:nvPr>
        </p:nvSpPr>
        <p:spPr/>
        <p:style>
          <a:lnRef idx="2">
            <a:schemeClr val="dk1"/>
          </a:lnRef>
          <a:fillRef idx="1">
            <a:schemeClr val="lt1"/>
          </a:fillRef>
          <a:effectRef idx="0">
            <a:schemeClr val="dk1"/>
          </a:effectRef>
          <a:fontRef idx="minor">
            <a:schemeClr val="dk1"/>
          </a:fontRef>
        </p:style>
        <p:txBody>
          <a:bodyPr>
            <a:normAutofit fontScale="62500" lnSpcReduction="20000"/>
          </a:bodyPr>
          <a:lstStyle/>
          <a:p>
            <a:pPr marL="452628" indent="-342900">
              <a:lnSpc>
                <a:spcPct val="120000"/>
              </a:lnSpc>
              <a:spcBef>
                <a:spcPts val="0"/>
              </a:spcBef>
              <a:buFont typeface="+mj-lt"/>
              <a:buAutoNum type="arabicPeriod"/>
            </a:pPr>
            <a:r>
              <a:rPr lang="en-GB" sz="1600" dirty="0">
                <a:solidFill>
                  <a:srgbClr val="008000"/>
                </a:solidFill>
                <a:latin typeface="Courier New" panose="02070309020205020404" pitchFamily="49" charset="0"/>
                <a:cs typeface="Courier New" panose="02070309020205020404" pitchFamily="49" charset="0"/>
              </a:rPr>
              <a:t>* works with all $ data;</a:t>
            </a:r>
          </a:p>
          <a:p>
            <a:pPr marL="452628" indent="-342900">
              <a:lnSpc>
                <a:spcPct val="120000"/>
              </a:lnSpc>
              <a:spcBef>
                <a:spcPts val="0"/>
              </a:spcBef>
              <a:buFont typeface="+mj-lt"/>
              <a:buAutoNum type="arabicPeriod"/>
            </a:pPr>
            <a:r>
              <a:rPr lang="en-GB" sz="1600" dirty="0">
                <a:solidFill>
                  <a:srgbClr val="0000FF"/>
                </a:solidFill>
                <a:latin typeface="Courier New" panose="02070309020205020404" pitchFamily="49" charset="0"/>
                <a:cs typeface="Courier New" panose="02070309020205020404" pitchFamily="49" charset="0"/>
              </a:rPr>
              <a:t>input</a:t>
            </a:r>
            <a:r>
              <a:rPr lang="en-GB" sz="1600" dirty="0">
                <a:solidFill>
                  <a:srgbClr val="000000"/>
                </a:solidFill>
                <a:latin typeface="Courier New" panose="02070309020205020404" pitchFamily="49" charset="0"/>
                <a:cs typeface="Courier New" panose="02070309020205020404" pitchFamily="49" charset="0"/>
              </a:rPr>
              <a:t> </a:t>
            </a:r>
          </a:p>
          <a:p>
            <a:pPr marL="452628" indent="-342900">
              <a:lnSpc>
                <a:spcPct val="120000"/>
              </a:lnSpc>
              <a:spcBef>
                <a:spcPts val="0"/>
              </a:spcBef>
              <a:buFont typeface="+mj-lt"/>
              <a:buAutoNum type="arabicPeriod"/>
            </a:pPr>
            <a:r>
              <a:rPr lang="en-GB" sz="1600" dirty="0">
                <a:solidFill>
                  <a:srgbClr val="000000"/>
                </a:solidFill>
                <a:latin typeface="Courier New" panose="02070309020205020404" pitchFamily="49" charset="0"/>
                <a:cs typeface="Courier New" panose="02070309020205020404" pitchFamily="49" charset="0"/>
              </a:rPr>
              <a:t>	name $ 	</a:t>
            </a:r>
            <a:r>
              <a:rPr lang="en-GB" sz="1600" b="1" dirty="0">
                <a:solidFill>
                  <a:srgbClr val="008080"/>
                </a:solidFill>
                <a:latin typeface="Courier New" panose="02070309020205020404" pitchFamily="49" charset="0"/>
                <a:cs typeface="Courier New" panose="02070309020205020404" pitchFamily="49" charset="0"/>
              </a:rPr>
              <a:t>1</a:t>
            </a:r>
            <a:r>
              <a:rPr lang="en-GB" sz="1600" dirty="0">
                <a:solidFill>
                  <a:srgbClr val="000000"/>
                </a:solidFill>
                <a:latin typeface="Courier New" panose="02070309020205020404" pitchFamily="49" charset="0"/>
                <a:cs typeface="Courier New" panose="02070309020205020404" pitchFamily="49" charset="0"/>
              </a:rPr>
              <a:t>-</a:t>
            </a:r>
            <a:r>
              <a:rPr lang="en-GB" sz="1600" b="1" dirty="0">
                <a:solidFill>
                  <a:srgbClr val="008080"/>
                </a:solidFill>
                <a:latin typeface="Courier New" panose="02070309020205020404" pitchFamily="49" charset="0"/>
                <a:cs typeface="Courier New" panose="02070309020205020404" pitchFamily="49" charset="0"/>
              </a:rPr>
              <a:t>6</a:t>
            </a:r>
            <a:endParaRPr lang="en-GB" sz="1600" dirty="0">
              <a:solidFill>
                <a:srgbClr val="000000"/>
              </a:solidFill>
              <a:latin typeface="Courier New" panose="02070309020205020404" pitchFamily="49" charset="0"/>
              <a:cs typeface="Courier New" panose="02070309020205020404" pitchFamily="49" charset="0"/>
            </a:endParaRPr>
          </a:p>
          <a:p>
            <a:pPr marL="452628" indent="-342900">
              <a:lnSpc>
                <a:spcPct val="120000"/>
              </a:lnSpc>
              <a:spcBef>
                <a:spcPts val="0"/>
              </a:spcBef>
              <a:buFont typeface="+mj-lt"/>
              <a:buAutoNum type="arabicPeriod"/>
            </a:pPr>
            <a:r>
              <a:rPr lang="en-GB" sz="1600" dirty="0">
                <a:solidFill>
                  <a:srgbClr val="000000"/>
                </a:solidFill>
                <a:latin typeface="Courier New" panose="02070309020205020404" pitchFamily="49" charset="0"/>
                <a:cs typeface="Courier New" panose="02070309020205020404" pitchFamily="49" charset="0"/>
              </a:rPr>
              <a:t>	</a:t>
            </a:r>
            <a:r>
              <a:rPr lang="en-GB" sz="1600" dirty="0" err="1">
                <a:solidFill>
                  <a:srgbClr val="000000"/>
                </a:solidFill>
                <a:latin typeface="Courier New" panose="02070309020205020404" pitchFamily="49" charset="0"/>
                <a:cs typeface="Courier New" panose="02070309020205020404" pitchFamily="49" charset="0"/>
              </a:rPr>
              <a:t>tmp</a:t>
            </a:r>
            <a:r>
              <a:rPr lang="en-GB" sz="1600" dirty="0">
                <a:solidFill>
                  <a:srgbClr val="000000"/>
                </a:solidFill>
                <a:latin typeface="Courier New" panose="02070309020205020404" pitchFamily="49" charset="0"/>
                <a:cs typeface="Courier New" panose="02070309020205020404" pitchFamily="49" charset="0"/>
              </a:rPr>
              <a:t> $ 	</a:t>
            </a:r>
            <a:r>
              <a:rPr lang="en-GB" sz="1600" b="1" dirty="0">
                <a:solidFill>
                  <a:srgbClr val="008080"/>
                </a:solidFill>
                <a:latin typeface="Courier New" panose="02070309020205020404" pitchFamily="49" charset="0"/>
                <a:cs typeface="Courier New" panose="02070309020205020404" pitchFamily="49" charset="0"/>
              </a:rPr>
              <a:t>7</a:t>
            </a:r>
            <a:r>
              <a:rPr lang="en-GB" sz="1600" dirty="0">
                <a:solidFill>
                  <a:srgbClr val="000000"/>
                </a:solidFill>
                <a:latin typeface="Courier New" panose="02070309020205020404" pitchFamily="49" charset="0"/>
                <a:cs typeface="Courier New" panose="02070309020205020404" pitchFamily="49" charset="0"/>
              </a:rPr>
              <a:t>-</a:t>
            </a:r>
            <a:r>
              <a:rPr lang="en-GB" sz="1600" b="1" dirty="0">
                <a:solidFill>
                  <a:srgbClr val="008080"/>
                </a:solidFill>
                <a:latin typeface="Courier New" panose="02070309020205020404" pitchFamily="49" charset="0"/>
                <a:cs typeface="Courier New" panose="02070309020205020404" pitchFamily="49" charset="0"/>
              </a:rPr>
              <a:t>12</a:t>
            </a:r>
            <a:endParaRPr lang="en-GB" sz="1600" dirty="0">
              <a:solidFill>
                <a:srgbClr val="000000"/>
              </a:solidFill>
              <a:latin typeface="Courier New" panose="02070309020205020404" pitchFamily="49" charset="0"/>
              <a:cs typeface="Courier New" panose="02070309020205020404" pitchFamily="49" charset="0"/>
            </a:endParaRPr>
          </a:p>
          <a:p>
            <a:pPr marL="452628" indent="-342900">
              <a:lnSpc>
                <a:spcPct val="120000"/>
              </a:lnSpc>
              <a:spcBef>
                <a:spcPts val="0"/>
              </a:spcBef>
              <a:buFont typeface="+mj-lt"/>
              <a:buAutoNum type="arabicPeriod"/>
            </a:pPr>
            <a:r>
              <a:rPr lang="en-GB" sz="1600" dirty="0">
                <a:solidFill>
                  <a:srgbClr val="000000"/>
                </a:solidFill>
                <a:latin typeface="Courier New" panose="02070309020205020404" pitchFamily="49" charset="0"/>
                <a:cs typeface="Courier New" panose="02070309020205020404" pitchFamily="49" charset="0"/>
              </a:rPr>
              <a:t>	</a:t>
            </a:r>
            <a:r>
              <a:rPr lang="en-GB" sz="1600" dirty="0" err="1">
                <a:solidFill>
                  <a:srgbClr val="000000"/>
                </a:solidFill>
                <a:latin typeface="Courier New" panose="02070309020205020404" pitchFamily="49" charset="0"/>
                <a:cs typeface="Courier New" panose="02070309020205020404" pitchFamily="49" charset="0"/>
              </a:rPr>
              <a:t>sbp</a:t>
            </a:r>
            <a:r>
              <a:rPr lang="en-GB" sz="1600" dirty="0">
                <a:solidFill>
                  <a:srgbClr val="000000"/>
                </a:solidFill>
                <a:latin typeface="Courier New" panose="02070309020205020404" pitchFamily="49" charset="0"/>
                <a:cs typeface="Courier New" panose="02070309020205020404" pitchFamily="49" charset="0"/>
              </a:rPr>
              <a:t> 	</a:t>
            </a:r>
            <a:r>
              <a:rPr lang="en-GB" sz="1600" b="1" dirty="0">
                <a:solidFill>
                  <a:srgbClr val="008080"/>
                </a:solidFill>
                <a:latin typeface="Courier New" panose="02070309020205020404" pitchFamily="49" charset="0"/>
                <a:cs typeface="Courier New" panose="02070309020205020404" pitchFamily="49" charset="0"/>
              </a:rPr>
              <a:t>13</a:t>
            </a:r>
            <a:r>
              <a:rPr lang="en-GB" sz="1600" dirty="0">
                <a:solidFill>
                  <a:srgbClr val="000000"/>
                </a:solidFill>
                <a:latin typeface="Courier New" panose="02070309020205020404" pitchFamily="49" charset="0"/>
                <a:cs typeface="Courier New" panose="02070309020205020404" pitchFamily="49" charset="0"/>
              </a:rPr>
              <a:t>-</a:t>
            </a:r>
            <a:r>
              <a:rPr lang="en-GB" sz="1600" b="1" dirty="0">
                <a:solidFill>
                  <a:srgbClr val="008080"/>
                </a:solidFill>
                <a:latin typeface="Courier New" panose="02070309020205020404" pitchFamily="49" charset="0"/>
                <a:cs typeface="Courier New" panose="02070309020205020404" pitchFamily="49" charset="0"/>
              </a:rPr>
              <a:t>15</a:t>
            </a:r>
            <a:endParaRPr lang="en-GB" sz="1600" dirty="0">
              <a:solidFill>
                <a:srgbClr val="000000"/>
              </a:solidFill>
              <a:latin typeface="Courier New" panose="02070309020205020404" pitchFamily="49" charset="0"/>
              <a:cs typeface="Courier New" panose="02070309020205020404" pitchFamily="49" charset="0"/>
            </a:endParaRPr>
          </a:p>
          <a:p>
            <a:pPr marL="452628" indent="-342900">
              <a:lnSpc>
                <a:spcPct val="120000"/>
              </a:lnSpc>
              <a:spcBef>
                <a:spcPts val="0"/>
              </a:spcBef>
              <a:buFont typeface="+mj-lt"/>
              <a:buAutoNum type="arabicPeriod"/>
            </a:pPr>
            <a:r>
              <a:rPr lang="en-GB" sz="1600" dirty="0">
                <a:solidFill>
                  <a:srgbClr val="000000"/>
                </a:solidFill>
                <a:latin typeface="Courier New" panose="02070309020205020404" pitchFamily="49" charset="0"/>
                <a:cs typeface="Courier New" panose="02070309020205020404" pitchFamily="49" charset="0"/>
              </a:rPr>
              <a:t>	</a:t>
            </a:r>
            <a:r>
              <a:rPr lang="en-GB" sz="1600" dirty="0" err="1">
                <a:solidFill>
                  <a:srgbClr val="000000"/>
                </a:solidFill>
                <a:latin typeface="Courier New" panose="02070309020205020404" pitchFamily="49" charset="0"/>
                <a:cs typeface="Courier New" panose="02070309020205020404" pitchFamily="49" charset="0"/>
              </a:rPr>
              <a:t>dbp</a:t>
            </a:r>
            <a:r>
              <a:rPr lang="en-GB" sz="1600" dirty="0">
                <a:solidFill>
                  <a:srgbClr val="000000"/>
                </a:solidFill>
                <a:latin typeface="Courier New" panose="02070309020205020404" pitchFamily="49" charset="0"/>
                <a:cs typeface="Courier New" panose="02070309020205020404" pitchFamily="49" charset="0"/>
              </a:rPr>
              <a:t>	</a:t>
            </a:r>
            <a:r>
              <a:rPr lang="en-GB" sz="1600" b="1" dirty="0">
                <a:solidFill>
                  <a:srgbClr val="008080"/>
                </a:solidFill>
                <a:latin typeface="Courier New" panose="02070309020205020404" pitchFamily="49" charset="0"/>
                <a:cs typeface="Courier New" panose="02070309020205020404" pitchFamily="49" charset="0"/>
              </a:rPr>
              <a:t>16</a:t>
            </a:r>
            <a:r>
              <a:rPr lang="en-GB" sz="1600" dirty="0">
                <a:solidFill>
                  <a:srgbClr val="000000"/>
                </a:solidFill>
                <a:latin typeface="Courier New" panose="02070309020205020404" pitchFamily="49" charset="0"/>
                <a:cs typeface="Courier New" panose="02070309020205020404" pitchFamily="49" charset="0"/>
              </a:rPr>
              <a:t>-</a:t>
            </a:r>
            <a:r>
              <a:rPr lang="en-GB" sz="1600" b="1" dirty="0">
                <a:solidFill>
                  <a:srgbClr val="008080"/>
                </a:solidFill>
                <a:latin typeface="Courier New" panose="02070309020205020404" pitchFamily="49" charset="0"/>
                <a:cs typeface="Courier New" panose="02070309020205020404" pitchFamily="49" charset="0"/>
              </a:rPr>
              <a:t>18</a:t>
            </a:r>
            <a:endParaRPr lang="en-GB" sz="1600" dirty="0">
              <a:solidFill>
                <a:srgbClr val="000000"/>
              </a:solidFill>
              <a:latin typeface="Courier New" panose="02070309020205020404" pitchFamily="49" charset="0"/>
              <a:cs typeface="Courier New" panose="02070309020205020404" pitchFamily="49" charset="0"/>
            </a:endParaRPr>
          </a:p>
          <a:p>
            <a:pPr marL="452628" indent="-342900">
              <a:lnSpc>
                <a:spcPct val="120000"/>
              </a:lnSpc>
              <a:spcBef>
                <a:spcPts val="0"/>
              </a:spcBef>
              <a:buFont typeface="+mj-lt"/>
              <a:buAutoNum type="arabicPeriod"/>
            </a:pPr>
            <a:r>
              <a:rPr lang="en-GB" sz="1600" dirty="0">
                <a:solidFill>
                  <a:srgbClr val="000000"/>
                </a:solidFill>
                <a:latin typeface="Courier New" panose="02070309020205020404" pitchFamily="49" charset="0"/>
                <a:cs typeface="Courier New" panose="02070309020205020404" pitchFamily="49" charset="0"/>
              </a:rPr>
              <a:t>	pulse	</a:t>
            </a:r>
            <a:r>
              <a:rPr lang="en-GB" sz="1600" b="1" dirty="0">
                <a:solidFill>
                  <a:srgbClr val="008080"/>
                </a:solidFill>
                <a:latin typeface="Courier New" panose="02070309020205020404" pitchFamily="49" charset="0"/>
                <a:cs typeface="Courier New" panose="02070309020205020404" pitchFamily="49" charset="0"/>
              </a:rPr>
              <a:t>19</a:t>
            </a:r>
            <a:r>
              <a:rPr lang="en-GB" sz="1600" dirty="0">
                <a:solidFill>
                  <a:srgbClr val="000000"/>
                </a:solidFill>
                <a:latin typeface="Courier New" panose="02070309020205020404" pitchFamily="49" charset="0"/>
                <a:cs typeface="Courier New" panose="02070309020205020404" pitchFamily="49" charset="0"/>
              </a:rPr>
              <a:t>-</a:t>
            </a:r>
            <a:r>
              <a:rPr lang="en-GB" sz="1600" b="1" dirty="0">
                <a:solidFill>
                  <a:srgbClr val="008080"/>
                </a:solidFill>
                <a:latin typeface="Courier New" panose="02070309020205020404" pitchFamily="49" charset="0"/>
                <a:cs typeface="Courier New" panose="02070309020205020404" pitchFamily="49" charset="0"/>
              </a:rPr>
              <a:t>21</a:t>
            </a:r>
            <a:endParaRPr lang="en-GB" sz="1600" dirty="0">
              <a:solidFill>
                <a:srgbClr val="000000"/>
              </a:solidFill>
              <a:latin typeface="Courier New" panose="02070309020205020404" pitchFamily="49" charset="0"/>
              <a:cs typeface="Courier New" panose="02070309020205020404" pitchFamily="49" charset="0"/>
            </a:endParaRPr>
          </a:p>
          <a:p>
            <a:pPr marL="452628" indent="-342900">
              <a:lnSpc>
                <a:spcPct val="120000"/>
              </a:lnSpc>
              <a:spcBef>
                <a:spcPts val="0"/>
              </a:spcBef>
              <a:buFont typeface="+mj-lt"/>
              <a:buAutoNum type="arabicPeriod"/>
            </a:pPr>
            <a:r>
              <a:rPr lang="en-GB" sz="1600" dirty="0">
                <a:solidFill>
                  <a:srgbClr val="000000"/>
                </a:solidFill>
                <a:latin typeface="Courier New" panose="02070309020205020404" pitchFamily="49" charset="0"/>
                <a:cs typeface="Courier New" panose="02070309020205020404" pitchFamily="49" charset="0"/>
              </a:rPr>
              <a:t>	wt0	</a:t>
            </a:r>
            <a:r>
              <a:rPr lang="en-GB" sz="1600" b="1" dirty="0">
                <a:solidFill>
                  <a:srgbClr val="008080"/>
                </a:solidFill>
                <a:latin typeface="Courier New" panose="02070309020205020404" pitchFamily="49" charset="0"/>
                <a:cs typeface="Courier New" panose="02070309020205020404" pitchFamily="49" charset="0"/>
              </a:rPr>
              <a:t>22</a:t>
            </a:r>
            <a:r>
              <a:rPr lang="en-GB" sz="1600" dirty="0">
                <a:solidFill>
                  <a:srgbClr val="000000"/>
                </a:solidFill>
                <a:latin typeface="Courier New" panose="02070309020205020404" pitchFamily="49" charset="0"/>
                <a:cs typeface="Courier New" panose="02070309020205020404" pitchFamily="49" charset="0"/>
              </a:rPr>
              <a:t>-</a:t>
            </a:r>
            <a:r>
              <a:rPr lang="en-GB" sz="1600" b="1" dirty="0">
                <a:solidFill>
                  <a:srgbClr val="008080"/>
                </a:solidFill>
                <a:latin typeface="Courier New" panose="02070309020205020404" pitchFamily="49" charset="0"/>
                <a:cs typeface="Courier New" panose="02070309020205020404" pitchFamily="49" charset="0"/>
              </a:rPr>
              <a:t>24</a:t>
            </a:r>
            <a:endParaRPr lang="en-GB" sz="1600" dirty="0">
              <a:solidFill>
                <a:srgbClr val="000000"/>
              </a:solidFill>
              <a:latin typeface="Courier New" panose="02070309020205020404" pitchFamily="49" charset="0"/>
              <a:cs typeface="Courier New" panose="02070309020205020404" pitchFamily="49" charset="0"/>
            </a:endParaRPr>
          </a:p>
          <a:p>
            <a:pPr marL="452628" indent="-342900">
              <a:lnSpc>
                <a:spcPct val="120000"/>
              </a:lnSpc>
              <a:spcBef>
                <a:spcPts val="0"/>
              </a:spcBef>
              <a:buFont typeface="+mj-lt"/>
              <a:buAutoNum type="arabicPeriod"/>
            </a:pPr>
            <a:r>
              <a:rPr lang="en-GB" sz="1600" dirty="0">
                <a:solidFill>
                  <a:srgbClr val="000000"/>
                </a:solidFill>
                <a:latin typeface="Courier New" panose="02070309020205020404" pitchFamily="49" charset="0"/>
                <a:cs typeface="Courier New" panose="02070309020205020404" pitchFamily="49" charset="0"/>
              </a:rPr>
              <a:t>	wt1	</a:t>
            </a:r>
            <a:r>
              <a:rPr lang="en-GB" sz="1600" b="1" dirty="0">
                <a:solidFill>
                  <a:srgbClr val="008080"/>
                </a:solidFill>
                <a:latin typeface="Courier New" panose="02070309020205020404" pitchFamily="49" charset="0"/>
                <a:cs typeface="Courier New" panose="02070309020205020404" pitchFamily="49" charset="0"/>
              </a:rPr>
              <a:t>25</a:t>
            </a:r>
            <a:r>
              <a:rPr lang="en-GB" sz="1600" dirty="0">
                <a:solidFill>
                  <a:srgbClr val="000000"/>
                </a:solidFill>
                <a:latin typeface="Courier New" panose="02070309020205020404" pitchFamily="49" charset="0"/>
                <a:cs typeface="Courier New" panose="02070309020205020404" pitchFamily="49" charset="0"/>
              </a:rPr>
              <a:t>-</a:t>
            </a:r>
            <a:r>
              <a:rPr lang="en-GB" sz="1600" b="1" dirty="0">
                <a:solidFill>
                  <a:srgbClr val="008080"/>
                </a:solidFill>
                <a:latin typeface="Courier New" panose="02070309020205020404" pitchFamily="49" charset="0"/>
                <a:cs typeface="Courier New" panose="02070309020205020404" pitchFamily="49" charset="0"/>
              </a:rPr>
              <a:t>27</a:t>
            </a:r>
            <a:endParaRPr lang="en-GB" sz="1600" dirty="0">
              <a:solidFill>
                <a:srgbClr val="000000"/>
              </a:solidFill>
              <a:latin typeface="Courier New" panose="02070309020205020404" pitchFamily="49" charset="0"/>
              <a:cs typeface="Courier New" panose="02070309020205020404" pitchFamily="49" charset="0"/>
            </a:endParaRPr>
          </a:p>
          <a:p>
            <a:pPr marL="452628" indent="-342900">
              <a:lnSpc>
                <a:spcPct val="120000"/>
              </a:lnSpc>
              <a:spcBef>
                <a:spcPts val="0"/>
              </a:spcBef>
              <a:buFont typeface="+mj-lt"/>
              <a:buAutoNum type="arabicPeriod"/>
            </a:pPr>
            <a:r>
              <a:rPr lang="en-GB" sz="1600" dirty="0">
                <a:solidFill>
                  <a:srgbClr val="000000"/>
                </a:solidFill>
                <a:latin typeface="Courier New" panose="02070309020205020404" pitchFamily="49" charset="0"/>
                <a:cs typeface="Courier New" panose="02070309020205020404" pitchFamily="49" charset="0"/>
              </a:rPr>
              <a:t>;</a:t>
            </a:r>
          </a:p>
          <a:p>
            <a:pPr marL="452628" indent="-342900">
              <a:lnSpc>
                <a:spcPct val="120000"/>
              </a:lnSpc>
              <a:spcBef>
                <a:spcPts val="0"/>
              </a:spcBef>
              <a:buFont typeface="+mj-lt"/>
              <a:buAutoNum type="arabicPeriod"/>
            </a:pPr>
            <a:r>
              <a:rPr lang="en-GB" sz="1600" dirty="0">
                <a:solidFill>
                  <a:srgbClr val="000000"/>
                </a:solidFill>
                <a:latin typeface="Courier New" panose="02070309020205020404" pitchFamily="49" charset="0"/>
                <a:cs typeface="Courier New" panose="02070309020205020404" pitchFamily="49" charset="0"/>
              </a:rPr>
              <a:t>team = input(</a:t>
            </a:r>
            <a:r>
              <a:rPr lang="en-GB" sz="1600" dirty="0" err="1">
                <a:solidFill>
                  <a:srgbClr val="000000"/>
                </a:solidFill>
                <a:latin typeface="Courier New" panose="02070309020205020404" pitchFamily="49" charset="0"/>
                <a:cs typeface="Courier New" panose="02070309020205020404" pitchFamily="49" charset="0"/>
              </a:rPr>
              <a:t>tmp</a:t>
            </a:r>
            <a:r>
              <a:rPr lang="en-GB" sz="1600" dirty="0">
                <a:solidFill>
                  <a:srgbClr val="000000"/>
                </a:solidFill>
                <a:latin typeface="Courier New" panose="02070309020205020404" pitchFamily="49" charset="0"/>
                <a:cs typeface="Courier New" panose="02070309020205020404" pitchFamily="49" charset="0"/>
              </a:rPr>
              <a:t>, </a:t>
            </a:r>
            <a:r>
              <a:rPr lang="en-GB" sz="1600" dirty="0">
                <a:solidFill>
                  <a:srgbClr val="008080"/>
                </a:solidFill>
                <a:latin typeface="Courier New" panose="02070309020205020404" pitchFamily="49" charset="0"/>
                <a:cs typeface="Courier New" panose="02070309020205020404" pitchFamily="49" charset="0"/>
              </a:rPr>
              <a:t>team.</a:t>
            </a:r>
            <a:r>
              <a:rPr lang="en-GB" sz="1600" dirty="0">
                <a:solidFill>
                  <a:srgbClr val="000000"/>
                </a:solidFill>
                <a:latin typeface="Courier New" panose="02070309020205020404" pitchFamily="49" charset="0"/>
                <a:cs typeface="Courier New" panose="02070309020205020404" pitchFamily="49" charset="0"/>
              </a:rPr>
              <a:t>);</a:t>
            </a:r>
          </a:p>
          <a:p>
            <a:pPr marL="452628" indent="-342900">
              <a:lnSpc>
                <a:spcPct val="120000"/>
              </a:lnSpc>
              <a:spcBef>
                <a:spcPts val="0"/>
              </a:spcBef>
              <a:buFont typeface="+mj-lt"/>
              <a:buAutoNum type="arabicPeriod"/>
            </a:pPr>
            <a:r>
              <a:rPr lang="en-GB" sz="1600" dirty="0">
                <a:solidFill>
                  <a:srgbClr val="0000FF"/>
                </a:solidFill>
                <a:latin typeface="Courier New" panose="02070309020205020404" pitchFamily="49" charset="0"/>
                <a:cs typeface="Courier New" panose="02070309020205020404" pitchFamily="49" charset="0"/>
              </a:rPr>
              <a:t>drop</a:t>
            </a:r>
            <a:r>
              <a:rPr lang="en-GB" sz="1600" dirty="0">
                <a:solidFill>
                  <a:srgbClr val="000000"/>
                </a:solidFill>
                <a:latin typeface="Courier New" panose="02070309020205020404" pitchFamily="49" charset="0"/>
                <a:cs typeface="Courier New" panose="02070309020205020404" pitchFamily="49" charset="0"/>
              </a:rPr>
              <a:t> </a:t>
            </a:r>
            <a:r>
              <a:rPr lang="en-GB" sz="1600" dirty="0" err="1">
                <a:solidFill>
                  <a:srgbClr val="000000"/>
                </a:solidFill>
                <a:latin typeface="Courier New" panose="02070309020205020404" pitchFamily="49" charset="0"/>
                <a:cs typeface="Courier New" panose="02070309020205020404" pitchFamily="49" charset="0"/>
              </a:rPr>
              <a:t>tmp</a:t>
            </a:r>
            <a:r>
              <a:rPr lang="en-GB" sz="1600" dirty="0">
                <a:solidFill>
                  <a:srgbClr val="000000"/>
                </a:solidFill>
                <a:latin typeface="Courier New" panose="02070309020205020404" pitchFamily="49" charset="0"/>
                <a:cs typeface="Courier New" panose="02070309020205020404" pitchFamily="49" charset="0"/>
              </a:rPr>
              <a:t>;</a:t>
            </a:r>
          </a:p>
          <a:p>
            <a:pPr marL="452628" indent="-342900">
              <a:lnSpc>
                <a:spcPct val="120000"/>
              </a:lnSpc>
              <a:spcBef>
                <a:spcPts val="0"/>
              </a:spcBef>
              <a:buFont typeface="+mj-lt"/>
              <a:buAutoNum type="arabicPeriod"/>
            </a:pPr>
            <a:r>
              <a:rPr lang="en-GB" sz="1600" dirty="0" err="1">
                <a:solidFill>
                  <a:srgbClr val="0000FF"/>
                </a:solidFill>
                <a:latin typeface="Courier New" panose="02070309020205020404" pitchFamily="49" charset="0"/>
                <a:cs typeface="Courier New" panose="02070309020205020404" pitchFamily="49" charset="0"/>
              </a:rPr>
              <a:t>datalines</a:t>
            </a:r>
            <a:r>
              <a:rPr lang="en-GB" sz="1600" dirty="0">
                <a:solidFill>
                  <a:srgbClr val="000000"/>
                </a:solidFill>
                <a:latin typeface="Courier New" panose="02070309020205020404" pitchFamily="49" charset="0"/>
                <a:cs typeface="Courier New" panose="02070309020205020404" pitchFamily="49" charset="0"/>
              </a:rPr>
              <a:t>;</a:t>
            </a:r>
          </a:p>
          <a:p>
            <a:pPr marL="452628" indent="-342900">
              <a:lnSpc>
                <a:spcPct val="120000"/>
              </a:lnSpc>
              <a:spcBef>
                <a:spcPts val="0"/>
              </a:spcBef>
              <a:buFont typeface="+mj-lt"/>
              <a:buAutoNum type="arabicPeriod"/>
            </a:pPr>
            <a:r>
              <a:rPr lang="es-ES" sz="1600" dirty="0">
                <a:solidFill>
                  <a:srgbClr val="000000"/>
                </a:solidFill>
                <a:latin typeface="Courier New" panose="02070309020205020404" pitchFamily="49" charset="0"/>
                <a:cs typeface="Courier New" panose="02070309020205020404" pitchFamily="49" charset="0"/>
              </a:rPr>
              <a:t>Mike  red   128 80 95110 95</a:t>
            </a:r>
          </a:p>
          <a:p>
            <a:pPr marL="452628" indent="-342900">
              <a:lnSpc>
                <a:spcPct val="120000"/>
              </a:lnSpc>
              <a:spcBef>
                <a:spcPts val="0"/>
              </a:spcBef>
              <a:buFont typeface="+mj-lt"/>
              <a:buAutoNum type="arabicPeriod"/>
            </a:pPr>
            <a:r>
              <a:rPr lang="en-GB" sz="1600" dirty="0">
                <a:solidFill>
                  <a:srgbClr val="000000"/>
                </a:solidFill>
                <a:latin typeface="Courier New" panose="02070309020205020404" pitchFamily="49" charset="0"/>
                <a:cs typeface="Courier New" panose="02070309020205020404" pitchFamily="49" charset="0"/>
              </a:rPr>
              <a:t>John  blue  135 75 72 95 94</a:t>
            </a:r>
          </a:p>
          <a:p>
            <a:pPr marL="452628" indent="-342900">
              <a:lnSpc>
                <a:spcPct val="120000"/>
              </a:lnSpc>
              <a:spcBef>
                <a:spcPts val="0"/>
              </a:spcBef>
              <a:buFont typeface="+mj-lt"/>
              <a:buAutoNum type="arabicPeriod"/>
            </a:pPr>
            <a:r>
              <a:rPr lang="en-GB" sz="1600" dirty="0">
                <a:solidFill>
                  <a:srgbClr val="000000"/>
                </a:solidFill>
                <a:latin typeface="Courier New" panose="02070309020205020404" pitchFamily="49" charset="0"/>
                <a:cs typeface="Courier New" panose="02070309020205020404" pitchFamily="49" charset="0"/>
              </a:rPr>
              <a:t>Bill  green 120 80 72 75 75</a:t>
            </a:r>
          </a:p>
          <a:p>
            <a:pPr marL="452628" indent="-342900">
              <a:lnSpc>
                <a:spcPct val="120000"/>
              </a:lnSpc>
              <a:spcBef>
                <a:spcPts val="0"/>
              </a:spcBef>
              <a:buFont typeface="+mj-lt"/>
              <a:buAutoNum type="arabicPeriod"/>
            </a:pPr>
            <a:r>
              <a:rPr lang="en-GB" sz="1600" dirty="0">
                <a:solidFill>
                  <a:srgbClr val="000000"/>
                </a:solidFill>
                <a:latin typeface="Courier New" panose="02070309020205020404" pitchFamily="49" charset="0"/>
                <a:cs typeface="Courier New" panose="02070309020205020404" pitchFamily="49" charset="0"/>
              </a:rPr>
              <a:t>Jack  yellow110 75 78 90 85</a:t>
            </a:r>
          </a:p>
        </p:txBody>
      </p:sp>
      <p:sp>
        <p:nvSpPr>
          <p:cNvPr id="2" name="Footer Placeholder 1">
            <a:extLst>
              <a:ext uri="{FF2B5EF4-FFF2-40B4-BE49-F238E27FC236}">
                <a16:creationId xmlns:a16="http://schemas.microsoft.com/office/drawing/2014/main" id="{1257B031-9B5B-4B89-80D3-213BE866D6E9}"/>
              </a:ext>
            </a:extLst>
          </p:cNvPr>
          <p:cNvSpPr>
            <a:spLocks noGrp="1"/>
          </p:cNvSpPr>
          <p:nvPr>
            <p:ph type="ftr" sz="quarter" idx="11"/>
          </p:nvPr>
        </p:nvSpPr>
        <p:spPr/>
        <p:txBody>
          <a:bodyPr/>
          <a:lstStyle/>
          <a:p>
            <a:r>
              <a:rPr lang="en-GB"/>
              <a:t>© De Montfort University, 2019</a:t>
            </a:r>
          </a:p>
        </p:txBody>
      </p:sp>
      <p:sp>
        <p:nvSpPr>
          <p:cNvPr id="8" name="Slide Number Placeholder 7">
            <a:extLst>
              <a:ext uri="{FF2B5EF4-FFF2-40B4-BE49-F238E27FC236}">
                <a16:creationId xmlns:a16="http://schemas.microsoft.com/office/drawing/2014/main" id="{A273A2E8-1875-48E5-A7A5-CACF7697B505}"/>
              </a:ext>
            </a:extLst>
          </p:cNvPr>
          <p:cNvSpPr>
            <a:spLocks noGrp="1"/>
          </p:cNvSpPr>
          <p:nvPr>
            <p:ph type="sldNum" sz="quarter" idx="12"/>
          </p:nvPr>
        </p:nvSpPr>
        <p:spPr/>
        <p:txBody>
          <a:bodyPr/>
          <a:lstStyle/>
          <a:p>
            <a:fld id="{611DAB3D-B2F2-4A2A-BBF9-859858E17E9D}" type="slidenum">
              <a:rPr lang="en-GB" smtClean="0"/>
              <a:t>26</a:t>
            </a:fld>
            <a:endParaRPr lang="en-GB"/>
          </a:p>
        </p:txBody>
      </p:sp>
    </p:spTree>
    <p:extLst>
      <p:ext uri="{BB962C8B-B14F-4D97-AF65-F5344CB8AC3E}">
        <p14:creationId xmlns:p14="http://schemas.microsoft.com/office/powerpoint/2010/main" val="6411842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Using </a:t>
            </a:r>
            <a:r>
              <a:rPr lang="en-GB" dirty="0">
                <a:solidFill>
                  <a:srgbClr val="0000FF"/>
                </a:solidFill>
                <a:latin typeface="Consolas" panose="020B0609020204030204" pitchFamily="49" charset="0"/>
                <a:cs typeface="Consolas" panose="020B0609020204030204" pitchFamily="49" charset="0"/>
              </a:rPr>
              <a:t>put</a:t>
            </a:r>
            <a:r>
              <a:rPr lang="en-GB" dirty="0"/>
              <a:t> to check…</a:t>
            </a:r>
          </a:p>
        </p:txBody>
      </p:sp>
      <p:sp>
        <p:nvSpPr>
          <p:cNvPr id="3" name="Text Placeholder 2"/>
          <p:cNvSpPr>
            <a:spLocks noGrp="1"/>
          </p:cNvSpPr>
          <p:nvPr>
            <p:ph type="body" idx="1"/>
          </p:nvPr>
        </p:nvSpPr>
        <p:spPr/>
        <p:txBody>
          <a:bodyPr/>
          <a:lstStyle/>
          <a:p>
            <a:r>
              <a:rPr lang="en-GB" dirty="0"/>
              <a:t>Specific solution</a:t>
            </a:r>
          </a:p>
        </p:txBody>
      </p:sp>
      <p:sp>
        <p:nvSpPr>
          <p:cNvPr id="5" name="Content Placeholder 4"/>
          <p:cNvSpPr>
            <a:spLocks noGrp="1"/>
          </p:cNvSpPr>
          <p:nvPr>
            <p:ph sz="half" idx="2"/>
          </p:nvPr>
        </p:nvSpPr>
        <p:spPr>
          <a:xfrm>
            <a:off x="531638" y="3030009"/>
            <a:ext cx="3367045" cy="3271796"/>
          </a:xfrm>
        </p:spPr>
        <p:style>
          <a:lnRef idx="2">
            <a:schemeClr val="dk1"/>
          </a:lnRef>
          <a:fillRef idx="1">
            <a:schemeClr val="lt1"/>
          </a:fillRef>
          <a:effectRef idx="0">
            <a:schemeClr val="dk1"/>
          </a:effectRef>
          <a:fontRef idx="minor">
            <a:schemeClr val="dk1"/>
          </a:fontRef>
        </p:style>
        <p:txBody>
          <a:bodyPr>
            <a:noAutofit/>
          </a:bodyPr>
          <a:lstStyle/>
          <a:p>
            <a:pPr marL="452628" indent="-342900">
              <a:lnSpc>
                <a:spcPct val="100000"/>
              </a:lnSpc>
              <a:buFont typeface="+mj-lt"/>
              <a:buAutoNum type="arabicPeriod"/>
            </a:pPr>
            <a:r>
              <a:rPr lang="en-GB" sz="1400" dirty="0">
                <a:solidFill>
                  <a:srgbClr val="0000FF"/>
                </a:solidFill>
                <a:latin typeface="Courier New" panose="02070309020205020404" pitchFamily="49" charset="0"/>
                <a:cs typeface="Courier New" panose="02070309020205020404" pitchFamily="49" charset="0"/>
              </a:rPr>
              <a:t>Input</a:t>
            </a:r>
            <a:endParaRPr lang="en-GB" sz="1400" dirty="0">
              <a:solidFill>
                <a:srgbClr val="000000"/>
              </a:solidFill>
              <a:latin typeface="Courier New" panose="02070309020205020404" pitchFamily="49" charset="0"/>
              <a:cs typeface="Courier New" panose="02070309020205020404" pitchFamily="49" charset="0"/>
            </a:endParaRPr>
          </a:p>
          <a:p>
            <a:pPr marL="452628" indent="-342900">
              <a:lnSpc>
                <a:spcPct val="100000"/>
              </a:lnSpc>
              <a:buFont typeface="+mj-lt"/>
              <a:buAutoNum type="arabicPeriod"/>
            </a:pPr>
            <a:r>
              <a:rPr lang="en-GB" sz="1400" dirty="0">
                <a:solidFill>
                  <a:srgbClr val="000000"/>
                </a:solidFill>
                <a:latin typeface="Courier New" panose="02070309020205020404" pitchFamily="49" charset="0"/>
                <a:cs typeface="Courier New" panose="02070309020205020404" pitchFamily="49" charset="0"/>
              </a:rPr>
              <a:t>. . .</a:t>
            </a:r>
          </a:p>
          <a:p>
            <a:pPr marL="452628" indent="-342900">
              <a:lnSpc>
                <a:spcPct val="100000"/>
              </a:lnSpc>
              <a:buFont typeface="+mj-lt"/>
              <a:buAutoNum type="arabicPeriod"/>
            </a:pPr>
            <a:r>
              <a:rPr lang="en-GB" sz="1400" dirty="0">
                <a:solidFill>
                  <a:srgbClr val="000000"/>
                </a:solidFill>
                <a:latin typeface="Courier New" panose="02070309020205020404" pitchFamily="49" charset="0"/>
                <a:cs typeface="Courier New" panose="02070309020205020404" pitchFamily="49" charset="0"/>
              </a:rPr>
              <a:t>	team  	</a:t>
            </a:r>
            <a:r>
              <a:rPr lang="en-GB" sz="1400" dirty="0">
                <a:solidFill>
                  <a:srgbClr val="008080"/>
                </a:solidFill>
                <a:latin typeface="Courier New" panose="02070309020205020404" pitchFamily="49" charset="0"/>
                <a:cs typeface="Courier New" panose="02070309020205020404" pitchFamily="49" charset="0"/>
              </a:rPr>
              <a:t>team6.</a:t>
            </a:r>
            <a:endParaRPr lang="en-GB" sz="1400" dirty="0">
              <a:solidFill>
                <a:srgbClr val="000000"/>
              </a:solidFill>
              <a:latin typeface="Courier New" panose="02070309020205020404" pitchFamily="49" charset="0"/>
              <a:cs typeface="Courier New" panose="02070309020205020404" pitchFamily="49" charset="0"/>
            </a:endParaRPr>
          </a:p>
          <a:p>
            <a:pPr marL="452628" indent="-342900">
              <a:lnSpc>
                <a:spcPct val="100000"/>
              </a:lnSpc>
              <a:buFont typeface="+mj-lt"/>
              <a:buAutoNum type="arabicPeriod"/>
            </a:pPr>
            <a:r>
              <a:rPr lang="en-GB" sz="1400" dirty="0">
                <a:solidFill>
                  <a:srgbClr val="000000"/>
                </a:solidFill>
                <a:latin typeface="Courier New" panose="02070309020205020404" pitchFamily="49" charset="0"/>
                <a:cs typeface="Courier New" panose="02070309020205020404" pitchFamily="49" charset="0"/>
              </a:rPr>
              <a:t>. . .</a:t>
            </a:r>
          </a:p>
          <a:p>
            <a:pPr marL="452628" indent="-342900">
              <a:lnSpc>
                <a:spcPct val="100000"/>
              </a:lnSpc>
              <a:buFont typeface="+mj-lt"/>
              <a:buAutoNum type="arabicPeriod"/>
            </a:pPr>
            <a:r>
              <a:rPr lang="en-GB" sz="1400" dirty="0">
                <a:solidFill>
                  <a:srgbClr val="0000FF"/>
                </a:solidFill>
                <a:latin typeface="Courier New" panose="02070309020205020404" pitchFamily="49" charset="0"/>
                <a:cs typeface="Courier New" panose="02070309020205020404" pitchFamily="49" charset="0"/>
              </a:rPr>
              <a:t>put</a:t>
            </a:r>
            <a:r>
              <a:rPr lang="en-GB" sz="1400" dirty="0">
                <a:solidFill>
                  <a:srgbClr val="000000"/>
                </a:solidFill>
                <a:latin typeface="Courier New" panose="02070309020205020404" pitchFamily="49" charset="0"/>
                <a:cs typeface="Courier New" panose="02070309020205020404" pitchFamily="49" charset="0"/>
              </a:rPr>
              <a:t> </a:t>
            </a:r>
            <a:r>
              <a:rPr lang="en-GB" sz="1400" dirty="0">
                <a:solidFill>
                  <a:srgbClr val="800080"/>
                </a:solidFill>
                <a:latin typeface="Courier New" panose="02070309020205020404" pitchFamily="49" charset="0"/>
                <a:cs typeface="Courier New" panose="02070309020205020404" pitchFamily="49" charset="0"/>
              </a:rPr>
              <a:t>'team = '</a:t>
            </a:r>
            <a:r>
              <a:rPr lang="en-GB" sz="1400" dirty="0">
                <a:solidFill>
                  <a:srgbClr val="000000"/>
                </a:solidFill>
                <a:latin typeface="Courier New" panose="02070309020205020404" pitchFamily="49" charset="0"/>
                <a:cs typeface="Courier New" panose="02070309020205020404" pitchFamily="49" charset="0"/>
              </a:rPr>
              <a:t> team;</a:t>
            </a:r>
            <a:br>
              <a:rPr lang="en-GB" sz="1400" dirty="0">
                <a:solidFill>
                  <a:srgbClr val="000000"/>
                </a:solidFill>
                <a:latin typeface="Courier New" panose="02070309020205020404" pitchFamily="49" charset="0"/>
                <a:cs typeface="Courier New" panose="02070309020205020404" pitchFamily="49" charset="0"/>
              </a:rPr>
            </a:br>
            <a:endParaRPr lang="en-GB" sz="1400" dirty="0">
              <a:solidFill>
                <a:srgbClr val="00B050"/>
              </a:solidFill>
              <a:latin typeface="Courier New" panose="02070309020205020404" pitchFamily="49" charset="0"/>
              <a:cs typeface="Courier New" panose="02070309020205020404" pitchFamily="49" charset="0"/>
            </a:endParaRPr>
          </a:p>
          <a:p>
            <a:pPr marL="109728" indent="0">
              <a:lnSpc>
                <a:spcPct val="100000"/>
              </a:lnSpc>
              <a:buNone/>
            </a:pPr>
            <a:r>
              <a:rPr lang="en-GB" sz="1400" dirty="0">
                <a:solidFill>
                  <a:srgbClr val="00B050"/>
                </a:solidFill>
                <a:latin typeface="Courier New" panose="02070309020205020404" pitchFamily="49" charset="0"/>
                <a:cs typeface="Courier New" panose="02070309020205020404" pitchFamily="49" charset="0"/>
              </a:rPr>
              <a:t>Log entries...</a:t>
            </a:r>
            <a:br>
              <a:rPr lang="en-GB" sz="1400" dirty="0">
                <a:solidFill>
                  <a:srgbClr val="00B050"/>
                </a:solidFill>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team = 0</a:t>
            </a:r>
          </a:p>
          <a:p>
            <a:pPr marL="109728" indent="0">
              <a:lnSpc>
                <a:spcPct val="100000"/>
              </a:lnSpc>
              <a:spcBef>
                <a:spcPts val="0"/>
              </a:spcBef>
              <a:buNone/>
            </a:pPr>
            <a:r>
              <a:rPr lang="en-GB" sz="1400" dirty="0">
                <a:latin typeface="Courier New" panose="02070309020205020404" pitchFamily="49" charset="0"/>
                <a:cs typeface="Courier New" panose="02070309020205020404" pitchFamily="49" charset="0"/>
              </a:rPr>
              <a:t>team = 3</a:t>
            </a:r>
          </a:p>
          <a:p>
            <a:pPr marL="109728" indent="0">
              <a:lnSpc>
                <a:spcPct val="100000"/>
              </a:lnSpc>
              <a:spcBef>
                <a:spcPts val="0"/>
              </a:spcBef>
              <a:buNone/>
            </a:pPr>
            <a:r>
              <a:rPr lang="en-GB" sz="1400" dirty="0">
                <a:latin typeface="Courier New" panose="02070309020205020404" pitchFamily="49" charset="0"/>
                <a:cs typeface="Courier New" panose="02070309020205020404" pitchFamily="49" charset="0"/>
              </a:rPr>
              <a:t>team = 2</a:t>
            </a:r>
          </a:p>
          <a:p>
            <a:pPr marL="109728" indent="0">
              <a:lnSpc>
                <a:spcPct val="100000"/>
              </a:lnSpc>
              <a:spcBef>
                <a:spcPts val="0"/>
              </a:spcBef>
              <a:buNone/>
            </a:pPr>
            <a:r>
              <a:rPr lang="en-GB" sz="1400" dirty="0">
                <a:latin typeface="Courier New" panose="02070309020205020404" pitchFamily="49" charset="0"/>
                <a:cs typeface="Courier New" panose="02070309020205020404" pitchFamily="49" charset="0"/>
              </a:rPr>
              <a:t>team = 1</a:t>
            </a:r>
          </a:p>
        </p:txBody>
      </p:sp>
      <p:sp>
        <p:nvSpPr>
          <p:cNvPr id="4" name="Text Placeholder 3"/>
          <p:cNvSpPr>
            <a:spLocks noGrp="1"/>
          </p:cNvSpPr>
          <p:nvPr>
            <p:ph type="body" sz="quarter" idx="3"/>
          </p:nvPr>
        </p:nvSpPr>
        <p:spPr/>
        <p:txBody>
          <a:bodyPr/>
          <a:lstStyle/>
          <a:p>
            <a:r>
              <a:rPr lang="en-GB" dirty="0"/>
              <a:t>General solution</a:t>
            </a:r>
          </a:p>
        </p:txBody>
      </p:sp>
      <p:sp>
        <p:nvSpPr>
          <p:cNvPr id="6" name="Content Placeholder 5"/>
          <p:cNvSpPr>
            <a:spLocks noGrp="1"/>
          </p:cNvSpPr>
          <p:nvPr>
            <p:ph sz="quarter" idx="4"/>
          </p:nvPr>
        </p:nvSpPr>
        <p:spPr>
          <a:xfrm>
            <a:off x="4061129" y="3030009"/>
            <a:ext cx="3367044" cy="3423327"/>
          </a:xfrm>
        </p:spPr>
        <p:style>
          <a:lnRef idx="2">
            <a:schemeClr val="dk1"/>
          </a:lnRef>
          <a:fillRef idx="1">
            <a:schemeClr val="lt1"/>
          </a:fillRef>
          <a:effectRef idx="0">
            <a:schemeClr val="dk1"/>
          </a:effectRef>
          <a:fontRef idx="minor">
            <a:schemeClr val="dk1"/>
          </a:fontRef>
        </p:style>
        <p:txBody>
          <a:bodyPr>
            <a:noAutofit/>
          </a:bodyPr>
          <a:lstStyle/>
          <a:p>
            <a:pPr marL="566928" indent="-457200">
              <a:lnSpc>
                <a:spcPct val="100000"/>
              </a:lnSpc>
              <a:spcBef>
                <a:spcPts val="0"/>
              </a:spcBef>
              <a:buFont typeface="+mj-lt"/>
              <a:buAutoNum type="arabicPeriod"/>
            </a:pPr>
            <a:r>
              <a:rPr lang="en-GB" sz="1200" dirty="0">
                <a:solidFill>
                  <a:srgbClr val="0000FF"/>
                </a:solidFill>
                <a:latin typeface="Courier New" panose="02070309020205020404" pitchFamily="49" charset="0"/>
                <a:cs typeface="Courier New" panose="02070309020205020404" pitchFamily="49" charset="0"/>
              </a:rPr>
              <a:t>input</a:t>
            </a:r>
            <a:r>
              <a:rPr lang="en-GB" sz="1200" dirty="0">
                <a:solidFill>
                  <a:srgbClr val="000000"/>
                </a:solidFill>
                <a:latin typeface="Courier New" panose="02070309020205020404" pitchFamily="49" charset="0"/>
                <a:cs typeface="Courier New" panose="02070309020205020404" pitchFamily="49" charset="0"/>
              </a:rPr>
              <a:t> </a:t>
            </a:r>
          </a:p>
          <a:p>
            <a:pPr marL="566928" indent="-457200">
              <a:lnSpc>
                <a:spcPct val="100000"/>
              </a:lnSpc>
              <a:spcBef>
                <a:spcPts val="0"/>
              </a:spcBef>
              <a:buFont typeface="+mj-lt"/>
              <a:buAutoNum type="arabicPeriod"/>
            </a:pPr>
            <a:r>
              <a:rPr lang="en-GB" sz="1200" dirty="0">
                <a:solidFill>
                  <a:srgbClr val="000000"/>
                </a:solidFill>
                <a:latin typeface="Courier New" panose="02070309020205020404" pitchFamily="49" charset="0"/>
                <a:cs typeface="Courier New" panose="02070309020205020404" pitchFamily="49" charset="0"/>
              </a:rPr>
              <a:t>	. . .</a:t>
            </a:r>
          </a:p>
          <a:p>
            <a:pPr marL="566928" indent="-457200">
              <a:lnSpc>
                <a:spcPct val="100000"/>
              </a:lnSpc>
              <a:spcBef>
                <a:spcPts val="0"/>
              </a:spcBef>
              <a:buFont typeface="+mj-lt"/>
              <a:buAutoNum type="arabicPeriod"/>
            </a:pPr>
            <a:r>
              <a:rPr lang="en-GB" sz="1200" dirty="0">
                <a:solidFill>
                  <a:srgbClr val="000000"/>
                </a:solidFill>
                <a:latin typeface="Courier New" panose="02070309020205020404" pitchFamily="49" charset="0"/>
                <a:cs typeface="Courier New" panose="02070309020205020404" pitchFamily="49" charset="0"/>
              </a:rPr>
              <a:t>	</a:t>
            </a:r>
            <a:r>
              <a:rPr lang="en-GB" sz="1200" dirty="0" err="1">
                <a:solidFill>
                  <a:srgbClr val="000000"/>
                </a:solidFill>
                <a:latin typeface="Courier New" panose="02070309020205020404" pitchFamily="49" charset="0"/>
                <a:cs typeface="Courier New" panose="02070309020205020404" pitchFamily="49" charset="0"/>
              </a:rPr>
              <a:t>tmp</a:t>
            </a:r>
            <a:r>
              <a:rPr lang="en-GB" sz="1200" dirty="0">
                <a:solidFill>
                  <a:srgbClr val="000000"/>
                </a:solidFill>
                <a:latin typeface="Courier New" panose="02070309020205020404" pitchFamily="49" charset="0"/>
                <a:cs typeface="Courier New" panose="02070309020205020404" pitchFamily="49" charset="0"/>
              </a:rPr>
              <a:t> $ 	</a:t>
            </a:r>
            <a:r>
              <a:rPr lang="en-GB" sz="1200" b="1" dirty="0">
                <a:solidFill>
                  <a:srgbClr val="008080"/>
                </a:solidFill>
                <a:latin typeface="Courier New" panose="02070309020205020404" pitchFamily="49" charset="0"/>
                <a:cs typeface="Courier New" panose="02070309020205020404" pitchFamily="49" charset="0"/>
              </a:rPr>
              <a:t>7</a:t>
            </a:r>
            <a:r>
              <a:rPr lang="en-GB" sz="1200" dirty="0">
                <a:solidFill>
                  <a:srgbClr val="000000"/>
                </a:solidFill>
                <a:latin typeface="Courier New" panose="02070309020205020404" pitchFamily="49" charset="0"/>
                <a:cs typeface="Courier New" panose="02070309020205020404" pitchFamily="49" charset="0"/>
              </a:rPr>
              <a:t>-</a:t>
            </a:r>
            <a:r>
              <a:rPr lang="en-GB" sz="1200" b="1" dirty="0">
                <a:solidFill>
                  <a:srgbClr val="008080"/>
                </a:solidFill>
                <a:latin typeface="Courier New" panose="02070309020205020404" pitchFamily="49" charset="0"/>
                <a:cs typeface="Courier New" panose="02070309020205020404" pitchFamily="49" charset="0"/>
              </a:rPr>
              <a:t>12</a:t>
            </a:r>
            <a:endParaRPr lang="en-GB" sz="1200" dirty="0">
              <a:solidFill>
                <a:srgbClr val="000000"/>
              </a:solidFill>
              <a:latin typeface="Courier New" panose="02070309020205020404" pitchFamily="49" charset="0"/>
              <a:cs typeface="Courier New" panose="02070309020205020404" pitchFamily="49" charset="0"/>
            </a:endParaRPr>
          </a:p>
          <a:p>
            <a:pPr marL="566928" indent="-457200">
              <a:lnSpc>
                <a:spcPct val="100000"/>
              </a:lnSpc>
              <a:spcBef>
                <a:spcPts val="0"/>
              </a:spcBef>
              <a:buFont typeface="+mj-lt"/>
              <a:buAutoNum type="arabicPeriod"/>
            </a:pPr>
            <a:r>
              <a:rPr lang="en-GB" sz="1200" dirty="0">
                <a:solidFill>
                  <a:srgbClr val="000000"/>
                </a:solidFill>
                <a:latin typeface="Courier New" panose="02070309020205020404" pitchFamily="49" charset="0"/>
                <a:cs typeface="Courier New" panose="02070309020205020404" pitchFamily="49" charset="0"/>
              </a:rPr>
              <a:t>   . . . ;</a:t>
            </a:r>
          </a:p>
          <a:p>
            <a:pPr marL="566928" indent="-457200">
              <a:lnSpc>
                <a:spcPct val="100000"/>
              </a:lnSpc>
              <a:spcBef>
                <a:spcPts val="0"/>
              </a:spcBef>
              <a:buFont typeface="+mj-lt"/>
              <a:buAutoNum type="arabicPeriod"/>
            </a:pPr>
            <a:r>
              <a:rPr lang="en-GB" sz="1200" dirty="0">
                <a:solidFill>
                  <a:srgbClr val="0000FF"/>
                </a:solidFill>
                <a:latin typeface="Courier New" panose="02070309020205020404" pitchFamily="49" charset="0"/>
                <a:cs typeface="Courier New" panose="02070309020205020404" pitchFamily="49" charset="0"/>
              </a:rPr>
              <a:t>put</a:t>
            </a:r>
            <a:r>
              <a:rPr lang="en-GB" sz="1200" dirty="0">
                <a:solidFill>
                  <a:srgbClr val="000000"/>
                </a:solidFill>
                <a:latin typeface="Courier New" panose="02070309020205020404" pitchFamily="49" charset="0"/>
                <a:cs typeface="Courier New" panose="02070309020205020404" pitchFamily="49" charset="0"/>
              </a:rPr>
              <a:t> </a:t>
            </a:r>
            <a:r>
              <a:rPr lang="en-GB" sz="1200" dirty="0">
                <a:solidFill>
                  <a:srgbClr val="800080"/>
                </a:solidFill>
                <a:latin typeface="Courier New" panose="02070309020205020404" pitchFamily="49" charset="0"/>
                <a:cs typeface="Courier New" panose="02070309020205020404" pitchFamily="49" charset="0"/>
              </a:rPr>
              <a:t>'input = '</a:t>
            </a:r>
            <a:r>
              <a:rPr lang="en-GB" sz="1200" dirty="0">
                <a:solidFill>
                  <a:srgbClr val="000000"/>
                </a:solidFill>
                <a:latin typeface="Courier New" panose="02070309020205020404" pitchFamily="49" charset="0"/>
                <a:cs typeface="Courier New" panose="02070309020205020404" pitchFamily="49" charset="0"/>
              </a:rPr>
              <a:t> </a:t>
            </a:r>
            <a:r>
              <a:rPr lang="en-GB" sz="1200" dirty="0" err="1">
                <a:solidFill>
                  <a:srgbClr val="000000"/>
                </a:solidFill>
                <a:latin typeface="Courier New" panose="02070309020205020404" pitchFamily="49" charset="0"/>
                <a:cs typeface="Courier New" panose="02070309020205020404" pitchFamily="49" charset="0"/>
              </a:rPr>
              <a:t>tmp</a:t>
            </a:r>
            <a:r>
              <a:rPr lang="en-GB" sz="1200" dirty="0">
                <a:solidFill>
                  <a:srgbClr val="000000"/>
                </a:solidFill>
                <a:latin typeface="Courier New" panose="02070309020205020404" pitchFamily="49" charset="0"/>
                <a:cs typeface="Courier New" panose="02070309020205020404" pitchFamily="49" charset="0"/>
              </a:rPr>
              <a:t>;</a:t>
            </a:r>
          </a:p>
          <a:p>
            <a:pPr marL="566928" indent="-457200">
              <a:lnSpc>
                <a:spcPct val="100000"/>
              </a:lnSpc>
              <a:spcBef>
                <a:spcPts val="0"/>
              </a:spcBef>
              <a:buFont typeface="+mj-lt"/>
              <a:buAutoNum type="arabicPeriod"/>
            </a:pPr>
            <a:r>
              <a:rPr lang="en-GB" sz="1200" dirty="0">
                <a:solidFill>
                  <a:srgbClr val="000000"/>
                </a:solidFill>
                <a:latin typeface="Courier New" panose="02070309020205020404" pitchFamily="49" charset="0"/>
                <a:cs typeface="Courier New" panose="02070309020205020404" pitchFamily="49" charset="0"/>
              </a:rPr>
              <a:t>team = input(</a:t>
            </a:r>
            <a:r>
              <a:rPr lang="en-GB" sz="1200" dirty="0" err="1">
                <a:solidFill>
                  <a:srgbClr val="000000"/>
                </a:solidFill>
                <a:latin typeface="Courier New" panose="02070309020205020404" pitchFamily="49" charset="0"/>
                <a:cs typeface="Courier New" panose="02070309020205020404" pitchFamily="49" charset="0"/>
              </a:rPr>
              <a:t>tmp</a:t>
            </a:r>
            <a:r>
              <a:rPr lang="en-GB" sz="1200" dirty="0">
                <a:solidFill>
                  <a:srgbClr val="000000"/>
                </a:solidFill>
                <a:latin typeface="Courier New" panose="02070309020205020404" pitchFamily="49" charset="0"/>
                <a:cs typeface="Courier New" panose="02070309020205020404" pitchFamily="49" charset="0"/>
              </a:rPr>
              <a:t>, </a:t>
            </a:r>
            <a:r>
              <a:rPr lang="en-GB" sz="1200" dirty="0">
                <a:solidFill>
                  <a:srgbClr val="008080"/>
                </a:solidFill>
                <a:latin typeface="Courier New" panose="02070309020205020404" pitchFamily="49" charset="0"/>
                <a:cs typeface="Courier New" panose="02070309020205020404" pitchFamily="49" charset="0"/>
              </a:rPr>
              <a:t>team.</a:t>
            </a:r>
            <a:r>
              <a:rPr lang="en-GB" sz="1200" dirty="0">
                <a:solidFill>
                  <a:srgbClr val="000000"/>
                </a:solidFill>
                <a:latin typeface="Courier New" panose="02070309020205020404" pitchFamily="49" charset="0"/>
                <a:cs typeface="Courier New" panose="02070309020205020404" pitchFamily="49" charset="0"/>
              </a:rPr>
              <a:t>);</a:t>
            </a:r>
          </a:p>
          <a:p>
            <a:pPr marL="566928" indent="-457200">
              <a:lnSpc>
                <a:spcPct val="100000"/>
              </a:lnSpc>
              <a:spcBef>
                <a:spcPts val="0"/>
              </a:spcBef>
              <a:buFont typeface="+mj-lt"/>
              <a:buAutoNum type="arabicPeriod"/>
            </a:pPr>
            <a:r>
              <a:rPr lang="en-GB" sz="1200" dirty="0">
                <a:solidFill>
                  <a:srgbClr val="0000FF"/>
                </a:solidFill>
                <a:latin typeface="Courier New" panose="02070309020205020404" pitchFamily="49" charset="0"/>
                <a:cs typeface="Courier New" panose="02070309020205020404" pitchFamily="49" charset="0"/>
              </a:rPr>
              <a:t>put</a:t>
            </a:r>
            <a:r>
              <a:rPr lang="en-GB" sz="1200" dirty="0">
                <a:solidFill>
                  <a:srgbClr val="000000"/>
                </a:solidFill>
                <a:latin typeface="Courier New" panose="02070309020205020404" pitchFamily="49" charset="0"/>
                <a:cs typeface="Courier New" panose="02070309020205020404" pitchFamily="49" charset="0"/>
              </a:rPr>
              <a:t> </a:t>
            </a:r>
            <a:r>
              <a:rPr lang="en-GB" sz="1200" dirty="0">
                <a:solidFill>
                  <a:srgbClr val="800080"/>
                </a:solidFill>
                <a:latin typeface="Courier New" panose="02070309020205020404" pitchFamily="49" charset="0"/>
                <a:cs typeface="Courier New" panose="02070309020205020404" pitchFamily="49" charset="0"/>
              </a:rPr>
              <a:t>'team = '</a:t>
            </a:r>
            <a:r>
              <a:rPr lang="en-GB" sz="1200" dirty="0">
                <a:solidFill>
                  <a:srgbClr val="000000"/>
                </a:solidFill>
                <a:latin typeface="Courier New" panose="02070309020205020404" pitchFamily="49" charset="0"/>
                <a:cs typeface="Courier New" panose="02070309020205020404" pitchFamily="49" charset="0"/>
              </a:rPr>
              <a:t> team;</a:t>
            </a:r>
          </a:p>
          <a:p>
            <a:pPr marL="566928" indent="-457200">
              <a:lnSpc>
                <a:spcPct val="100000"/>
              </a:lnSpc>
              <a:spcBef>
                <a:spcPts val="0"/>
              </a:spcBef>
              <a:buFont typeface="+mj-lt"/>
              <a:buAutoNum type="arabicPeriod"/>
            </a:pPr>
            <a:endParaRPr lang="en-GB" sz="1200" dirty="0">
              <a:solidFill>
                <a:srgbClr val="000000"/>
              </a:solidFill>
              <a:latin typeface="Courier New" panose="02070309020205020404" pitchFamily="49" charset="0"/>
              <a:cs typeface="Courier New" panose="02070309020205020404" pitchFamily="49" charset="0"/>
            </a:endParaRPr>
          </a:p>
          <a:p>
            <a:pPr marL="109728" indent="0">
              <a:lnSpc>
                <a:spcPct val="100000"/>
              </a:lnSpc>
              <a:spcBef>
                <a:spcPts val="0"/>
              </a:spcBef>
              <a:buNone/>
            </a:pPr>
            <a:endParaRPr lang="en-GB" sz="1200" dirty="0">
              <a:solidFill>
                <a:srgbClr val="00B050"/>
              </a:solidFill>
              <a:latin typeface="Courier New" panose="02070309020205020404" pitchFamily="49" charset="0"/>
              <a:cs typeface="Courier New" panose="02070309020205020404" pitchFamily="49" charset="0"/>
            </a:endParaRPr>
          </a:p>
          <a:p>
            <a:pPr marL="109728" indent="0">
              <a:lnSpc>
                <a:spcPct val="100000"/>
              </a:lnSpc>
              <a:spcBef>
                <a:spcPts val="0"/>
              </a:spcBef>
              <a:buNone/>
            </a:pPr>
            <a:r>
              <a:rPr lang="en-GB" sz="1200" dirty="0">
                <a:solidFill>
                  <a:srgbClr val="00B050"/>
                </a:solidFill>
                <a:latin typeface="Courier New" panose="02070309020205020404" pitchFamily="49" charset="0"/>
                <a:cs typeface="Courier New" panose="02070309020205020404" pitchFamily="49" charset="0"/>
              </a:rPr>
              <a:t>Log entries...</a:t>
            </a:r>
          </a:p>
          <a:p>
            <a:pPr marL="109728" indent="0">
              <a:lnSpc>
                <a:spcPct val="100000"/>
              </a:lnSpc>
              <a:spcBef>
                <a:spcPts val="0"/>
              </a:spcBef>
              <a:buNone/>
            </a:pPr>
            <a:r>
              <a:rPr lang="en-GB" sz="1200" dirty="0">
                <a:latin typeface="Courier New" panose="02070309020205020404" pitchFamily="49" charset="0"/>
                <a:cs typeface="Courier New" panose="02070309020205020404" pitchFamily="49" charset="0"/>
              </a:rPr>
              <a:t>input = red</a:t>
            </a:r>
          </a:p>
          <a:p>
            <a:pPr marL="109728" indent="0">
              <a:lnSpc>
                <a:spcPct val="100000"/>
              </a:lnSpc>
              <a:spcBef>
                <a:spcPts val="0"/>
              </a:spcBef>
              <a:buNone/>
            </a:pPr>
            <a:r>
              <a:rPr lang="en-GB" sz="1200" dirty="0">
                <a:latin typeface="Courier New" panose="02070309020205020404" pitchFamily="49" charset="0"/>
                <a:cs typeface="Courier New" panose="02070309020205020404" pitchFamily="49" charset="0"/>
              </a:rPr>
              <a:t>team = 0</a:t>
            </a:r>
          </a:p>
          <a:p>
            <a:pPr marL="109728" indent="0">
              <a:lnSpc>
                <a:spcPct val="100000"/>
              </a:lnSpc>
              <a:spcBef>
                <a:spcPts val="0"/>
              </a:spcBef>
              <a:buNone/>
            </a:pPr>
            <a:r>
              <a:rPr lang="en-GB" sz="1200" dirty="0">
                <a:latin typeface="Courier New" panose="02070309020205020404" pitchFamily="49" charset="0"/>
                <a:cs typeface="Courier New" panose="02070309020205020404" pitchFamily="49" charset="0"/>
              </a:rPr>
              <a:t>input = blue</a:t>
            </a:r>
          </a:p>
          <a:p>
            <a:pPr marL="109728" indent="0">
              <a:lnSpc>
                <a:spcPct val="100000"/>
              </a:lnSpc>
              <a:spcBef>
                <a:spcPts val="0"/>
              </a:spcBef>
              <a:buNone/>
            </a:pPr>
            <a:r>
              <a:rPr lang="en-GB" sz="1200" dirty="0">
                <a:latin typeface="Courier New" panose="02070309020205020404" pitchFamily="49" charset="0"/>
                <a:cs typeface="Courier New" panose="02070309020205020404" pitchFamily="49" charset="0"/>
              </a:rPr>
              <a:t>team = 3</a:t>
            </a:r>
          </a:p>
          <a:p>
            <a:pPr marL="109728" indent="0">
              <a:lnSpc>
                <a:spcPct val="100000"/>
              </a:lnSpc>
              <a:spcBef>
                <a:spcPts val="0"/>
              </a:spcBef>
              <a:buNone/>
            </a:pPr>
            <a:r>
              <a:rPr lang="en-GB" sz="1200" dirty="0">
                <a:latin typeface="Courier New" panose="02070309020205020404" pitchFamily="49" charset="0"/>
                <a:cs typeface="Courier New" panose="02070309020205020404" pitchFamily="49" charset="0"/>
              </a:rPr>
              <a:t>input = green</a:t>
            </a:r>
          </a:p>
          <a:p>
            <a:pPr marL="109728" indent="0">
              <a:lnSpc>
                <a:spcPct val="100000"/>
              </a:lnSpc>
              <a:spcBef>
                <a:spcPts val="0"/>
              </a:spcBef>
              <a:buNone/>
            </a:pPr>
            <a:r>
              <a:rPr lang="en-GB" sz="1200" dirty="0">
                <a:latin typeface="Courier New" panose="02070309020205020404" pitchFamily="49" charset="0"/>
                <a:cs typeface="Courier New" panose="02070309020205020404" pitchFamily="49" charset="0"/>
              </a:rPr>
              <a:t>team = 2</a:t>
            </a:r>
          </a:p>
          <a:p>
            <a:pPr marL="109728" indent="0">
              <a:lnSpc>
                <a:spcPct val="100000"/>
              </a:lnSpc>
              <a:spcBef>
                <a:spcPts val="0"/>
              </a:spcBef>
              <a:buNone/>
            </a:pPr>
            <a:r>
              <a:rPr lang="en-GB" sz="1200" dirty="0">
                <a:latin typeface="Courier New" panose="02070309020205020404" pitchFamily="49" charset="0"/>
                <a:cs typeface="Courier New" panose="02070309020205020404" pitchFamily="49" charset="0"/>
              </a:rPr>
              <a:t>input = yellow</a:t>
            </a:r>
          </a:p>
          <a:p>
            <a:pPr marL="109728" indent="0">
              <a:lnSpc>
                <a:spcPct val="100000"/>
              </a:lnSpc>
              <a:spcBef>
                <a:spcPts val="0"/>
              </a:spcBef>
              <a:buNone/>
            </a:pPr>
            <a:r>
              <a:rPr lang="en-GB" sz="1200" dirty="0">
                <a:latin typeface="Courier New" panose="02070309020205020404" pitchFamily="49" charset="0"/>
                <a:cs typeface="Courier New" panose="02070309020205020404" pitchFamily="49" charset="0"/>
              </a:rPr>
              <a:t>team = 1</a:t>
            </a:r>
          </a:p>
        </p:txBody>
      </p:sp>
      <p:sp>
        <p:nvSpPr>
          <p:cNvPr id="7" name="Footer Placeholder 6">
            <a:extLst>
              <a:ext uri="{FF2B5EF4-FFF2-40B4-BE49-F238E27FC236}">
                <a16:creationId xmlns:a16="http://schemas.microsoft.com/office/drawing/2014/main" id="{EB03766D-1FE1-4C39-B2D3-7F2C5C38D354}"/>
              </a:ext>
            </a:extLst>
          </p:cNvPr>
          <p:cNvSpPr>
            <a:spLocks noGrp="1"/>
          </p:cNvSpPr>
          <p:nvPr>
            <p:ph type="ftr" sz="quarter" idx="11"/>
          </p:nvPr>
        </p:nvSpPr>
        <p:spPr>
          <a:xfrm>
            <a:off x="531638" y="6303020"/>
            <a:ext cx="4834673" cy="365125"/>
          </a:xfrm>
        </p:spPr>
        <p:txBody>
          <a:bodyPr/>
          <a:lstStyle/>
          <a:p>
            <a:r>
              <a:rPr lang="en-GB" dirty="0"/>
              <a:t>© De Montfort University, 2019</a:t>
            </a:r>
          </a:p>
        </p:txBody>
      </p:sp>
      <p:sp>
        <p:nvSpPr>
          <p:cNvPr id="8" name="Slide Number Placeholder 7">
            <a:extLst>
              <a:ext uri="{FF2B5EF4-FFF2-40B4-BE49-F238E27FC236}">
                <a16:creationId xmlns:a16="http://schemas.microsoft.com/office/drawing/2014/main" id="{081BBEE0-F21B-4A43-8E6C-17D4AEDBA096}"/>
              </a:ext>
            </a:extLst>
          </p:cNvPr>
          <p:cNvSpPr>
            <a:spLocks noGrp="1"/>
          </p:cNvSpPr>
          <p:nvPr>
            <p:ph type="sldNum" sz="quarter" idx="12"/>
          </p:nvPr>
        </p:nvSpPr>
        <p:spPr/>
        <p:txBody>
          <a:bodyPr/>
          <a:lstStyle/>
          <a:p>
            <a:fld id="{611DAB3D-B2F2-4A2A-BBF9-859858E17E9D}" type="slidenum">
              <a:rPr lang="en-GB" smtClean="0"/>
              <a:t>27</a:t>
            </a:fld>
            <a:endParaRPr lang="en-GB"/>
          </a:p>
        </p:txBody>
      </p:sp>
    </p:spTree>
    <p:extLst>
      <p:ext uri="{BB962C8B-B14F-4D97-AF65-F5344CB8AC3E}">
        <p14:creationId xmlns:p14="http://schemas.microsoft.com/office/powerpoint/2010/main" val="1833638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Big picture of statistics</a:t>
            </a:r>
          </a:p>
        </p:txBody>
      </p:sp>
      <p:pic>
        <p:nvPicPr>
          <p:cNvPr id="1026" name="Picture 2" descr="First, a set of data was created from a subset of the population. Then, we perform exploratory data analysis on the data. With these results, we apply probability which is our first step in drawing conclusions about the population from the data. After we have applied probability to the data, we can draw conclusions. This is called inference, the second step in drawing conclusions."/>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192054" y="2203226"/>
            <a:ext cx="5575703" cy="3598863"/>
          </a:xfrm>
          <a:prstGeom prst="rect">
            <a:avLst/>
          </a:prstGeom>
          <a:extLst>
            <a:ext uri="{909E8E84-426E-40DD-AFC4-6F175D3DCCD1}">
              <a14:hiddenFill xmlns:a14="http://schemas.microsoft.com/office/drawing/2010/main">
                <a:solidFill>
                  <a:srgbClr val="FFFFFF"/>
                </a:solidFill>
              </a14:hiddenFill>
            </a:ext>
          </a:extLst>
        </p:spPr>
        <p:style>
          <a:lnRef idx="2">
            <a:schemeClr val="dk1"/>
          </a:lnRef>
          <a:fillRef idx="1">
            <a:schemeClr val="lt1"/>
          </a:fillRef>
          <a:effectRef idx="0">
            <a:schemeClr val="dk1"/>
          </a:effectRef>
          <a:fontRef idx="minor">
            <a:schemeClr val="dk1"/>
          </a:fontRef>
        </p:style>
      </p:pic>
      <p:sp>
        <p:nvSpPr>
          <p:cNvPr id="4" name="Rectangle 3"/>
          <p:cNvSpPr/>
          <p:nvPr/>
        </p:nvSpPr>
        <p:spPr>
          <a:xfrm>
            <a:off x="755576" y="5802089"/>
            <a:ext cx="7344816" cy="215444"/>
          </a:xfrm>
          <a:prstGeom prst="rect">
            <a:avLst/>
          </a:prstGeom>
        </p:spPr>
        <p:txBody>
          <a:bodyPr wrap="square">
            <a:spAutoFit/>
          </a:bodyPr>
          <a:lstStyle/>
          <a:p>
            <a:r>
              <a:rPr lang="en-GB" sz="800" dirty="0"/>
              <a:t>https://oli.cmu.edu/repository/webcontent/b83cca4680020ca601894e758ec447b9/_u1_intro_stats_online/webcontent/inference.png</a:t>
            </a:r>
          </a:p>
        </p:txBody>
      </p:sp>
      <p:sp>
        <p:nvSpPr>
          <p:cNvPr id="6" name="Footer Placeholder 5">
            <a:extLst>
              <a:ext uri="{FF2B5EF4-FFF2-40B4-BE49-F238E27FC236}">
                <a16:creationId xmlns:a16="http://schemas.microsoft.com/office/drawing/2014/main" id="{8E462AEF-FEE2-466C-95A2-43801D8348DA}"/>
              </a:ext>
            </a:extLst>
          </p:cNvPr>
          <p:cNvSpPr>
            <a:spLocks noGrp="1"/>
          </p:cNvSpPr>
          <p:nvPr>
            <p:ph type="ftr" sz="quarter" idx="11"/>
          </p:nvPr>
        </p:nvSpPr>
        <p:spPr/>
        <p:txBody>
          <a:bodyPr/>
          <a:lstStyle/>
          <a:p>
            <a:r>
              <a:rPr lang="en-GB"/>
              <a:t>© De Montfort University, 2019</a:t>
            </a:r>
          </a:p>
        </p:txBody>
      </p:sp>
      <p:sp>
        <p:nvSpPr>
          <p:cNvPr id="7" name="Slide Number Placeholder 6">
            <a:extLst>
              <a:ext uri="{FF2B5EF4-FFF2-40B4-BE49-F238E27FC236}">
                <a16:creationId xmlns:a16="http://schemas.microsoft.com/office/drawing/2014/main" id="{EDE1DBE5-7046-4578-9BAE-CB6FFC2BD26E}"/>
              </a:ext>
            </a:extLst>
          </p:cNvPr>
          <p:cNvSpPr>
            <a:spLocks noGrp="1"/>
          </p:cNvSpPr>
          <p:nvPr>
            <p:ph type="sldNum" sz="quarter" idx="12"/>
          </p:nvPr>
        </p:nvSpPr>
        <p:spPr/>
        <p:txBody>
          <a:bodyPr/>
          <a:lstStyle/>
          <a:p>
            <a:fld id="{611DAB3D-B2F2-4A2A-BBF9-859858E17E9D}" type="slidenum">
              <a:rPr lang="en-GB" smtClean="0"/>
              <a:t>3</a:t>
            </a:fld>
            <a:endParaRPr lang="en-GB"/>
          </a:p>
        </p:txBody>
      </p:sp>
    </p:spTree>
    <p:extLst>
      <p:ext uri="{BB962C8B-B14F-4D97-AF65-F5344CB8AC3E}">
        <p14:creationId xmlns:p14="http://schemas.microsoft.com/office/powerpoint/2010/main" val="1524362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2A773CA-28F4-49C2-BFA3-49A5867C7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61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5D7C72BA-4476-4E4B-BC37-9A75FD0C5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Rectangle 13">
            <a:extLst>
              <a:ext uri="{FF2B5EF4-FFF2-40B4-BE49-F238E27FC236}">
                <a16:creationId xmlns:a16="http://schemas.microsoft.com/office/drawing/2014/main" id="{3009A16D-868B-4145-BBC6-555098537E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3395" y="0"/>
            <a:ext cx="56647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3992EB33-38E1-4175-8EE2-9BB8CC159C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0" y="5006045"/>
            <a:ext cx="3723894" cy="144668"/>
          </a:xfrm>
          <a:prstGeom prst="rect">
            <a:avLst/>
          </a:prstGeom>
        </p:spPr>
      </p:pic>
      <p:sp>
        <p:nvSpPr>
          <p:cNvPr id="18" name="Rectangle 17">
            <a:extLst>
              <a:ext uri="{FF2B5EF4-FFF2-40B4-BE49-F238E27FC236}">
                <a16:creationId xmlns:a16="http://schemas.microsoft.com/office/drawing/2014/main" id="{2DCAE5CF-5D29-4779-83E1-BDB64E4F3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38764"/>
            <a:ext cx="3723424"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itle 2"/>
          <p:cNvSpPr>
            <a:spLocks noGrp="1"/>
          </p:cNvSpPr>
          <p:nvPr>
            <p:ph type="title"/>
          </p:nvPr>
        </p:nvSpPr>
        <p:spPr>
          <a:xfrm>
            <a:off x="510240" y="2063262"/>
            <a:ext cx="2804460" cy="2661052"/>
          </a:xfrm>
        </p:spPr>
        <p:txBody>
          <a:bodyPr>
            <a:normAutofit/>
          </a:bodyPr>
          <a:lstStyle/>
          <a:p>
            <a:pPr algn="r"/>
            <a:r>
              <a:rPr lang="en-GB" sz="3800"/>
              <a:t>Initial list of tasks</a:t>
            </a:r>
          </a:p>
        </p:txBody>
      </p:sp>
      <p:graphicFrame>
        <p:nvGraphicFramePr>
          <p:cNvPr id="5" name="Content Placeholder 1">
            <a:extLst>
              <a:ext uri="{FF2B5EF4-FFF2-40B4-BE49-F238E27FC236}">
                <a16:creationId xmlns:a16="http://schemas.microsoft.com/office/drawing/2014/main" id="{58934E2C-7AE2-45EF-96E1-10D88A56FE36}"/>
              </a:ext>
            </a:extLst>
          </p:cNvPr>
          <p:cNvGraphicFramePr>
            <a:graphicFrameLocks noGrp="1"/>
          </p:cNvGraphicFramePr>
          <p:nvPr>
            <p:ph idx="1"/>
            <p:extLst>
              <p:ext uri="{D42A27DB-BD31-4B8C-83A1-F6EECF244321}">
                <p14:modId xmlns:p14="http://schemas.microsoft.com/office/powerpoint/2010/main" val="1356327398"/>
              </p:ext>
            </p:extLst>
          </p:nvPr>
        </p:nvGraphicFramePr>
        <p:xfrm>
          <a:off x="3963591" y="639763"/>
          <a:ext cx="4695825" cy="55784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Footer Placeholder 3">
            <a:extLst>
              <a:ext uri="{FF2B5EF4-FFF2-40B4-BE49-F238E27FC236}">
                <a16:creationId xmlns:a16="http://schemas.microsoft.com/office/drawing/2014/main" id="{0EBD4D95-39F1-4A23-AD1D-5F48CA681703}"/>
              </a:ext>
            </a:extLst>
          </p:cNvPr>
          <p:cNvSpPr>
            <a:spLocks noGrp="1"/>
          </p:cNvSpPr>
          <p:nvPr>
            <p:ph type="ftr" sz="quarter" idx="11"/>
          </p:nvPr>
        </p:nvSpPr>
        <p:spPr/>
        <p:txBody>
          <a:bodyPr/>
          <a:lstStyle/>
          <a:p>
            <a:r>
              <a:rPr lang="en-GB"/>
              <a:t>© De Montfort University, 2019</a:t>
            </a:r>
          </a:p>
        </p:txBody>
      </p:sp>
      <p:sp>
        <p:nvSpPr>
          <p:cNvPr id="6" name="Slide Number Placeholder 5">
            <a:extLst>
              <a:ext uri="{FF2B5EF4-FFF2-40B4-BE49-F238E27FC236}">
                <a16:creationId xmlns:a16="http://schemas.microsoft.com/office/drawing/2014/main" id="{366B1AE8-BC75-48D1-8E7C-4FBE45E35F7D}"/>
              </a:ext>
            </a:extLst>
          </p:cNvPr>
          <p:cNvSpPr>
            <a:spLocks noGrp="1"/>
          </p:cNvSpPr>
          <p:nvPr>
            <p:ph type="sldNum" sz="quarter" idx="12"/>
          </p:nvPr>
        </p:nvSpPr>
        <p:spPr>
          <a:xfrm>
            <a:off x="271887" y="289499"/>
            <a:ext cx="1157674" cy="1090789"/>
          </a:xfrm>
        </p:spPr>
        <p:txBody>
          <a:bodyPr/>
          <a:lstStyle/>
          <a:p>
            <a:fld id="{611DAB3D-B2F2-4A2A-BBF9-859858E17E9D}" type="slidenum">
              <a:rPr lang="en-GB" smtClean="0"/>
              <a:t>4</a:t>
            </a:fld>
            <a:endParaRPr lang="en-GB" dirty="0"/>
          </a:p>
        </p:txBody>
      </p:sp>
    </p:spTree>
    <p:extLst>
      <p:ext uri="{BB962C8B-B14F-4D97-AF65-F5344CB8AC3E}">
        <p14:creationId xmlns:p14="http://schemas.microsoft.com/office/powerpoint/2010/main" val="3986611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Refinement of initial tasks</a:t>
            </a:r>
          </a:p>
        </p:txBody>
      </p:sp>
      <p:sp>
        <p:nvSpPr>
          <p:cNvPr id="2" name="Content Placeholder 1"/>
          <p:cNvSpPr>
            <a:spLocks noGrp="1"/>
          </p:cNvSpPr>
          <p:nvPr>
            <p:ph sz="half" idx="1"/>
          </p:nvPr>
        </p:nvSpPr>
        <p:spPr>
          <a:xfrm>
            <a:off x="388720" y="2204864"/>
            <a:ext cx="4183280" cy="4332487"/>
          </a:xfrm>
        </p:spPr>
        <p:style>
          <a:lnRef idx="2">
            <a:schemeClr val="dk1"/>
          </a:lnRef>
          <a:fillRef idx="1">
            <a:schemeClr val="lt1"/>
          </a:fillRef>
          <a:effectRef idx="0">
            <a:schemeClr val="dk1"/>
          </a:effectRef>
          <a:fontRef idx="minor">
            <a:schemeClr val="dk1"/>
          </a:fontRef>
        </p:style>
        <p:txBody>
          <a:bodyPr>
            <a:normAutofit/>
          </a:bodyPr>
          <a:lstStyle/>
          <a:p>
            <a:r>
              <a:rPr lang="en-GB" dirty="0"/>
              <a:t>Input raw data</a:t>
            </a:r>
            <a:endParaRPr lang="en-GB" dirty="0">
              <a:solidFill>
                <a:schemeClr val="accent4">
                  <a:lumMod val="75000"/>
                </a:schemeClr>
              </a:solidFill>
              <a:latin typeface="Arial" panose="020B0604020202020204" pitchFamily="34" charset="0"/>
              <a:cs typeface="Arial" panose="020B0604020202020204" pitchFamily="34" charset="0"/>
            </a:endParaRPr>
          </a:p>
          <a:p>
            <a:pPr lvl="1"/>
            <a:r>
              <a:rPr lang="en-GB" dirty="0"/>
              <a:t>Input data from </a:t>
            </a:r>
            <a:r>
              <a:rPr lang="en-GB" dirty="0" err="1"/>
              <a:t>datalines</a:t>
            </a:r>
            <a:endParaRPr lang="en-GB" dirty="0"/>
          </a:p>
          <a:p>
            <a:r>
              <a:rPr lang="en-GB" dirty="0"/>
              <a:t>Exploratory data analysis</a:t>
            </a:r>
          </a:p>
          <a:p>
            <a:pPr lvl="1"/>
            <a:r>
              <a:rPr lang="en-GB" dirty="0"/>
              <a:t>Summarize folate</a:t>
            </a:r>
          </a:p>
          <a:p>
            <a:r>
              <a:rPr lang="en-GB" dirty="0"/>
              <a:t>Probability</a:t>
            </a:r>
            <a:endParaRPr lang="en-GB" sz="2100" dirty="0">
              <a:latin typeface="Arial" panose="020B0604020202020204" pitchFamily="34" charset="0"/>
              <a:cs typeface="Arial" panose="020B0604020202020204" pitchFamily="34" charset="0"/>
            </a:endParaRPr>
          </a:p>
          <a:p>
            <a:pPr lvl="1"/>
            <a:r>
              <a:rPr lang="en-GB" dirty="0"/>
              <a:t>Model folate versus ventilation</a:t>
            </a:r>
          </a:p>
          <a:p>
            <a:pPr lvl="2"/>
            <a:r>
              <a:rPr lang="en-GB" dirty="0"/>
              <a:t>Using ANOVA</a:t>
            </a:r>
          </a:p>
          <a:p>
            <a:pPr lvl="1"/>
            <a:r>
              <a:rPr lang="en-GB" dirty="0"/>
              <a:t>Check assumptions</a:t>
            </a:r>
          </a:p>
        </p:txBody>
      </p:sp>
      <p:sp>
        <p:nvSpPr>
          <p:cNvPr id="6" name="Content Placeholder 5"/>
          <p:cNvSpPr>
            <a:spLocks noGrp="1"/>
          </p:cNvSpPr>
          <p:nvPr>
            <p:ph sz="half" idx="2"/>
          </p:nvPr>
        </p:nvSpPr>
        <p:spPr>
          <a:xfrm>
            <a:off x="4716016" y="2204864"/>
            <a:ext cx="4183280" cy="4332487"/>
          </a:xfrm>
        </p:spPr>
        <p:style>
          <a:lnRef idx="2">
            <a:schemeClr val="dk1"/>
          </a:lnRef>
          <a:fillRef idx="1">
            <a:schemeClr val="lt1"/>
          </a:fillRef>
          <a:effectRef idx="0">
            <a:schemeClr val="dk1"/>
          </a:effectRef>
          <a:fontRef idx="minor">
            <a:schemeClr val="dk1"/>
          </a:fontRef>
        </p:style>
        <p:txBody>
          <a:bodyPr>
            <a:noAutofit/>
          </a:bodyPr>
          <a:lstStyle/>
          <a:p>
            <a:pPr marL="566928" indent="-457200">
              <a:lnSpc>
                <a:spcPct val="120000"/>
              </a:lnSpc>
              <a:spcBef>
                <a:spcPts val="0"/>
              </a:spcBef>
              <a:buFont typeface="+mj-lt"/>
              <a:buAutoNum type="arabicPeriod"/>
            </a:pPr>
            <a:r>
              <a:rPr lang="en-GB" sz="1000" b="1" dirty="0">
                <a:solidFill>
                  <a:srgbClr val="000080"/>
                </a:solidFill>
                <a:latin typeface="Courier New" panose="02070309020205020404" pitchFamily="49" charset="0"/>
                <a:cs typeface="Courier New" panose="02070309020205020404" pitchFamily="49" charset="0"/>
              </a:rPr>
              <a:t>data</a:t>
            </a:r>
            <a:r>
              <a:rPr lang="en-GB" sz="1000" dirty="0">
                <a:solidFill>
                  <a:srgbClr val="000000"/>
                </a:solidFill>
                <a:latin typeface="Courier New" panose="02070309020205020404" pitchFamily="49" charset="0"/>
                <a:cs typeface="Courier New" panose="02070309020205020404" pitchFamily="49" charset="0"/>
              </a:rPr>
              <a:t> amess1978;</a:t>
            </a:r>
          </a:p>
          <a:p>
            <a:pPr marL="566928" indent="-457200">
              <a:lnSpc>
                <a:spcPct val="120000"/>
              </a:lnSpc>
              <a:spcBef>
                <a:spcPts val="0"/>
              </a:spcBef>
              <a:buFont typeface="+mj-lt"/>
              <a:buAutoNum type="arabicPeriod"/>
            </a:pPr>
            <a:r>
              <a:rPr lang="en-GB" sz="1000" dirty="0">
                <a:solidFill>
                  <a:srgbClr val="000000"/>
                </a:solidFill>
                <a:latin typeface="Courier New" panose="02070309020205020404" pitchFamily="49" charset="0"/>
                <a:cs typeface="Courier New" panose="02070309020205020404" pitchFamily="49" charset="0"/>
              </a:rPr>
              <a:t>	</a:t>
            </a:r>
            <a:r>
              <a:rPr lang="en-GB" sz="1000" dirty="0">
                <a:solidFill>
                  <a:srgbClr val="0000FF"/>
                </a:solidFill>
                <a:latin typeface="Courier New" panose="02070309020205020404" pitchFamily="49" charset="0"/>
                <a:cs typeface="Courier New" panose="02070309020205020404" pitchFamily="49" charset="0"/>
              </a:rPr>
              <a:t>input</a:t>
            </a:r>
            <a:r>
              <a:rPr lang="en-GB" sz="1000" dirty="0">
                <a:solidFill>
                  <a:srgbClr val="000000"/>
                </a:solidFill>
                <a:latin typeface="Courier New" panose="02070309020205020404" pitchFamily="49" charset="0"/>
                <a:cs typeface="Courier New" panose="02070309020205020404" pitchFamily="49" charset="0"/>
              </a:rPr>
              <a:t> ventilation folate @@ ;</a:t>
            </a:r>
          </a:p>
          <a:p>
            <a:pPr marL="566928" indent="-457200">
              <a:lnSpc>
                <a:spcPct val="120000"/>
              </a:lnSpc>
              <a:spcBef>
                <a:spcPts val="0"/>
              </a:spcBef>
              <a:buFont typeface="+mj-lt"/>
              <a:buAutoNum type="arabicPeriod"/>
            </a:pPr>
            <a:r>
              <a:rPr lang="en-GB" sz="1000" dirty="0">
                <a:solidFill>
                  <a:srgbClr val="000000"/>
                </a:solidFill>
                <a:latin typeface="Courier New" panose="02070309020205020404" pitchFamily="49" charset="0"/>
                <a:cs typeface="Courier New" panose="02070309020205020404" pitchFamily="49" charset="0"/>
              </a:rPr>
              <a:t>	</a:t>
            </a:r>
            <a:r>
              <a:rPr lang="en-GB" sz="1000" dirty="0" err="1">
                <a:solidFill>
                  <a:srgbClr val="0000FF"/>
                </a:solidFill>
                <a:latin typeface="Courier New" panose="02070309020205020404" pitchFamily="49" charset="0"/>
                <a:cs typeface="Courier New" panose="02070309020205020404" pitchFamily="49" charset="0"/>
              </a:rPr>
              <a:t>datalines</a:t>
            </a:r>
            <a:r>
              <a:rPr lang="en-GB" sz="1000" dirty="0">
                <a:solidFill>
                  <a:srgbClr val="000000"/>
                </a:solidFill>
                <a:latin typeface="Courier New" panose="02070309020205020404" pitchFamily="49" charset="0"/>
                <a:cs typeface="Courier New" panose="02070309020205020404" pitchFamily="49" charset="0"/>
              </a:rPr>
              <a:t>; … ;</a:t>
            </a:r>
          </a:p>
          <a:p>
            <a:pPr marL="566928" indent="-457200">
              <a:lnSpc>
                <a:spcPct val="120000"/>
              </a:lnSpc>
              <a:spcBef>
                <a:spcPts val="0"/>
              </a:spcBef>
              <a:buFont typeface="+mj-lt"/>
              <a:buAutoNum type="arabicPeriod"/>
            </a:pPr>
            <a:r>
              <a:rPr lang="en-GB" sz="1000" b="1" dirty="0">
                <a:solidFill>
                  <a:srgbClr val="000080"/>
                </a:solidFill>
                <a:latin typeface="Courier New" panose="02070309020205020404" pitchFamily="49" charset="0"/>
                <a:cs typeface="Courier New" panose="02070309020205020404" pitchFamily="49" charset="0"/>
              </a:rPr>
              <a:t>run</a:t>
            </a:r>
            <a:r>
              <a:rPr lang="en-GB" sz="1000" dirty="0">
                <a:solidFill>
                  <a:srgbClr val="000000"/>
                </a:solidFill>
                <a:latin typeface="Courier New" panose="02070309020205020404" pitchFamily="49" charset="0"/>
                <a:cs typeface="Courier New" panose="02070309020205020404" pitchFamily="49" charset="0"/>
              </a:rPr>
              <a:t>;</a:t>
            </a:r>
          </a:p>
          <a:p>
            <a:pPr marL="566928" indent="-457200">
              <a:lnSpc>
                <a:spcPct val="120000"/>
              </a:lnSpc>
              <a:spcBef>
                <a:spcPts val="0"/>
              </a:spcBef>
              <a:buFont typeface="+mj-lt"/>
              <a:buAutoNum type="arabicPeriod"/>
            </a:pPr>
            <a:r>
              <a:rPr lang="en-GB" sz="1000" b="1" dirty="0" err="1">
                <a:solidFill>
                  <a:srgbClr val="000080"/>
                </a:solidFill>
                <a:latin typeface="Courier New" panose="02070309020205020404" pitchFamily="49" charset="0"/>
                <a:cs typeface="Courier New" panose="02070309020205020404" pitchFamily="49" charset="0"/>
              </a:rPr>
              <a:t>proc</a:t>
            </a:r>
            <a:r>
              <a:rPr lang="en-GB" sz="1000" dirty="0">
                <a:solidFill>
                  <a:srgbClr val="000000"/>
                </a:solidFill>
                <a:latin typeface="Courier New" panose="02070309020205020404" pitchFamily="49" charset="0"/>
                <a:cs typeface="Courier New" panose="02070309020205020404" pitchFamily="49" charset="0"/>
              </a:rPr>
              <a:t> </a:t>
            </a:r>
            <a:r>
              <a:rPr lang="en-GB" sz="1000" b="1" dirty="0" err="1">
                <a:solidFill>
                  <a:srgbClr val="000080"/>
                </a:solidFill>
                <a:latin typeface="Courier New" panose="02070309020205020404" pitchFamily="49" charset="0"/>
                <a:cs typeface="Courier New" panose="02070309020205020404" pitchFamily="49" charset="0"/>
              </a:rPr>
              <a:t>univariate</a:t>
            </a:r>
            <a:r>
              <a:rPr lang="en-GB" sz="1000" dirty="0">
                <a:solidFill>
                  <a:srgbClr val="000000"/>
                </a:solidFill>
                <a:latin typeface="Courier New" panose="02070309020205020404" pitchFamily="49" charset="0"/>
                <a:cs typeface="Courier New" panose="02070309020205020404" pitchFamily="49" charset="0"/>
              </a:rPr>
              <a:t> </a:t>
            </a:r>
            <a:r>
              <a:rPr lang="en-GB" sz="1000" dirty="0">
                <a:solidFill>
                  <a:srgbClr val="0000FF"/>
                </a:solidFill>
                <a:latin typeface="Courier New" panose="02070309020205020404" pitchFamily="49" charset="0"/>
                <a:cs typeface="Courier New" panose="02070309020205020404" pitchFamily="49" charset="0"/>
              </a:rPr>
              <a:t>data</a:t>
            </a:r>
            <a:r>
              <a:rPr lang="en-GB" sz="1000" dirty="0">
                <a:solidFill>
                  <a:srgbClr val="000000"/>
                </a:solidFill>
                <a:latin typeface="Courier New" panose="02070309020205020404" pitchFamily="49" charset="0"/>
                <a:cs typeface="Courier New" panose="02070309020205020404" pitchFamily="49" charset="0"/>
              </a:rPr>
              <a:t> = amess1978;</a:t>
            </a:r>
          </a:p>
          <a:p>
            <a:pPr marL="566928" indent="-457200">
              <a:lnSpc>
                <a:spcPct val="120000"/>
              </a:lnSpc>
              <a:spcBef>
                <a:spcPts val="0"/>
              </a:spcBef>
              <a:buFont typeface="+mj-lt"/>
              <a:buAutoNum type="arabicPeriod"/>
            </a:pPr>
            <a:r>
              <a:rPr lang="en-GB" sz="1000" dirty="0">
                <a:solidFill>
                  <a:srgbClr val="000000"/>
                </a:solidFill>
                <a:latin typeface="Courier New" panose="02070309020205020404" pitchFamily="49" charset="0"/>
                <a:cs typeface="Courier New" panose="02070309020205020404" pitchFamily="49" charset="0"/>
              </a:rPr>
              <a:t>	</a:t>
            </a:r>
            <a:r>
              <a:rPr lang="en-GB" sz="1000" dirty="0">
                <a:solidFill>
                  <a:srgbClr val="0000FF"/>
                </a:solidFill>
                <a:latin typeface="Courier New" panose="02070309020205020404" pitchFamily="49" charset="0"/>
                <a:cs typeface="Courier New" panose="02070309020205020404" pitchFamily="49" charset="0"/>
              </a:rPr>
              <a:t>class</a:t>
            </a:r>
            <a:r>
              <a:rPr lang="en-GB" sz="1000" dirty="0">
                <a:solidFill>
                  <a:srgbClr val="000000"/>
                </a:solidFill>
                <a:latin typeface="Courier New" panose="02070309020205020404" pitchFamily="49" charset="0"/>
                <a:cs typeface="Courier New" panose="02070309020205020404" pitchFamily="49" charset="0"/>
              </a:rPr>
              <a:t> ventilation;</a:t>
            </a:r>
          </a:p>
          <a:p>
            <a:pPr marL="566928" indent="-457200">
              <a:lnSpc>
                <a:spcPct val="120000"/>
              </a:lnSpc>
              <a:spcBef>
                <a:spcPts val="0"/>
              </a:spcBef>
              <a:buFont typeface="+mj-lt"/>
              <a:buAutoNum type="arabicPeriod"/>
            </a:pPr>
            <a:r>
              <a:rPr lang="en-GB" sz="1000" dirty="0">
                <a:solidFill>
                  <a:srgbClr val="000000"/>
                </a:solidFill>
                <a:latin typeface="Courier New" panose="02070309020205020404" pitchFamily="49" charset="0"/>
                <a:cs typeface="Courier New" panose="02070309020205020404" pitchFamily="49" charset="0"/>
              </a:rPr>
              <a:t>	</a:t>
            </a:r>
            <a:r>
              <a:rPr lang="en-GB" sz="1000" dirty="0" err="1">
                <a:solidFill>
                  <a:srgbClr val="0000FF"/>
                </a:solidFill>
                <a:latin typeface="Courier New" panose="02070309020205020404" pitchFamily="49" charset="0"/>
                <a:cs typeface="Courier New" panose="02070309020205020404" pitchFamily="49" charset="0"/>
              </a:rPr>
              <a:t>var</a:t>
            </a:r>
            <a:r>
              <a:rPr lang="en-GB" sz="1000" dirty="0">
                <a:solidFill>
                  <a:srgbClr val="000000"/>
                </a:solidFill>
                <a:latin typeface="Courier New" panose="02070309020205020404" pitchFamily="49" charset="0"/>
                <a:cs typeface="Courier New" panose="02070309020205020404" pitchFamily="49" charset="0"/>
              </a:rPr>
              <a:t> folate;</a:t>
            </a:r>
          </a:p>
          <a:p>
            <a:pPr marL="566928" indent="-457200">
              <a:lnSpc>
                <a:spcPct val="120000"/>
              </a:lnSpc>
              <a:spcBef>
                <a:spcPts val="0"/>
              </a:spcBef>
              <a:buFont typeface="+mj-lt"/>
              <a:buAutoNum type="arabicPeriod"/>
            </a:pPr>
            <a:r>
              <a:rPr lang="en-GB" sz="1000" dirty="0">
                <a:solidFill>
                  <a:srgbClr val="000000"/>
                </a:solidFill>
                <a:latin typeface="Courier New" panose="02070309020205020404" pitchFamily="49" charset="0"/>
                <a:cs typeface="Courier New" panose="02070309020205020404" pitchFamily="49" charset="0"/>
              </a:rPr>
              <a:t>	</a:t>
            </a:r>
            <a:r>
              <a:rPr lang="en-GB" sz="1000" dirty="0" err="1">
                <a:solidFill>
                  <a:srgbClr val="0000FF"/>
                </a:solidFill>
                <a:latin typeface="Courier New" panose="02070309020205020404" pitchFamily="49" charset="0"/>
                <a:cs typeface="Courier New" panose="02070309020205020404" pitchFamily="49" charset="0"/>
              </a:rPr>
              <a:t>qqplot</a:t>
            </a:r>
            <a:r>
              <a:rPr lang="en-GB" sz="1000" dirty="0">
                <a:solidFill>
                  <a:srgbClr val="000000"/>
                </a:solidFill>
                <a:latin typeface="Courier New" panose="02070309020205020404" pitchFamily="49" charset="0"/>
                <a:cs typeface="Courier New" panose="02070309020205020404" pitchFamily="49" charset="0"/>
              </a:rPr>
              <a:t> /</a:t>
            </a:r>
            <a:r>
              <a:rPr lang="en-GB" sz="1000" dirty="0">
                <a:solidFill>
                  <a:srgbClr val="0000FF"/>
                </a:solidFill>
                <a:latin typeface="Courier New" panose="02070309020205020404" pitchFamily="49" charset="0"/>
                <a:cs typeface="Courier New" panose="02070309020205020404" pitchFamily="49" charset="0"/>
              </a:rPr>
              <a:t>normal</a:t>
            </a:r>
            <a:r>
              <a:rPr lang="en-GB" sz="1000" dirty="0">
                <a:solidFill>
                  <a:srgbClr val="000000"/>
                </a:solidFill>
                <a:latin typeface="Courier New" panose="02070309020205020404" pitchFamily="49" charset="0"/>
                <a:cs typeface="Courier New" panose="02070309020205020404" pitchFamily="49" charset="0"/>
              </a:rPr>
              <a:t>(</a:t>
            </a:r>
            <a:r>
              <a:rPr lang="en-GB" sz="1000" dirty="0">
                <a:solidFill>
                  <a:srgbClr val="0000FF"/>
                </a:solidFill>
                <a:latin typeface="Courier New" panose="02070309020205020404" pitchFamily="49" charset="0"/>
                <a:cs typeface="Courier New" panose="02070309020205020404" pitchFamily="49" charset="0"/>
              </a:rPr>
              <a:t>mu</a:t>
            </a:r>
            <a:r>
              <a:rPr lang="en-GB" sz="1000" dirty="0">
                <a:solidFill>
                  <a:srgbClr val="000000"/>
                </a:solidFill>
                <a:latin typeface="Courier New" panose="02070309020205020404" pitchFamily="49" charset="0"/>
                <a:cs typeface="Courier New" panose="02070309020205020404" pitchFamily="49" charset="0"/>
              </a:rPr>
              <a:t>=</a:t>
            </a:r>
            <a:r>
              <a:rPr lang="en-GB" sz="1000" dirty="0" err="1">
                <a:solidFill>
                  <a:srgbClr val="000000"/>
                </a:solidFill>
                <a:latin typeface="Courier New" panose="02070309020205020404" pitchFamily="49" charset="0"/>
                <a:cs typeface="Courier New" panose="02070309020205020404" pitchFamily="49" charset="0"/>
              </a:rPr>
              <a:t>est</a:t>
            </a:r>
            <a:r>
              <a:rPr lang="en-GB" sz="1000" dirty="0">
                <a:solidFill>
                  <a:srgbClr val="000000"/>
                </a:solidFill>
                <a:latin typeface="Courier New" panose="02070309020205020404" pitchFamily="49" charset="0"/>
                <a:cs typeface="Courier New" panose="02070309020205020404" pitchFamily="49" charset="0"/>
              </a:rPr>
              <a:t> </a:t>
            </a:r>
            <a:r>
              <a:rPr lang="en-GB" sz="1000" dirty="0">
                <a:solidFill>
                  <a:srgbClr val="0000FF"/>
                </a:solidFill>
                <a:latin typeface="Courier New" panose="02070309020205020404" pitchFamily="49" charset="0"/>
                <a:cs typeface="Courier New" panose="02070309020205020404" pitchFamily="49" charset="0"/>
              </a:rPr>
              <a:t>sigma</a:t>
            </a:r>
            <a:r>
              <a:rPr lang="en-GB" sz="1000" dirty="0">
                <a:solidFill>
                  <a:srgbClr val="000000"/>
                </a:solidFill>
                <a:latin typeface="Courier New" panose="02070309020205020404" pitchFamily="49" charset="0"/>
                <a:cs typeface="Courier New" panose="02070309020205020404" pitchFamily="49" charset="0"/>
              </a:rPr>
              <a:t>=</a:t>
            </a:r>
            <a:r>
              <a:rPr lang="en-GB" sz="1000" dirty="0" err="1">
                <a:solidFill>
                  <a:srgbClr val="000000"/>
                </a:solidFill>
                <a:latin typeface="Courier New" panose="02070309020205020404" pitchFamily="49" charset="0"/>
                <a:cs typeface="Courier New" panose="02070309020205020404" pitchFamily="49" charset="0"/>
              </a:rPr>
              <a:t>est</a:t>
            </a:r>
            <a:r>
              <a:rPr lang="en-GB" sz="1000" dirty="0">
                <a:solidFill>
                  <a:srgbClr val="000000"/>
                </a:solidFill>
                <a:latin typeface="Courier New" panose="02070309020205020404" pitchFamily="49" charset="0"/>
                <a:cs typeface="Courier New" panose="02070309020205020404" pitchFamily="49" charset="0"/>
              </a:rPr>
              <a:t>);</a:t>
            </a:r>
          </a:p>
          <a:p>
            <a:pPr marL="566928" indent="-457200">
              <a:lnSpc>
                <a:spcPct val="120000"/>
              </a:lnSpc>
              <a:spcBef>
                <a:spcPts val="0"/>
              </a:spcBef>
              <a:buFont typeface="+mj-lt"/>
              <a:buAutoNum type="arabicPeriod"/>
            </a:pPr>
            <a:r>
              <a:rPr lang="en-GB" sz="1000" dirty="0">
                <a:solidFill>
                  <a:srgbClr val="000000"/>
                </a:solidFill>
                <a:latin typeface="Courier New" panose="02070309020205020404" pitchFamily="49" charset="0"/>
                <a:cs typeface="Courier New" panose="02070309020205020404" pitchFamily="49" charset="0"/>
              </a:rPr>
              <a:t>	</a:t>
            </a:r>
            <a:r>
              <a:rPr lang="en-GB" sz="1000" dirty="0">
                <a:solidFill>
                  <a:srgbClr val="0000FF"/>
                </a:solidFill>
                <a:latin typeface="Courier New" panose="02070309020205020404" pitchFamily="49" charset="0"/>
                <a:cs typeface="Courier New" panose="02070309020205020404" pitchFamily="49" charset="0"/>
              </a:rPr>
              <a:t>histogram</a:t>
            </a:r>
            <a:r>
              <a:rPr lang="en-GB" sz="1000" dirty="0">
                <a:solidFill>
                  <a:srgbClr val="000000"/>
                </a:solidFill>
                <a:latin typeface="Courier New" panose="02070309020205020404" pitchFamily="49" charset="0"/>
                <a:cs typeface="Courier New" panose="02070309020205020404" pitchFamily="49" charset="0"/>
              </a:rPr>
              <a:t> /</a:t>
            </a:r>
            <a:r>
              <a:rPr lang="en-GB" sz="1000" dirty="0">
                <a:solidFill>
                  <a:srgbClr val="0000FF"/>
                </a:solidFill>
                <a:latin typeface="Courier New" panose="02070309020205020404" pitchFamily="49" charset="0"/>
                <a:cs typeface="Courier New" panose="02070309020205020404" pitchFamily="49" charset="0"/>
              </a:rPr>
              <a:t>normal</a:t>
            </a:r>
            <a:r>
              <a:rPr lang="en-GB" sz="1000" dirty="0">
                <a:solidFill>
                  <a:srgbClr val="000000"/>
                </a:solidFill>
                <a:latin typeface="Courier New" panose="02070309020205020404" pitchFamily="49" charset="0"/>
                <a:cs typeface="Courier New" panose="02070309020205020404" pitchFamily="49" charset="0"/>
              </a:rPr>
              <a:t>;</a:t>
            </a:r>
          </a:p>
          <a:p>
            <a:pPr marL="566928" indent="-457200">
              <a:lnSpc>
                <a:spcPct val="120000"/>
              </a:lnSpc>
              <a:spcBef>
                <a:spcPts val="0"/>
              </a:spcBef>
              <a:buFont typeface="+mj-lt"/>
              <a:buAutoNum type="arabicPeriod"/>
            </a:pPr>
            <a:r>
              <a:rPr lang="en-GB" sz="1000" b="1" dirty="0">
                <a:solidFill>
                  <a:srgbClr val="000080"/>
                </a:solidFill>
                <a:latin typeface="Courier New" panose="02070309020205020404" pitchFamily="49" charset="0"/>
                <a:cs typeface="Courier New" panose="02070309020205020404" pitchFamily="49" charset="0"/>
              </a:rPr>
              <a:t>run</a:t>
            </a:r>
            <a:r>
              <a:rPr lang="en-GB" sz="1000" dirty="0">
                <a:solidFill>
                  <a:srgbClr val="000000"/>
                </a:solidFill>
                <a:latin typeface="Courier New" panose="02070309020205020404" pitchFamily="49" charset="0"/>
                <a:cs typeface="Courier New" panose="02070309020205020404" pitchFamily="49" charset="0"/>
              </a:rPr>
              <a:t>;</a:t>
            </a:r>
          </a:p>
          <a:p>
            <a:pPr marL="566928" indent="-457200">
              <a:lnSpc>
                <a:spcPct val="120000"/>
              </a:lnSpc>
              <a:spcBef>
                <a:spcPts val="0"/>
              </a:spcBef>
              <a:buFont typeface="+mj-lt"/>
              <a:buAutoNum type="arabicPeriod"/>
            </a:pPr>
            <a:r>
              <a:rPr lang="en-GB" sz="1000" b="1" dirty="0" err="1">
                <a:solidFill>
                  <a:srgbClr val="000080"/>
                </a:solidFill>
                <a:latin typeface="Courier New" panose="02070309020205020404" pitchFamily="49" charset="0"/>
                <a:cs typeface="Courier New" panose="02070309020205020404" pitchFamily="49" charset="0"/>
              </a:rPr>
              <a:t>proc</a:t>
            </a:r>
            <a:r>
              <a:rPr lang="en-GB" sz="1000" dirty="0">
                <a:solidFill>
                  <a:srgbClr val="000000"/>
                </a:solidFill>
                <a:latin typeface="Courier New" panose="02070309020205020404" pitchFamily="49" charset="0"/>
                <a:cs typeface="Courier New" panose="02070309020205020404" pitchFamily="49" charset="0"/>
              </a:rPr>
              <a:t> </a:t>
            </a:r>
            <a:r>
              <a:rPr lang="en-GB" sz="1000" b="1" dirty="0" err="1">
                <a:solidFill>
                  <a:srgbClr val="000080"/>
                </a:solidFill>
                <a:latin typeface="Courier New" panose="02070309020205020404" pitchFamily="49" charset="0"/>
                <a:cs typeface="Courier New" panose="02070309020205020404" pitchFamily="49" charset="0"/>
              </a:rPr>
              <a:t>glm</a:t>
            </a:r>
            <a:r>
              <a:rPr lang="en-GB" sz="1000" dirty="0">
                <a:solidFill>
                  <a:srgbClr val="000000"/>
                </a:solidFill>
                <a:latin typeface="Courier New" panose="02070309020205020404" pitchFamily="49" charset="0"/>
                <a:cs typeface="Courier New" panose="02070309020205020404" pitchFamily="49" charset="0"/>
              </a:rPr>
              <a:t> </a:t>
            </a:r>
            <a:r>
              <a:rPr lang="en-GB" sz="1000" dirty="0">
                <a:solidFill>
                  <a:srgbClr val="0000FF"/>
                </a:solidFill>
                <a:latin typeface="Courier New" panose="02070309020205020404" pitchFamily="49" charset="0"/>
                <a:cs typeface="Courier New" panose="02070309020205020404" pitchFamily="49" charset="0"/>
              </a:rPr>
              <a:t>data</a:t>
            </a:r>
            <a:r>
              <a:rPr lang="en-GB" sz="1000" dirty="0">
                <a:solidFill>
                  <a:srgbClr val="000000"/>
                </a:solidFill>
                <a:latin typeface="Courier New" panose="02070309020205020404" pitchFamily="49" charset="0"/>
                <a:cs typeface="Courier New" panose="02070309020205020404" pitchFamily="49" charset="0"/>
              </a:rPr>
              <a:t> = amess1978;</a:t>
            </a:r>
          </a:p>
          <a:p>
            <a:pPr marL="566928" indent="-457200">
              <a:lnSpc>
                <a:spcPct val="120000"/>
              </a:lnSpc>
              <a:spcBef>
                <a:spcPts val="0"/>
              </a:spcBef>
              <a:buFont typeface="+mj-lt"/>
              <a:buAutoNum type="arabicPeriod"/>
            </a:pPr>
            <a:r>
              <a:rPr lang="en-GB" sz="1000" dirty="0">
                <a:solidFill>
                  <a:srgbClr val="000000"/>
                </a:solidFill>
                <a:latin typeface="Courier New" panose="02070309020205020404" pitchFamily="49" charset="0"/>
                <a:cs typeface="Courier New" panose="02070309020205020404" pitchFamily="49" charset="0"/>
              </a:rPr>
              <a:t>	</a:t>
            </a:r>
            <a:r>
              <a:rPr lang="en-GB" sz="1000" dirty="0">
                <a:solidFill>
                  <a:srgbClr val="0000FF"/>
                </a:solidFill>
                <a:latin typeface="Courier New" panose="02070309020205020404" pitchFamily="49" charset="0"/>
                <a:cs typeface="Courier New" panose="02070309020205020404" pitchFamily="49" charset="0"/>
              </a:rPr>
              <a:t>class</a:t>
            </a:r>
            <a:r>
              <a:rPr lang="en-GB" sz="1000" dirty="0">
                <a:solidFill>
                  <a:srgbClr val="000000"/>
                </a:solidFill>
                <a:latin typeface="Courier New" panose="02070309020205020404" pitchFamily="49" charset="0"/>
                <a:cs typeface="Courier New" panose="02070309020205020404" pitchFamily="49" charset="0"/>
              </a:rPr>
              <a:t> ventilation;</a:t>
            </a:r>
          </a:p>
          <a:p>
            <a:pPr marL="566928" indent="-457200">
              <a:lnSpc>
                <a:spcPct val="120000"/>
              </a:lnSpc>
              <a:spcBef>
                <a:spcPts val="0"/>
              </a:spcBef>
              <a:buFont typeface="+mj-lt"/>
              <a:buAutoNum type="arabicPeriod"/>
            </a:pPr>
            <a:r>
              <a:rPr lang="en-GB" sz="1000" dirty="0">
                <a:solidFill>
                  <a:srgbClr val="000000"/>
                </a:solidFill>
                <a:latin typeface="Courier New" panose="02070309020205020404" pitchFamily="49" charset="0"/>
                <a:cs typeface="Courier New" panose="02070309020205020404" pitchFamily="49" charset="0"/>
              </a:rPr>
              <a:t>	</a:t>
            </a:r>
            <a:r>
              <a:rPr lang="en-GB" sz="1000" dirty="0">
                <a:solidFill>
                  <a:srgbClr val="0000FF"/>
                </a:solidFill>
                <a:latin typeface="Courier New" panose="02070309020205020404" pitchFamily="49" charset="0"/>
                <a:cs typeface="Courier New" panose="02070309020205020404" pitchFamily="49" charset="0"/>
              </a:rPr>
              <a:t>model</a:t>
            </a:r>
            <a:r>
              <a:rPr lang="en-GB" sz="1000" dirty="0">
                <a:solidFill>
                  <a:srgbClr val="000000"/>
                </a:solidFill>
                <a:latin typeface="Courier New" panose="02070309020205020404" pitchFamily="49" charset="0"/>
                <a:cs typeface="Courier New" panose="02070309020205020404" pitchFamily="49" charset="0"/>
              </a:rPr>
              <a:t> folate=ventilation;</a:t>
            </a:r>
          </a:p>
          <a:p>
            <a:pPr marL="566928" indent="-457200">
              <a:lnSpc>
                <a:spcPct val="120000"/>
              </a:lnSpc>
              <a:spcBef>
                <a:spcPts val="0"/>
              </a:spcBef>
              <a:buFont typeface="+mj-lt"/>
              <a:buAutoNum type="arabicPeriod"/>
            </a:pPr>
            <a:r>
              <a:rPr lang="en-GB" sz="1000" dirty="0">
                <a:solidFill>
                  <a:srgbClr val="000000"/>
                </a:solidFill>
                <a:latin typeface="Courier New" panose="02070309020205020404" pitchFamily="49" charset="0"/>
                <a:cs typeface="Courier New" panose="02070309020205020404" pitchFamily="49" charset="0"/>
              </a:rPr>
              <a:t>	</a:t>
            </a:r>
            <a:r>
              <a:rPr lang="en-GB" sz="1000" dirty="0">
                <a:solidFill>
                  <a:srgbClr val="0000FF"/>
                </a:solidFill>
                <a:latin typeface="Courier New" panose="02070309020205020404" pitchFamily="49" charset="0"/>
                <a:cs typeface="Courier New" panose="02070309020205020404" pitchFamily="49" charset="0"/>
              </a:rPr>
              <a:t>means</a:t>
            </a:r>
            <a:r>
              <a:rPr lang="en-GB" sz="1000" dirty="0">
                <a:solidFill>
                  <a:srgbClr val="000000"/>
                </a:solidFill>
                <a:latin typeface="Courier New" panose="02070309020205020404" pitchFamily="49" charset="0"/>
                <a:cs typeface="Courier New" panose="02070309020205020404" pitchFamily="49" charset="0"/>
              </a:rPr>
              <a:t> ventilation </a:t>
            </a:r>
          </a:p>
          <a:p>
            <a:pPr marL="566928" indent="-457200">
              <a:lnSpc>
                <a:spcPct val="120000"/>
              </a:lnSpc>
              <a:spcBef>
                <a:spcPts val="0"/>
              </a:spcBef>
              <a:buFont typeface="+mj-lt"/>
              <a:buAutoNum type="arabicPeriod"/>
            </a:pPr>
            <a:r>
              <a:rPr lang="en-GB" sz="1000" dirty="0">
                <a:solidFill>
                  <a:srgbClr val="000000"/>
                </a:solidFill>
                <a:latin typeface="Courier New" panose="02070309020205020404" pitchFamily="49" charset="0"/>
                <a:cs typeface="Courier New" panose="02070309020205020404" pitchFamily="49" charset="0"/>
              </a:rPr>
              <a:t>	/</a:t>
            </a:r>
            <a:r>
              <a:rPr lang="en-GB" sz="1000" dirty="0" err="1">
                <a:solidFill>
                  <a:srgbClr val="0000FF"/>
                </a:solidFill>
                <a:latin typeface="Courier New" panose="02070309020205020404" pitchFamily="49" charset="0"/>
                <a:cs typeface="Courier New" panose="02070309020205020404" pitchFamily="49" charset="0"/>
              </a:rPr>
              <a:t>lsd</a:t>
            </a:r>
            <a:r>
              <a:rPr lang="en-GB" sz="1000" dirty="0">
                <a:solidFill>
                  <a:srgbClr val="000000"/>
                </a:solidFill>
                <a:latin typeface="Courier New" panose="02070309020205020404" pitchFamily="49" charset="0"/>
                <a:cs typeface="Courier New" panose="02070309020205020404" pitchFamily="49" charset="0"/>
              </a:rPr>
              <a:t> </a:t>
            </a:r>
            <a:r>
              <a:rPr lang="en-GB" sz="1000" dirty="0" err="1">
                <a:solidFill>
                  <a:srgbClr val="0000FF"/>
                </a:solidFill>
                <a:latin typeface="Courier New" panose="02070309020205020404" pitchFamily="49" charset="0"/>
                <a:cs typeface="Courier New" panose="02070309020205020404" pitchFamily="49" charset="0"/>
              </a:rPr>
              <a:t>hovtest</a:t>
            </a:r>
            <a:r>
              <a:rPr lang="en-GB" sz="1000" dirty="0">
                <a:solidFill>
                  <a:srgbClr val="000000"/>
                </a:solidFill>
                <a:latin typeface="Courier New" panose="02070309020205020404" pitchFamily="49" charset="0"/>
                <a:cs typeface="Courier New" panose="02070309020205020404" pitchFamily="49" charset="0"/>
              </a:rPr>
              <a:t>=</a:t>
            </a:r>
            <a:r>
              <a:rPr lang="en-GB" sz="1000" dirty="0" err="1">
                <a:solidFill>
                  <a:srgbClr val="000000"/>
                </a:solidFill>
                <a:latin typeface="Courier New" panose="02070309020205020404" pitchFamily="49" charset="0"/>
                <a:cs typeface="Courier New" panose="02070309020205020404" pitchFamily="49" charset="0"/>
              </a:rPr>
              <a:t>bartlett</a:t>
            </a:r>
            <a:r>
              <a:rPr lang="en-GB" sz="1000" dirty="0">
                <a:solidFill>
                  <a:srgbClr val="000000"/>
                </a:solidFill>
                <a:latin typeface="Courier New" panose="02070309020205020404" pitchFamily="49" charset="0"/>
                <a:cs typeface="Courier New" panose="02070309020205020404" pitchFamily="49" charset="0"/>
              </a:rPr>
              <a:t>;</a:t>
            </a:r>
          </a:p>
          <a:p>
            <a:pPr marL="566928" indent="-457200">
              <a:lnSpc>
                <a:spcPct val="120000"/>
              </a:lnSpc>
              <a:spcBef>
                <a:spcPts val="0"/>
              </a:spcBef>
              <a:buFont typeface="+mj-lt"/>
              <a:buAutoNum type="arabicPeriod"/>
            </a:pPr>
            <a:r>
              <a:rPr lang="en-GB" sz="1000" dirty="0">
                <a:solidFill>
                  <a:srgbClr val="000000"/>
                </a:solidFill>
                <a:latin typeface="Courier New" panose="02070309020205020404" pitchFamily="49" charset="0"/>
                <a:cs typeface="Courier New" panose="02070309020205020404" pitchFamily="49" charset="0"/>
              </a:rPr>
              <a:t>	</a:t>
            </a:r>
            <a:r>
              <a:rPr lang="en-GB" sz="1000" dirty="0">
                <a:solidFill>
                  <a:srgbClr val="0000FF"/>
                </a:solidFill>
                <a:latin typeface="Courier New" panose="02070309020205020404" pitchFamily="49" charset="0"/>
                <a:cs typeface="Courier New" panose="02070309020205020404" pitchFamily="49" charset="0"/>
              </a:rPr>
              <a:t>output</a:t>
            </a:r>
            <a:r>
              <a:rPr lang="en-GB" sz="1000" dirty="0">
                <a:solidFill>
                  <a:srgbClr val="000000"/>
                </a:solidFill>
                <a:latin typeface="Courier New" panose="02070309020205020404" pitchFamily="49" charset="0"/>
                <a:cs typeface="Courier New" panose="02070309020205020404" pitchFamily="49" charset="0"/>
              </a:rPr>
              <a:t> </a:t>
            </a:r>
            <a:r>
              <a:rPr lang="en-GB" sz="1000" dirty="0">
                <a:solidFill>
                  <a:srgbClr val="0000FF"/>
                </a:solidFill>
                <a:latin typeface="Courier New" panose="02070309020205020404" pitchFamily="49" charset="0"/>
                <a:cs typeface="Courier New" panose="02070309020205020404" pitchFamily="49" charset="0"/>
              </a:rPr>
              <a:t>out</a:t>
            </a:r>
            <a:r>
              <a:rPr lang="en-GB" sz="1000" dirty="0">
                <a:solidFill>
                  <a:srgbClr val="000000"/>
                </a:solidFill>
                <a:latin typeface="Courier New" panose="02070309020205020404" pitchFamily="49" charset="0"/>
                <a:cs typeface="Courier New" panose="02070309020205020404" pitchFamily="49" charset="0"/>
              </a:rPr>
              <a:t>=amess1978p </a:t>
            </a:r>
          </a:p>
          <a:p>
            <a:pPr marL="566928" indent="-457200">
              <a:lnSpc>
                <a:spcPct val="120000"/>
              </a:lnSpc>
              <a:spcBef>
                <a:spcPts val="0"/>
              </a:spcBef>
              <a:buFont typeface="+mj-lt"/>
              <a:buAutoNum type="arabicPeriod"/>
            </a:pPr>
            <a:r>
              <a:rPr lang="en-GB" sz="1000" dirty="0">
                <a:solidFill>
                  <a:srgbClr val="000000"/>
                </a:solidFill>
                <a:latin typeface="Courier New" panose="02070309020205020404" pitchFamily="49" charset="0"/>
                <a:cs typeface="Courier New" panose="02070309020205020404" pitchFamily="49" charset="0"/>
              </a:rPr>
              <a:t>	</a:t>
            </a:r>
            <a:r>
              <a:rPr lang="en-GB" sz="1000" dirty="0">
                <a:solidFill>
                  <a:srgbClr val="0000FF"/>
                </a:solidFill>
                <a:latin typeface="Courier New" panose="02070309020205020404" pitchFamily="49" charset="0"/>
                <a:cs typeface="Courier New" panose="02070309020205020404" pitchFamily="49" charset="0"/>
              </a:rPr>
              <a:t>p</a:t>
            </a:r>
            <a:r>
              <a:rPr lang="en-GB" sz="1000" dirty="0">
                <a:solidFill>
                  <a:srgbClr val="000000"/>
                </a:solidFill>
                <a:latin typeface="Courier New" panose="02070309020205020404" pitchFamily="49" charset="0"/>
                <a:cs typeface="Courier New" panose="02070309020205020404" pitchFamily="49" charset="0"/>
              </a:rPr>
              <a:t>=predicted </a:t>
            </a:r>
            <a:r>
              <a:rPr lang="en-GB" sz="1000" dirty="0">
                <a:solidFill>
                  <a:srgbClr val="0000FF"/>
                </a:solidFill>
                <a:latin typeface="Courier New" panose="02070309020205020404" pitchFamily="49" charset="0"/>
                <a:cs typeface="Courier New" panose="02070309020205020404" pitchFamily="49" charset="0"/>
              </a:rPr>
              <a:t>r</a:t>
            </a:r>
            <a:r>
              <a:rPr lang="en-GB" sz="1000" dirty="0">
                <a:solidFill>
                  <a:srgbClr val="000000"/>
                </a:solidFill>
                <a:latin typeface="Courier New" panose="02070309020205020404" pitchFamily="49" charset="0"/>
                <a:cs typeface="Courier New" panose="02070309020205020404" pitchFamily="49" charset="0"/>
              </a:rPr>
              <a:t>=residual;</a:t>
            </a:r>
          </a:p>
          <a:p>
            <a:pPr marL="566928" indent="-457200">
              <a:lnSpc>
                <a:spcPct val="120000"/>
              </a:lnSpc>
              <a:spcBef>
                <a:spcPts val="0"/>
              </a:spcBef>
              <a:buFont typeface="+mj-lt"/>
              <a:buAutoNum type="arabicPeriod"/>
            </a:pPr>
            <a:r>
              <a:rPr lang="en-GB" sz="1000" b="1" dirty="0">
                <a:solidFill>
                  <a:srgbClr val="000080"/>
                </a:solidFill>
                <a:latin typeface="Courier New" panose="02070309020205020404" pitchFamily="49" charset="0"/>
                <a:cs typeface="Courier New" panose="02070309020205020404" pitchFamily="49" charset="0"/>
              </a:rPr>
              <a:t>run</a:t>
            </a:r>
            <a:r>
              <a:rPr lang="en-GB" sz="1000" dirty="0">
                <a:solidFill>
                  <a:srgbClr val="000000"/>
                </a:solidFill>
                <a:latin typeface="Courier New" panose="02070309020205020404" pitchFamily="49" charset="0"/>
                <a:cs typeface="Courier New" panose="02070309020205020404" pitchFamily="49" charset="0"/>
              </a:rPr>
              <a:t>;	</a:t>
            </a:r>
          </a:p>
          <a:p>
            <a:pPr marL="566928" indent="-457200">
              <a:lnSpc>
                <a:spcPct val="120000"/>
              </a:lnSpc>
              <a:spcBef>
                <a:spcPts val="0"/>
              </a:spcBef>
              <a:buFont typeface="+mj-lt"/>
              <a:buAutoNum type="arabicPeriod"/>
            </a:pPr>
            <a:r>
              <a:rPr lang="en-GB" sz="1000" b="1" dirty="0" err="1">
                <a:solidFill>
                  <a:srgbClr val="000080"/>
                </a:solidFill>
                <a:latin typeface="Courier New" panose="02070309020205020404" pitchFamily="49" charset="0"/>
                <a:cs typeface="Courier New" panose="02070309020205020404" pitchFamily="49" charset="0"/>
              </a:rPr>
              <a:t>proc</a:t>
            </a:r>
            <a:r>
              <a:rPr lang="en-GB" sz="1000" dirty="0">
                <a:solidFill>
                  <a:srgbClr val="000000"/>
                </a:solidFill>
                <a:latin typeface="Courier New" panose="02070309020205020404" pitchFamily="49" charset="0"/>
                <a:cs typeface="Courier New" panose="02070309020205020404" pitchFamily="49" charset="0"/>
              </a:rPr>
              <a:t> </a:t>
            </a:r>
            <a:r>
              <a:rPr lang="en-GB" sz="1000" b="1" dirty="0" err="1">
                <a:solidFill>
                  <a:srgbClr val="000080"/>
                </a:solidFill>
                <a:latin typeface="Courier New" panose="02070309020205020404" pitchFamily="49" charset="0"/>
                <a:cs typeface="Courier New" panose="02070309020205020404" pitchFamily="49" charset="0"/>
              </a:rPr>
              <a:t>univariate</a:t>
            </a:r>
            <a:r>
              <a:rPr lang="en-GB" sz="1000" dirty="0">
                <a:solidFill>
                  <a:srgbClr val="000000"/>
                </a:solidFill>
                <a:latin typeface="Courier New" panose="02070309020205020404" pitchFamily="49" charset="0"/>
                <a:cs typeface="Courier New" panose="02070309020205020404" pitchFamily="49" charset="0"/>
              </a:rPr>
              <a:t> </a:t>
            </a:r>
            <a:r>
              <a:rPr lang="en-GB" sz="1000" dirty="0">
                <a:solidFill>
                  <a:srgbClr val="0000FF"/>
                </a:solidFill>
                <a:latin typeface="Courier New" panose="02070309020205020404" pitchFamily="49" charset="0"/>
                <a:cs typeface="Courier New" panose="02070309020205020404" pitchFamily="49" charset="0"/>
              </a:rPr>
              <a:t>data</a:t>
            </a:r>
            <a:r>
              <a:rPr lang="en-GB" sz="1000" dirty="0">
                <a:solidFill>
                  <a:srgbClr val="000000"/>
                </a:solidFill>
                <a:latin typeface="Courier New" panose="02070309020205020404" pitchFamily="49" charset="0"/>
                <a:cs typeface="Courier New" panose="02070309020205020404" pitchFamily="49" charset="0"/>
              </a:rPr>
              <a:t>=amess1978p;</a:t>
            </a:r>
          </a:p>
          <a:p>
            <a:pPr marL="566928" indent="-457200">
              <a:lnSpc>
                <a:spcPct val="120000"/>
              </a:lnSpc>
              <a:spcBef>
                <a:spcPts val="0"/>
              </a:spcBef>
              <a:buFont typeface="+mj-lt"/>
              <a:buAutoNum type="arabicPeriod"/>
            </a:pPr>
            <a:r>
              <a:rPr lang="en-GB" sz="1000" dirty="0">
                <a:solidFill>
                  <a:srgbClr val="000000"/>
                </a:solidFill>
                <a:latin typeface="Courier New" panose="02070309020205020404" pitchFamily="49" charset="0"/>
                <a:cs typeface="Courier New" panose="02070309020205020404" pitchFamily="49" charset="0"/>
              </a:rPr>
              <a:t>	</a:t>
            </a:r>
            <a:r>
              <a:rPr lang="en-GB" sz="1000" dirty="0" err="1">
                <a:solidFill>
                  <a:srgbClr val="0000FF"/>
                </a:solidFill>
                <a:latin typeface="Courier New" panose="02070309020205020404" pitchFamily="49" charset="0"/>
                <a:cs typeface="Courier New" panose="02070309020205020404" pitchFamily="49" charset="0"/>
              </a:rPr>
              <a:t>var</a:t>
            </a:r>
            <a:r>
              <a:rPr lang="en-GB" sz="1000" dirty="0">
                <a:solidFill>
                  <a:srgbClr val="000000"/>
                </a:solidFill>
                <a:latin typeface="Courier New" panose="02070309020205020404" pitchFamily="49" charset="0"/>
                <a:cs typeface="Courier New" panose="02070309020205020404" pitchFamily="49" charset="0"/>
              </a:rPr>
              <a:t> residual;</a:t>
            </a:r>
          </a:p>
          <a:p>
            <a:pPr marL="566928" indent="-457200">
              <a:lnSpc>
                <a:spcPct val="120000"/>
              </a:lnSpc>
              <a:spcBef>
                <a:spcPts val="0"/>
              </a:spcBef>
              <a:buFont typeface="+mj-lt"/>
              <a:buAutoNum type="arabicPeriod"/>
            </a:pPr>
            <a:r>
              <a:rPr lang="en-GB" sz="1000" dirty="0">
                <a:solidFill>
                  <a:srgbClr val="000000"/>
                </a:solidFill>
                <a:latin typeface="Courier New" panose="02070309020205020404" pitchFamily="49" charset="0"/>
                <a:cs typeface="Courier New" panose="02070309020205020404" pitchFamily="49" charset="0"/>
              </a:rPr>
              <a:t>	</a:t>
            </a:r>
            <a:r>
              <a:rPr lang="en-GB" sz="1000" dirty="0" err="1">
                <a:solidFill>
                  <a:srgbClr val="0000FF"/>
                </a:solidFill>
                <a:latin typeface="Courier New" panose="02070309020205020404" pitchFamily="49" charset="0"/>
                <a:cs typeface="Courier New" panose="02070309020205020404" pitchFamily="49" charset="0"/>
              </a:rPr>
              <a:t>qqplot</a:t>
            </a:r>
            <a:r>
              <a:rPr lang="en-GB" sz="1000" dirty="0">
                <a:solidFill>
                  <a:srgbClr val="000000"/>
                </a:solidFill>
                <a:latin typeface="Courier New" panose="02070309020205020404" pitchFamily="49" charset="0"/>
                <a:cs typeface="Courier New" panose="02070309020205020404" pitchFamily="49" charset="0"/>
              </a:rPr>
              <a:t> /</a:t>
            </a:r>
            <a:r>
              <a:rPr lang="en-GB" sz="1000" dirty="0">
                <a:solidFill>
                  <a:srgbClr val="0000FF"/>
                </a:solidFill>
                <a:latin typeface="Courier New" panose="02070309020205020404" pitchFamily="49" charset="0"/>
                <a:cs typeface="Courier New" panose="02070309020205020404" pitchFamily="49" charset="0"/>
              </a:rPr>
              <a:t>normal</a:t>
            </a:r>
            <a:r>
              <a:rPr lang="en-GB" sz="1000" dirty="0">
                <a:solidFill>
                  <a:srgbClr val="000000"/>
                </a:solidFill>
                <a:latin typeface="Courier New" panose="02070309020205020404" pitchFamily="49" charset="0"/>
                <a:cs typeface="Courier New" panose="02070309020205020404" pitchFamily="49" charset="0"/>
              </a:rPr>
              <a:t>(</a:t>
            </a:r>
            <a:r>
              <a:rPr lang="en-GB" sz="1000" dirty="0">
                <a:solidFill>
                  <a:srgbClr val="0000FF"/>
                </a:solidFill>
                <a:latin typeface="Courier New" panose="02070309020205020404" pitchFamily="49" charset="0"/>
                <a:cs typeface="Courier New" panose="02070309020205020404" pitchFamily="49" charset="0"/>
              </a:rPr>
              <a:t>mu</a:t>
            </a:r>
            <a:r>
              <a:rPr lang="en-GB" sz="1000" dirty="0">
                <a:solidFill>
                  <a:srgbClr val="000000"/>
                </a:solidFill>
                <a:latin typeface="Courier New" panose="02070309020205020404" pitchFamily="49" charset="0"/>
                <a:cs typeface="Courier New" panose="02070309020205020404" pitchFamily="49" charset="0"/>
              </a:rPr>
              <a:t>=</a:t>
            </a:r>
            <a:r>
              <a:rPr lang="en-GB" sz="1000" dirty="0" err="1">
                <a:solidFill>
                  <a:srgbClr val="000000"/>
                </a:solidFill>
                <a:latin typeface="Courier New" panose="02070309020205020404" pitchFamily="49" charset="0"/>
                <a:cs typeface="Courier New" panose="02070309020205020404" pitchFamily="49" charset="0"/>
              </a:rPr>
              <a:t>est</a:t>
            </a:r>
            <a:r>
              <a:rPr lang="en-GB" sz="1000" dirty="0">
                <a:solidFill>
                  <a:srgbClr val="000000"/>
                </a:solidFill>
                <a:latin typeface="Courier New" panose="02070309020205020404" pitchFamily="49" charset="0"/>
                <a:cs typeface="Courier New" panose="02070309020205020404" pitchFamily="49" charset="0"/>
              </a:rPr>
              <a:t> </a:t>
            </a:r>
            <a:r>
              <a:rPr lang="en-GB" sz="1000" dirty="0">
                <a:solidFill>
                  <a:srgbClr val="0000FF"/>
                </a:solidFill>
                <a:latin typeface="Courier New" panose="02070309020205020404" pitchFamily="49" charset="0"/>
                <a:cs typeface="Courier New" panose="02070309020205020404" pitchFamily="49" charset="0"/>
              </a:rPr>
              <a:t>sigma</a:t>
            </a:r>
            <a:r>
              <a:rPr lang="en-GB" sz="1000" dirty="0">
                <a:solidFill>
                  <a:srgbClr val="000000"/>
                </a:solidFill>
                <a:latin typeface="Courier New" panose="02070309020205020404" pitchFamily="49" charset="0"/>
                <a:cs typeface="Courier New" panose="02070309020205020404" pitchFamily="49" charset="0"/>
              </a:rPr>
              <a:t>=</a:t>
            </a:r>
            <a:r>
              <a:rPr lang="en-GB" sz="1000" dirty="0" err="1">
                <a:solidFill>
                  <a:srgbClr val="000000"/>
                </a:solidFill>
                <a:latin typeface="Courier New" panose="02070309020205020404" pitchFamily="49" charset="0"/>
                <a:cs typeface="Courier New" panose="02070309020205020404" pitchFamily="49" charset="0"/>
              </a:rPr>
              <a:t>est</a:t>
            </a:r>
            <a:r>
              <a:rPr lang="en-GB" sz="1000" dirty="0">
                <a:solidFill>
                  <a:srgbClr val="000000"/>
                </a:solidFill>
                <a:latin typeface="Courier New" panose="02070309020205020404" pitchFamily="49" charset="0"/>
                <a:cs typeface="Courier New" panose="02070309020205020404" pitchFamily="49" charset="0"/>
              </a:rPr>
              <a:t>);</a:t>
            </a:r>
          </a:p>
          <a:p>
            <a:pPr marL="566928" indent="-457200">
              <a:lnSpc>
                <a:spcPct val="120000"/>
              </a:lnSpc>
              <a:spcBef>
                <a:spcPts val="0"/>
              </a:spcBef>
              <a:buFont typeface="+mj-lt"/>
              <a:buAutoNum type="arabicPeriod"/>
            </a:pPr>
            <a:r>
              <a:rPr lang="en-GB" sz="1000" dirty="0">
                <a:solidFill>
                  <a:srgbClr val="000000"/>
                </a:solidFill>
                <a:latin typeface="Courier New" panose="02070309020205020404" pitchFamily="49" charset="0"/>
                <a:cs typeface="Courier New" panose="02070309020205020404" pitchFamily="49" charset="0"/>
              </a:rPr>
              <a:t> 	</a:t>
            </a:r>
            <a:r>
              <a:rPr lang="en-GB" sz="1000" dirty="0">
                <a:solidFill>
                  <a:srgbClr val="0000FF"/>
                </a:solidFill>
                <a:latin typeface="Courier New" panose="02070309020205020404" pitchFamily="49" charset="0"/>
                <a:cs typeface="Courier New" panose="02070309020205020404" pitchFamily="49" charset="0"/>
              </a:rPr>
              <a:t>histogram</a:t>
            </a:r>
            <a:r>
              <a:rPr lang="en-GB" sz="1000" dirty="0">
                <a:solidFill>
                  <a:srgbClr val="000000"/>
                </a:solidFill>
                <a:latin typeface="Courier New" panose="02070309020205020404" pitchFamily="49" charset="0"/>
                <a:cs typeface="Courier New" panose="02070309020205020404" pitchFamily="49" charset="0"/>
              </a:rPr>
              <a:t> /</a:t>
            </a:r>
            <a:r>
              <a:rPr lang="en-GB" sz="1000" dirty="0">
                <a:solidFill>
                  <a:srgbClr val="0000FF"/>
                </a:solidFill>
                <a:latin typeface="Courier New" panose="02070309020205020404" pitchFamily="49" charset="0"/>
                <a:cs typeface="Courier New" panose="02070309020205020404" pitchFamily="49" charset="0"/>
              </a:rPr>
              <a:t>normal</a:t>
            </a:r>
            <a:r>
              <a:rPr lang="en-GB" sz="1000" dirty="0">
                <a:solidFill>
                  <a:srgbClr val="000000"/>
                </a:solidFill>
                <a:latin typeface="Courier New" panose="02070309020205020404" pitchFamily="49" charset="0"/>
                <a:cs typeface="Courier New" panose="02070309020205020404" pitchFamily="49" charset="0"/>
              </a:rPr>
              <a:t>;</a:t>
            </a:r>
          </a:p>
          <a:p>
            <a:pPr marL="566928" indent="-457200">
              <a:lnSpc>
                <a:spcPct val="120000"/>
              </a:lnSpc>
              <a:spcBef>
                <a:spcPts val="0"/>
              </a:spcBef>
              <a:buFont typeface="+mj-lt"/>
              <a:buAutoNum type="arabicPeriod"/>
            </a:pPr>
            <a:r>
              <a:rPr lang="en-GB" sz="1000" b="1" dirty="0">
                <a:solidFill>
                  <a:srgbClr val="000080"/>
                </a:solidFill>
                <a:latin typeface="Courier New" panose="02070309020205020404" pitchFamily="49" charset="0"/>
                <a:cs typeface="Courier New" panose="02070309020205020404" pitchFamily="49" charset="0"/>
              </a:rPr>
              <a:t>run</a:t>
            </a:r>
            <a:r>
              <a:rPr lang="en-GB" sz="1000" dirty="0">
                <a:solidFill>
                  <a:srgbClr val="000000"/>
                </a:solidFill>
                <a:latin typeface="Courier New" panose="02070309020205020404" pitchFamily="49" charset="0"/>
                <a:cs typeface="Courier New" panose="02070309020205020404" pitchFamily="49" charset="0"/>
              </a:rPr>
              <a:t>;</a:t>
            </a:r>
          </a:p>
        </p:txBody>
      </p:sp>
      <p:sp>
        <p:nvSpPr>
          <p:cNvPr id="7" name="Footer Placeholder 6">
            <a:extLst>
              <a:ext uri="{FF2B5EF4-FFF2-40B4-BE49-F238E27FC236}">
                <a16:creationId xmlns:a16="http://schemas.microsoft.com/office/drawing/2014/main" id="{27027170-E819-4094-93DB-2BF6E6FD2AB9}"/>
              </a:ext>
            </a:extLst>
          </p:cNvPr>
          <p:cNvSpPr>
            <a:spLocks noGrp="1"/>
          </p:cNvSpPr>
          <p:nvPr>
            <p:ph type="ftr" sz="quarter" idx="11"/>
          </p:nvPr>
        </p:nvSpPr>
        <p:spPr/>
        <p:txBody>
          <a:bodyPr/>
          <a:lstStyle/>
          <a:p>
            <a:r>
              <a:rPr lang="en-GB"/>
              <a:t>© De Montfort University, 2019</a:t>
            </a:r>
          </a:p>
        </p:txBody>
      </p:sp>
      <p:sp>
        <p:nvSpPr>
          <p:cNvPr id="8" name="Slide Number Placeholder 7">
            <a:extLst>
              <a:ext uri="{FF2B5EF4-FFF2-40B4-BE49-F238E27FC236}">
                <a16:creationId xmlns:a16="http://schemas.microsoft.com/office/drawing/2014/main" id="{DF9B28B3-E18E-4400-A6E5-53E5589D92E4}"/>
              </a:ext>
            </a:extLst>
          </p:cNvPr>
          <p:cNvSpPr>
            <a:spLocks noGrp="1"/>
          </p:cNvSpPr>
          <p:nvPr>
            <p:ph type="sldNum" sz="quarter" idx="12"/>
          </p:nvPr>
        </p:nvSpPr>
        <p:spPr/>
        <p:txBody>
          <a:bodyPr/>
          <a:lstStyle/>
          <a:p>
            <a:fld id="{611DAB3D-B2F2-4A2A-BBF9-859858E17E9D}" type="slidenum">
              <a:rPr lang="en-GB" smtClean="0"/>
              <a:t>5</a:t>
            </a:fld>
            <a:endParaRPr lang="en-GB"/>
          </a:p>
        </p:txBody>
      </p:sp>
    </p:spTree>
    <p:extLst>
      <p:ext uri="{BB962C8B-B14F-4D97-AF65-F5344CB8AC3E}">
        <p14:creationId xmlns:p14="http://schemas.microsoft.com/office/powerpoint/2010/main" val="1437981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7341052-73F2-435C-A1F0-70961D11B4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161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A4D2D0F6-68B7-4A2F-B80D-B3AAC1F4DC2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1970240"/>
            <a:ext cx="7828359" cy="321164"/>
          </a:xfrm>
          <a:prstGeom prst="rect">
            <a:avLst/>
          </a:prstGeom>
        </p:spPr>
      </p:pic>
      <p:sp>
        <p:nvSpPr>
          <p:cNvPr id="19" name="Rectangle 18">
            <a:extLst>
              <a:ext uri="{FF2B5EF4-FFF2-40B4-BE49-F238E27FC236}">
                <a16:creationId xmlns:a16="http://schemas.microsoft.com/office/drawing/2014/main" id="{A0BCEF11-98AA-4EF8-91CF-8146F64793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609600"/>
            <a:ext cx="7828359" cy="1368198"/>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0" y="753228"/>
            <a:ext cx="7210396" cy="1080938"/>
          </a:xfrm>
        </p:spPr>
        <p:txBody>
          <a:bodyPr>
            <a:normAutofit/>
          </a:bodyPr>
          <a:lstStyle/>
          <a:p>
            <a:r>
              <a:rPr lang="en-GB" dirty="0"/>
              <a:t>Iterative development</a:t>
            </a:r>
          </a:p>
        </p:txBody>
      </p:sp>
      <p:pic>
        <p:nvPicPr>
          <p:cNvPr id="21" name="Picture 20">
            <a:extLst>
              <a:ext uri="{FF2B5EF4-FFF2-40B4-BE49-F238E27FC236}">
                <a16:creationId xmlns:a16="http://schemas.microsoft.com/office/drawing/2014/main" id="{DB816C00-E2A2-4A28-A8CB-2E9E10E9FDF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7939369" y="1971234"/>
            <a:ext cx="1202248" cy="144270"/>
          </a:xfrm>
          <a:prstGeom prst="rect">
            <a:avLst/>
          </a:prstGeom>
        </p:spPr>
      </p:pic>
      <p:sp>
        <p:nvSpPr>
          <p:cNvPr id="23" name="Rectangle 22">
            <a:extLst>
              <a:ext uri="{FF2B5EF4-FFF2-40B4-BE49-F238E27FC236}">
                <a16:creationId xmlns:a16="http://schemas.microsoft.com/office/drawing/2014/main" id="{B2892C6A-FAAA-49A9-B836-6ECC4D48D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39370"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0" name="Content Placeholder 9"/>
          <p:cNvGraphicFramePr>
            <a:graphicFrameLocks noGrp="1"/>
          </p:cNvGraphicFramePr>
          <p:nvPr>
            <p:ph idx="1"/>
            <p:extLst>
              <p:ext uri="{D42A27DB-BD31-4B8C-83A1-F6EECF244321}">
                <p14:modId xmlns:p14="http://schemas.microsoft.com/office/powerpoint/2010/main" val="3924850028"/>
              </p:ext>
            </p:extLst>
          </p:nvPr>
        </p:nvGraphicFramePr>
        <p:xfrm>
          <a:off x="510240" y="2336873"/>
          <a:ext cx="7210396" cy="339506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Footer Placeholder 2">
            <a:extLst>
              <a:ext uri="{FF2B5EF4-FFF2-40B4-BE49-F238E27FC236}">
                <a16:creationId xmlns:a16="http://schemas.microsoft.com/office/drawing/2014/main" id="{890CD62F-81B8-4FCE-96DD-9C603673D1AE}"/>
              </a:ext>
            </a:extLst>
          </p:cNvPr>
          <p:cNvSpPr>
            <a:spLocks noGrp="1"/>
          </p:cNvSpPr>
          <p:nvPr>
            <p:ph type="ftr" sz="quarter" idx="11"/>
          </p:nvPr>
        </p:nvSpPr>
        <p:spPr/>
        <p:txBody>
          <a:bodyPr/>
          <a:lstStyle/>
          <a:p>
            <a:r>
              <a:rPr lang="en-GB"/>
              <a:t>© De Montfort University, 2019</a:t>
            </a:r>
          </a:p>
        </p:txBody>
      </p:sp>
      <p:sp>
        <p:nvSpPr>
          <p:cNvPr id="4" name="Slide Number Placeholder 3">
            <a:extLst>
              <a:ext uri="{FF2B5EF4-FFF2-40B4-BE49-F238E27FC236}">
                <a16:creationId xmlns:a16="http://schemas.microsoft.com/office/drawing/2014/main" id="{DC4AEEAF-4931-4808-98E7-C22DE8FA4537}"/>
              </a:ext>
            </a:extLst>
          </p:cNvPr>
          <p:cNvSpPr>
            <a:spLocks noGrp="1"/>
          </p:cNvSpPr>
          <p:nvPr>
            <p:ph type="sldNum" sz="quarter" idx="12"/>
          </p:nvPr>
        </p:nvSpPr>
        <p:spPr>
          <a:xfrm>
            <a:off x="8094955" y="716777"/>
            <a:ext cx="1157674" cy="1090789"/>
          </a:xfrm>
        </p:spPr>
        <p:txBody>
          <a:bodyPr/>
          <a:lstStyle/>
          <a:p>
            <a:fld id="{611DAB3D-B2F2-4A2A-BBF9-859858E17E9D}" type="slidenum">
              <a:rPr lang="en-GB" smtClean="0"/>
              <a:t>6</a:t>
            </a:fld>
            <a:endParaRPr lang="en-GB"/>
          </a:p>
        </p:txBody>
      </p:sp>
    </p:spTree>
    <p:extLst>
      <p:ext uri="{BB962C8B-B14F-4D97-AF65-F5344CB8AC3E}">
        <p14:creationId xmlns:p14="http://schemas.microsoft.com/office/powerpoint/2010/main" val="1866282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a:t>Develop in small steps</a:t>
            </a:r>
            <a:endParaRPr lang="en-GB" dirty="0"/>
          </a:p>
        </p:txBody>
      </p:sp>
      <p:sp>
        <p:nvSpPr>
          <p:cNvPr id="2" name="Content Placeholder 1"/>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fontScale="70000" lnSpcReduction="20000"/>
          </a:bodyPr>
          <a:lstStyle/>
          <a:p>
            <a:r>
              <a:rPr lang="en-GB" dirty="0"/>
              <a:t>Always start from the smallest working data step program that could possibly work, for example:</a:t>
            </a:r>
          </a:p>
          <a:p>
            <a:endParaRPr lang="en-GB" sz="2800" b="1" dirty="0">
              <a:solidFill>
                <a:srgbClr val="000080"/>
              </a:solidFill>
              <a:latin typeface="Consolas"/>
            </a:endParaRPr>
          </a:p>
          <a:p>
            <a:pPr marL="624078" indent="-514350">
              <a:lnSpc>
                <a:spcPct val="120000"/>
              </a:lnSpc>
              <a:spcBef>
                <a:spcPts val="0"/>
              </a:spcBef>
              <a:buFont typeface="+mj-lt"/>
              <a:buAutoNum type="arabicPeriod"/>
            </a:pPr>
            <a:r>
              <a:rPr lang="en-GB" sz="2200" b="1" dirty="0">
                <a:solidFill>
                  <a:srgbClr val="000080"/>
                </a:solidFill>
                <a:latin typeface="Courier New" panose="02070309020205020404" pitchFamily="49" charset="0"/>
                <a:cs typeface="Courier New" panose="02070309020205020404" pitchFamily="49" charset="0"/>
              </a:rPr>
              <a:t>data</a:t>
            </a:r>
            <a:r>
              <a:rPr lang="en-GB" sz="2200" dirty="0">
                <a:solidFill>
                  <a:srgbClr val="000000"/>
                </a:solidFill>
                <a:latin typeface="Courier New" panose="02070309020205020404" pitchFamily="49" charset="0"/>
                <a:cs typeface="Courier New" panose="02070309020205020404" pitchFamily="49" charset="0"/>
              </a:rPr>
              <a:t> </a:t>
            </a:r>
            <a:r>
              <a:rPr lang="en-GB" sz="2200" dirty="0" err="1">
                <a:solidFill>
                  <a:srgbClr val="000000"/>
                </a:solidFill>
                <a:latin typeface="Courier New" panose="02070309020205020404" pitchFamily="49" charset="0"/>
                <a:cs typeface="Courier New" panose="02070309020205020404" pitchFamily="49" charset="0"/>
              </a:rPr>
              <a:t>output_dataset</a:t>
            </a:r>
            <a:r>
              <a:rPr lang="en-GB" sz="2200" dirty="0">
                <a:solidFill>
                  <a:srgbClr val="000000"/>
                </a:solidFill>
                <a:latin typeface="Courier New" panose="02070309020205020404" pitchFamily="49" charset="0"/>
                <a:cs typeface="Courier New" panose="02070309020205020404" pitchFamily="49" charset="0"/>
              </a:rPr>
              <a:t>;</a:t>
            </a:r>
          </a:p>
          <a:p>
            <a:pPr marL="624078" indent="-514350">
              <a:lnSpc>
                <a:spcPct val="120000"/>
              </a:lnSpc>
              <a:spcBef>
                <a:spcPts val="0"/>
              </a:spcBef>
              <a:buFont typeface="+mj-lt"/>
              <a:buAutoNum type="arabicPeriod"/>
            </a:pPr>
            <a:r>
              <a:rPr lang="en-GB" sz="2200" dirty="0">
                <a:solidFill>
                  <a:srgbClr val="0000FF"/>
                </a:solidFill>
                <a:latin typeface="Courier New" panose="02070309020205020404" pitchFamily="49" charset="0"/>
                <a:cs typeface="Courier New" panose="02070309020205020404" pitchFamily="49" charset="0"/>
              </a:rPr>
              <a:t>input</a:t>
            </a:r>
            <a:r>
              <a:rPr lang="en-GB" sz="2200" dirty="0">
                <a:solidFill>
                  <a:srgbClr val="000000"/>
                </a:solidFill>
                <a:latin typeface="Courier New" panose="02070309020205020404" pitchFamily="49" charset="0"/>
                <a:cs typeface="Courier New" panose="02070309020205020404" pitchFamily="49" charset="0"/>
              </a:rPr>
              <a:t> a;</a:t>
            </a:r>
          </a:p>
          <a:p>
            <a:pPr marL="624078" indent="-514350">
              <a:lnSpc>
                <a:spcPct val="120000"/>
              </a:lnSpc>
              <a:spcBef>
                <a:spcPts val="0"/>
              </a:spcBef>
              <a:buFont typeface="+mj-lt"/>
              <a:buAutoNum type="arabicPeriod"/>
            </a:pPr>
            <a:r>
              <a:rPr lang="en-GB" sz="2200" dirty="0" err="1">
                <a:solidFill>
                  <a:srgbClr val="0000FF"/>
                </a:solidFill>
                <a:latin typeface="Courier New" panose="02070309020205020404" pitchFamily="49" charset="0"/>
                <a:cs typeface="Courier New" panose="02070309020205020404" pitchFamily="49" charset="0"/>
              </a:rPr>
              <a:t>datalines</a:t>
            </a:r>
            <a:r>
              <a:rPr lang="en-GB" sz="2200" dirty="0">
                <a:solidFill>
                  <a:srgbClr val="000000"/>
                </a:solidFill>
                <a:latin typeface="Courier New" panose="02070309020205020404" pitchFamily="49" charset="0"/>
                <a:cs typeface="Courier New" panose="02070309020205020404" pitchFamily="49" charset="0"/>
              </a:rPr>
              <a:t>;</a:t>
            </a:r>
          </a:p>
          <a:p>
            <a:pPr marL="624078" indent="-514350">
              <a:lnSpc>
                <a:spcPct val="120000"/>
              </a:lnSpc>
              <a:spcBef>
                <a:spcPts val="0"/>
              </a:spcBef>
              <a:buFont typeface="+mj-lt"/>
              <a:buAutoNum type="arabicPeriod"/>
            </a:pPr>
            <a:r>
              <a:rPr lang="en-GB" sz="2200" dirty="0">
                <a:solidFill>
                  <a:srgbClr val="000000"/>
                </a:solidFill>
                <a:latin typeface="Courier New" panose="02070309020205020404" pitchFamily="49" charset="0"/>
                <a:cs typeface="Courier New" panose="02070309020205020404" pitchFamily="49" charset="0"/>
              </a:rPr>
              <a:t> 1</a:t>
            </a:r>
          </a:p>
          <a:p>
            <a:pPr marL="624078" indent="-514350">
              <a:lnSpc>
                <a:spcPct val="120000"/>
              </a:lnSpc>
              <a:spcBef>
                <a:spcPts val="0"/>
              </a:spcBef>
              <a:buFont typeface="+mj-lt"/>
              <a:buAutoNum type="arabicPeriod"/>
            </a:pPr>
            <a:r>
              <a:rPr lang="en-GB" sz="2200" dirty="0">
                <a:solidFill>
                  <a:srgbClr val="000000"/>
                </a:solidFill>
                <a:latin typeface="Courier New" panose="02070309020205020404" pitchFamily="49" charset="0"/>
                <a:cs typeface="Courier New" panose="02070309020205020404" pitchFamily="49" charset="0"/>
              </a:rPr>
              <a:t>;</a:t>
            </a:r>
          </a:p>
          <a:p>
            <a:pPr marL="624078" indent="-514350">
              <a:lnSpc>
                <a:spcPct val="120000"/>
              </a:lnSpc>
              <a:spcBef>
                <a:spcPts val="0"/>
              </a:spcBef>
              <a:buFont typeface="+mj-lt"/>
              <a:buAutoNum type="arabicPeriod"/>
            </a:pPr>
            <a:r>
              <a:rPr lang="en-GB" sz="2200" dirty="0">
                <a:solidFill>
                  <a:srgbClr val="0000FF"/>
                </a:solidFill>
                <a:latin typeface="Courier New" panose="02070309020205020404" pitchFamily="49" charset="0"/>
                <a:cs typeface="Courier New" panose="02070309020205020404" pitchFamily="49" charset="0"/>
              </a:rPr>
              <a:t>run</a:t>
            </a:r>
            <a:r>
              <a:rPr lang="en-GB" sz="2200" dirty="0">
                <a:solidFill>
                  <a:srgbClr val="000000"/>
                </a:solidFill>
                <a:latin typeface="Courier New" panose="02070309020205020404" pitchFamily="49" charset="0"/>
                <a:cs typeface="Courier New" panose="02070309020205020404" pitchFamily="49" charset="0"/>
              </a:rPr>
              <a:t>;</a:t>
            </a:r>
          </a:p>
          <a:p>
            <a:pPr marL="624078" indent="-514350">
              <a:buFont typeface="+mj-lt"/>
              <a:buAutoNum type="arabicPeriod"/>
            </a:pPr>
            <a:endParaRPr lang="en-GB" sz="2800" dirty="0">
              <a:solidFill>
                <a:srgbClr val="000000"/>
              </a:solidFill>
              <a:latin typeface="Consolas"/>
            </a:endParaRPr>
          </a:p>
          <a:p>
            <a:r>
              <a:rPr lang="en-GB" dirty="0"/>
              <a:t>Add new code one step at a time…</a:t>
            </a:r>
          </a:p>
          <a:p>
            <a:pPr lvl="1"/>
            <a:r>
              <a:rPr lang="en-GB" dirty="0"/>
              <a:t>If there is an error, the error must be in the new or changed code.</a:t>
            </a:r>
          </a:p>
          <a:p>
            <a:pPr lvl="1"/>
            <a:r>
              <a:rPr lang="en-GB" dirty="0"/>
              <a:t>It should be easy to work out what was wrong and how to fix it.</a:t>
            </a:r>
          </a:p>
          <a:p>
            <a:pPr lvl="1"/>
            <a:r>
              <a:rPr lang="en-GB" dirty="0"/>
              <a:t>Use a version control system to keep track of changes</a:t>
            </a:r>
          </a:p>
          <a:p>
            <a:endParaRPr lang="en-GB" dirty="0"/>
          </a:p>
        </p:txBody>
      </p:sp>
      <p:sp>
        <p:nvSpPr>
          <p:cNvPr id="4" name="Footer Placeholder 3">
            <a:extLst>
              <a:ext uri="{FF2B5EF4-FFF2-40B4-BE49-F238E27FC236}">
                <a16:creationId xmlns:a16="http://schemas.microsoft.com/office/drawing/2014/main" id="{50410F80-7128-42FF-8E85-D38873A6DEF9}"/>
              </a:ext>
            </a:extLst>
          </p:cNvPr>
          <p:cNvSpPr>
            <a:spLocks noGrp="1"/>
          </p:cNvSpPr>
          <p:nvPr>
            <p:ph type="ftr" sz="quarter" idx="11"/>
          </p:nvPr>
        </p:nvSpPr>
        <p:spPr/>
        <p:txBody>
          <a:bodyPr/>
          <a:lstStyle/>
          <a:p>
            <a:r>
              <a:rPr lang="en-GB"/>
              <a:t>© De Montfort University, 2019</a:t>
            </a:r>
          </a:p>
        </p:txBody>
      </p:sp>
      <p:sp>
        <p:nvSpPr>
          <p:cNvPr id="5" name="Slide Number Placeholder 4">
            <a:extLst>
              <a:ext uri="{FF2B5EF4-FFF2-40B4-BE49-F238E27FC236}">
                <a16:creationId xmlns:a16="http://schemas.microsoft.com/office/drawing/2014/main" id="{9D2208DA-5BEB-4680-B3E3-EF5D3600D79C}"/>
              </a:ext>
            </a:extLst>
          </p:cNvPr>
          <p:cNvSpPr>
            <a:spLocks noGrp="1"/>
          </p:cNvSpPr>
          <p:nvPr>
            <p:ph type="sldNum" sz="quarter" idx="12"/>
          </p:nvPr>
        </p:nvSpPr>
        <p:spPr/>
        <p:txBody>
          <a:bodyPr/>
          <a:lstStyle/>
          <a:p>
            <a:fld id="{611DAB3D-B2F2-4A2A-BBF9-859858E17E9D}" type="slidenum">
              <a:rPr lang="en-GB" smtClean="0"/>
              <a:t>7</a:t>
            </a:fld>
            <a:endParaRPr lang="en-GB"/>
          </a:p>
        </p:txBody>
      </p:sp>
    </p:spTree>
    <p:extLst>
      <p:ext uri="{BB962C8B-B14F-4D97-AF65-F5344CB8AC3E}">
        <p14:creationId xmlns:p14="http://schemas.microsoft.com/office/powerpoint/2010/main" val="1222044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2A773CA-28F4-49C2-BFA3-49A5867C7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61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5D7C72BA-4476-4E4B-BC37-9A75FD0C5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9" name="Rectangle 18">
            <a:extLst>
              <a:ext uri="{FF2B5EF4-FFF2-40B4-BE49-F238E27FC236}">
                <a16:creationId xmlns:a16="http://schemas.microsoft.com/office/drawing/2014/main" id="{3009A16D-868B-4145-BBC6-555098537E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3395" y="0"/>
            <a:ext cx="56647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3992EB33-38E1-4175-8EE2-9BB8CC159C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0" y="5006045"/>
            <a:ext cx="3723894" cy="144668"/>
          </a:xfrm>
          <a:prstGeom prst="rect">
            <a:avLst/>
          </a:prstGeom>
        </p:spPr>
      </p:pic>
      <p:sp>
        <p:nvSpPr>
          <p:cNvPr id="23" name="Rectangle 22">
            <a:extLst>
              <a:ext uri="{FF2B5EF4-FFF2-40B4-BE49-F238E27FC236}">
                <a16:creationId xmlns:a16="http://schemas.microsoft.com/office/drawing/2014/main" id="{2DCAE5CF-5D29-4779-83E1-BDB64E4F3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38764"/>
            <a:ext cx="3723424"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Title 6"/>
          <p:cNvSpPr>
            <a:spLocks noGrp="1"/>
          </p:cNvSpPr>
          <p:nvPr>
            <p:ph type="title"/>
          </p:nvPr>
        </p:nvSpPr>
        <p:spPr>
          <a:xfrm>
            <a:off x="510240" y="2063262"/>
            <a:ext cx="2804460" cy="2661052"/>
          </a:xfrm>
        </p:spPr>
        <p:txBody>
          <a:bodyPr>
            <a:normAutofit/>
          </a:bodyPr>
          <a:lstStyle/>
          <a:p>
            <a:pPr algn="r"/>
            <a:r>
              <a:rPr lang="en-GB" sz="3800"/>
              <a:t>Data step processing overview</a:t>
            </a:r>
          </a:p>
        </p:txBody>
      </p:sp>
      <p:graphicFrame>
        <p:nvGraphicFramePr>
          <p:cNvPr id="10" name="Content Placeholder 7">
            <a:extLst>
              <a:ext uri="{FF2B5EF4-FFF2-40B4-BE49-F238E27FC236}">
                <a16:creationId xmlns:a16="http://schemas.microsoft.com/office/drawing/2014/main" id="{3AF2AF84-516C-4D0D-836D-86512D011911}"/>
              </a:ext>
            </a:extLst>
          </p:cNvPr>
          <p:cNvGraphicFramePr>
            <a:graphicFrameLocks noGrp="1"/>
          </p:cNvGraphicFramePr>
          <p:nvPr>
            <p:ph idx="1"/>
            <p:extLst>
              <p:ext uri="{D42A27DB-BD31-4B8C-83A1-F6EECF244321}">
                <p14:modId xmlns:p14="http://schemas.microsoft.com/office/powerpoint/2010/main" val="3027732638"/>
              </p:ext>
            </p:extLst>
          </p:nvPr>
        </p:nvGraphicFramePr>
        <p:xfrm>
          <a:off x="3963591" y="639763"/>
          <a:ext cx="4695825" cy="55784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Footer Placeholder 1">
            <a:extLst>
              <a:ext uri="{FF2B5EF4-FFF2-40B4-BE49-F238E27FC236}">
                <a16:creationId xmlns:a16="http://schemas.microsoft.com/office/drawing/2014/main" id="{E524034A-E908-474F-BD8D-CE5D84F31051}"/>
              </a:ext>
            </a:extLst>
          </p:cNvPr>
          <p:cNvSpPr>
            <a:spLocks noGrp="1"/>
          </p:cNvSpPr>
          <p:nvPr>
            <p:ph type="ftr" sz="quarter" idx="11"/>
          </p:nvPr>
        </p:nvSpPr>
        <p:spPr/>
        <p:txBody>
          <a:bodyPr/>
          <a:lstStyle/>
          <a:p>
            <a:r>
              <a:rPr lang="en-GB"/>
              <a:t>© De Montfort University, 2019</a:t>
            </a:r>
          </a:p>
        </p:txBody>
      </p:sp>
      <p:sp>
        <p:nvSpPr>
          <p:cNvPr id="3" name="Slide Number Placeholder 2">
            <a:extLst>
              <a:ext uri="{FF2B5EF4-FFF2-40B4-BE49-F238E27FC236}">
                <a16:creationId xmlns:a16="http://schemas.microsoft.com/office/drawing/2014/main" id="{5B5B00EF-FEB7-4352-9EC8-F8246C93C7F2}"/>
              </a:ext>
            </a:extLst>
          </p:cNvPr>
          <p:cNvSpPr>
            <a:spLocks noGrp="1"/>
          </p:cNvSpPr>
          <p:nvPr>
            <p:ph type="sldNum" sz="quarter" idx="12"/>
          </p:nvPr>
        </p:nvSpPr>
        <p:spPr>
          <a:xfrm>
            <a:off x="271887" y="314830"/>
            <a:ext cx="1157674" cy="1090789"/>
          </a:xfrm>
        </p:spPr>
        <p:txBody>
          <a:bodyPr/>
          <a:lstStyle/>
          <a:p>
            <a:fld id="{611DAB3D-B2F2-4A2A-BBF9-859858E17E9D}" type="slidenum">
              <a:rPr lang="en-GB" smtClean="0"/>
              <a:t>8</a:t>
            </a:fld>
            <a:endParaRPr lang="en-GB" dirty="0"/>
          </a:p>
        </p:txBody>
      </p:sp>
    </p:spTree>
    <p:extLst>
      <p:ext uri="{BB962C8B-B14F-4D97-AF65-F5344CB8AC3E}">
        <p14:creationId xmlns:p14="http://schemas.microsoft.com/office/powerpoint/2010/main" val="2747277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GB" dirty="0"/>
              <a:t>Data step processing</a:t>
            </a:r>
            <a:br>
              <a:rPr lang="en-GB" dirty="0"/>
            </a:br>
            <a:r>
              <a:rPr lang="en-GB" dirty="0"/>
              <a:t>			Compilation phase</a:t>
            </a:r>
          </a:p>
        </p:txBody>
      </p:sp>
      <p:sp>
        <p:nvSpPr>
          <p:cNvPr id="2" name="Content Placeholder 1"/>
          <p:cNvSpPr>
            <a:spLocks noGrp="1"/>
          </p:cNvSpPr>
          <p:nvPr>
            <p:ph idx="1"/>
          </p:nvPr>
        </p:nvSpPr>
        <p:spPr/>
        <p:txBody>
          <a:bodyPr/>
          <a:lstStyle/>
          <a:p>
            <a:pPr marL="914400" lvl="1" indent="-457200">
              <a:buFont typeface="+mj-lt"/>
              <a:buAutoNum type="arabicPeriod"/>
            </a:pPr>
            <a:r>
              <a:rPr lang="en-GB" dirty="0"/>
              <a:t>Check syntax &amp; compile code</a:t>
            </a:r>
          </a:p>
          <a:p>
            <a:pPr marL="914400" lvl="1" indent="-457200">
              <a:buFont typeface="+mj-lt"/>
              <a:buAutoNum type="arabicPeriod"/>
            </a:pPr>
            <a:r>
              <a:rPr lang="en-GB" dirty="0"/>
              <a:t>Create:</a:t>
            </a:r>
          </a:p>
          <a:p>
            <a:pPr marL="1257300" lvl="2" indent="-342900">
              <a:buFont typeface="+mj-lt"/>
              <a:buAutoNum type="alphaLcParenR"/>
            </a:pPr>
            <a:r>
              <a:rPr lang="en-GB" dirty="0"/>
              <a:t>variable descriptor information</a:t>
            </a:r>
          </a:p>
          <a:p>
            <a:pPr marL="1257300" lvl="2" indent="-342900">
              <a:buFont typeface="+mj-lt"/>
              <a:buAutoNum type="alphaLcParenR"/>
            </a:pPr>
            <a:r>
              <a:rPr lang="en-GB" dirty="0"/>
              <a:t>input buffer</a:t>
            </a:r>
          </a:p>
          <a:p>
            <a:pPr marL="1257300" lvl="2" indent="-342900">
              <a:buFont typeface="+mj-lt"/>
              <a:buAutoNum type="alphaLcParenR"/>
            </a:pPr>
            <a:r>
              <a:rPr lang="en-GB" dirty="0"/>
              <a:t>program data vector </a:t>
            </a:r>
          </a:p>
          <a:p>
            <a:pPr marL="1371600" lvl="3" indent="0">
              <a:buNone/>
            </a:pPr>
            <a:r>
              <a:rPr lang="en-GB" dirty="0"/>
              <a:t>using LENGTHs of variables and LRECL</a:t>
            </a:r>
          </a:p>
          <a:p>
            <a:pPr marL="1257300" lvl="2" indent="-342900">
              <a:buFont typeface="+mj-lt"/>
              <a:buAutoNum type="alphaLcParenR"/>
            </a:pPr>
            <a:r>
              <a:rPr lang="en-GB" dirty="0"/>
              <a:t>add _N_ (which record)</a:t>
            </a:r>
          </a:p>
          <a:p>
            <a:pPr marL="1257300" lvl="2" indent="-342900">
              <a:buFont typeface="+mj-lt"/>
              <a:buAutoNum type="alphaLcParenR"/>
            </a:pPr>
            <a:r>
              <a:rPr lang="en-GB" dirty="0"/>
              <a:t>_ERROR_ (last error)</a:t>
            </a:r>
          </a:p>
        </p:txBody>
      </p:sp>
      <p:sp>
        <p:nvSpPr>
          <p:cNvPr id="6" name="Footer Placeholder 5">
            <a:extLst>
              <a:ext uri="{FF2B5EF4-FFF2-40B4-BE49-F238E27FC236}">
                <a16:creationId xmlns:a16="http://schemas.microsoft.com/office/drawing/2014/main" id="{C1B71883-E97B-4EF3-AC7E-8D82EBC70C8E}"/>
              </a:ext>
            </a:extLst>
          </p:cNvPr>
          <p:cNvSpPr>
            <a:spLocks noGrp="1"/>
          </p:cNvSpPr>
          <p:nvPr>
            <p:ph type="ftr" sz="quarter" idx="11"/>
          </p:nvPr>
        </p:nvSpPr>
        <p:spPr/>
        <p:txBody>
          <a:bodyPr/>
          <a:lstStyle/>
          <a:p>
            <a:r>
              <a:rPr lang="en-GB"/>
              <a:t>© De Montfort University, 2019</a:t>
            </a:r>
          </a:p>
        </p:txBody>
      </p:sp>
      <p:sp>
        <p:nvSpPr>
          <p:cNvPr id="10" name="Slide Number Placeholder 9">
            <a:extLst>
              <a:ext uri="{FF2B5EF4-FFF2-40B4-BE49-F238E27FC236}">
                <a16:creationId xmlns:a16="http://schemas.microsoft.com/office/drawing/2014/main" id="{B2186D22-447B-4317-AF78-C22A7375F449}"/>
              </a:ext>
            </a:extLst>
          </p:cNvPr>
          <p:cNvSpPr>
            <a:spLocks noGrp="1"/>
          </p:cNvSpPr>
          <p:nvPr>
            <p:ph type="sldNum" sz="quarter" idx="12"/>
          </p:nvPr>
        </p:nvSpPr>
        <p:spPr/>
        <p:txBody>
          <a:bodyPr/>
          <a:lstStyle/>
          <a:p>
            <a:fld id="{611DAB3D-B2F2-4A2A-BBF9-859858E17E9D}" type="slidenum">
              <a:rPr lang="en-GB" smtClean="0"/>
              <a:t>9</a:t>
            </a:fld>
            <a:endParaRPr lang="en-GB"/>
          </a:p>
        </p:txBody>
      </p:sp>
    </p:spTree>
    <p:extLst>
      <p:ext uri="{BB962C8B-B14F-4D97-AF65-F5344CB8AC3E}">
        <p14:creationId xmlns:p14="http://schemas.microsoft.com/office/powerpoint/2010/main" val="2540582406"/>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978</TotalTime>
  <Words>2115</Words>
  <Application>Microsoft Office PowerPoint</Application>
  <PresentationFormat>On-screen Show (4:3)</PresentationFormat>
  <Paragraphs>447</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Cambria Math</vt:lpstr>
      <vt:lpstr>Consolas</vt:lpstr>
      <vt:lpstr>Courier New</vt:lpstr>
      <vt:lpstr>Trebuchet MS</vt:lpstr>
      <vt:lpstr>Berlin</vt:lpstr>
      <vt:lpstr>How do I write data step programs?</vt:lpstr>
      <vt:lpstr>Structured programming</vt:lpstr>
      <vt:lpstr>Big picture of statistics</vt:lpstr>
      <vt:lpstr>Initial list of tasks</vt:lpstr>
      <vt:lpstr>Refinement of initial tasks</vt:lpstr>
      <vt:lpstr>Iterative development</vt:lpstr>
      <vt:lpstr>Develop in small steps</vt:lpstr>
      <vt:lpstr>Data step processing overview</vt:lpstr>
      <vt:lpstr>Data step processing    Compilation phase</vt:lpstr>
      <vt:lpstr>Data step programming    Execution phase</vt:lpstr>
      <vt:lpstr>Data step components     Overview</vt:lpstr>
      <vt:lpstr>Data step components    Data step anatomy</vt:lpstr>
      <vt:lpstr>Libraries</vt:lpstr>
      <vt:lpstr>Environment</vt:lpstr>
      <vt:lpstr>Data types:  numeric variables</vt:lpstr>
      <vt:lpstr>Data types      Text (character) variables</vt:lpstr>
      <vt:lpstr>Data types   date variables</vt:lpstr>
      <vt:lpstr>Structured programming</vt:lpstr>
      <vt:lpstr>if statement</vt:lpstr>
      <vt:lpstr>Multiple if statements…</vt:lpstr>
      <vt:lpstr>Sub-setting if statement </vt:lpstr>
      <vt:lpstr>Use ‘put’ to check expectations</vt:lpstr>
      <vt:lpstr>Running Totals</vt:lpstr>
      <vt:lpstr>Informats</vt:lpstr>
      <vt:lpstr>Example informat</vt:lpstr>
      <vt:lpstr>Type conversion using informat</vt:lpstr>
      <vt:lpstr>Using put to check…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do I write data step programs?</dc:title>
  <dc:creator>Mark Shaw</dc:creator>
  <cp:lastModifiedBy>folashikemiolaniyan@outlook.com</cp:lastModifiedBy>
  <cp:revision>10</cp:revision>
  <dcterms:created xsi:type="dcterms:W3CDTF">2019-02-11T22:41:14Z</dcterms:created>
  <dcterms:modified xsi:type="dcterms:W3CDTF">2020-02-19T07:15:55Z</dcterms:modified>
</cp:coreProperties>
</file>