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7"/>
  </p:notesMasterIdLst>
  <p:sldIdLst>
    <p:sldId id="256" r:id="rId2"/>
    <p:sldId id="284" r:id="rId3"/>
    <p:sldId id="292" r:id="rId4"/>
    <p:sldId id="309" r:id="rId5"/>
    <p:sldId id="308" r:id="rId6"/>
    <p:sldId id="300" r:id="rId7"/>
    <p:sldId id="298" r:id="rId8"/>
    <p:sldId id="290" r:id="rId9"/>
    <p:sldId id="322" r:id="rId10"/>
    <p:sldId id="319" r:id="rId11"/>
    <p:sldId id="320" r:id="rId12"/>
    <p:sldId id="321" r:id="rId13"/>
    <p:sldId id="302" r:id="rId14"/>
    <p:sldId id="294" r:id="rId15"/>
    <p:sldId id="303" r:id="rId16"/>
    <p:sldId id="289" r:id="rId17"/>
    <p:sldId id="305" r:id="rId18"/>
    <p:sldId id="304" r:id="rId19"/>
    <p:sldId id="315" r:id="rId20"/>
    <p:sldId id="310" r:id="rId21"/>
    <p:sldId id="316" r:id="rId22"/>
    <p:sldId id="323" r:id="rId23"/>
    <p:sldId id="326" r:id="rId24"/>
    <p:sldId id="328" r:id="rId25"/>
    <p:sldId id="3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F0612-E571-420A-A427-B476E0FCB092}" v="3" dt="2020-02-16T10:54:5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2" d="100"/>
          <a:sy n="72" d="100"/>
        </p:scale>
        <p:origin x="10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1873A-D095-4B4F-8AD0-5EBAE0D1A1E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BAD1C4-488D-4ACF-9348-BFDC58C293CD}">
      <dgm:prSet/>
      <dgm:spPr/>
      <dgm:t>
        <a:bodyPr/>
        <a:lstStyle/>
        <a:p>
          <a:r>
            <a:rPr lang="en-GB"/>
            <a:t>Length</a:t>
          </a:r>
          <a:endParaRPr lang="en-US"/>
        </a:p>
      </dgm:t>
    </dgm:pt>
    <dgm:pt modelId="{61DA3283-1907-4563-A838-6B2D413A08DC}" type="parTrans" cxnId="{754B78A4-1849-40CC-8051-61217C6FD698}">
      <dgm:prSet/>
      <dgm:spPr/>
      <dgm:t>
        <a:bodyPr/>
        <a:lstStyle/>
        <a:p>
          <a:endParaRPr lang="en-US"/>
        </a:p>
      </dgm:t>
    </dgm:pt>
    <dgm:pt modelId="{50ED653D-65FC-4E06-9FAF-CAC22AD44A87}" type="sibTrans" cxnId="{754B78A4-1849-40CC-8051-61217C6FD698}">
      <dgm:prSet/>
      <dgm:spPr/>
      <dgm:t>
        <a:bodyPr/>
        <a:lstStyle/>
        <a:p>
          <a:endParaRPr lang="en-US"/>
        </a:p>
      </dgm:t>
    </dgm:pt>
    <dgm:pt modelId="{9FF88B9E-88B1-4B36-A8BC-53F6355B057F}">
      <dgm:prSet/>
      <dgm:spPr/>
      <dgm:t>
        <a:bodyPr/>
        <a:lstStyle/>
        <a:p>
          <a:r>
            <a:rPr lang="en-GB"/>
            <a:t>Size in characters</a:t>
          </a:r>
          <a:endParaRPr lang="en-US"/>
        </a:p>
      </dgm:t>
    </dgm:pt>
    <dgm:pt modelId="{3AFFC135-28DE-41A8-B886-761309743DA3}" type="parTrans" cxnId="{F45F8E4D-A526-4BEB-97A2-D7920B108D17}">
      <dgm:prSet/>
      <dgm:spPr/>
      <dgm:t>
        <a:bodyPr/>
        <a:lstStyle/>
        <a:p>
          <a:endParaRPr lang="en-US"/>
        </a:p>
      </dgm:t>
    </dgm:pt>
    <dgm:pt modelId="{0B1BB257-3355-42C9-9A1C-0BB60F34D130}" type="sibTrans" cxnId="{F45F8E4D-A526-4BEB-97A2-D7920B108D17}">
      <dgm:prSet/>
      <dgm:spPr/>
      <dgm:t>
        <a:bodyPr/>
        <a:lstStyle/>
        <a:p>
          <a:endParaRPr lang="en-US"/>
        </a:p>
      </dgm:t>
    </dgm:pt>
    <dgm:pt modelId="{F230A2DA-56C2-473F-88A1-1B67F9F3DF40}">
      <dgm:prSet/>
      <dgm:spPr/>
      <dgm:t>
        <a:bodyPr/>
        <a:lstStyle/>
        <a:p>
          <a:r>
            <a:rPr lang="en-GB"/>
            <a:t>Data type</a:t>
          </a:r>
          <a:endParaRPr lang="en-US"/>
        </a:p>
      </dgm:t>
    </dgm:pt>
    <dgm:pt modelId="{615A027F-CAD0-4179-ACC4-CAB1E3D9E34D}" type="parTrans" cxnId="{31D6E2C4-1975-4D61-9ED6-AFC59DF3E315}">
      <dgm:prSet/>
      <dgm:spPr/>
      <dgm:t>
        <a:bodyPr/>
        <a:lstStyle/>
        <a:p>
          <a:endParaRPr lang="en-US"/>
        </a:p>
      </dgm:t>
    </dgm:pt>
    <dgm:pt modelId="{D53B0FA4-7D2C-40E9-8A8A-D8456DF8F859}" type="sibTrans" cxnId="{31D6E2C4-1975-4D61-9ED6-AFC59DF3E315}">
      <dgm:prSet/>
      <dgm:spPr/>
      <dgm:t>
        <a:bodyPr/>
        <a:lstStyle/>
        <a:p>
          <a:endParaRPr lang="en-US"/>
        </a:p>
      </dgm:t>
    </dgm:pt>
    <dgm:pt modelId="{328655C3-6AC6-4592-8DC1-A2B487BEC6D2}">
      <dgm:prSet/>
      <dgm:spPr/>
      <dgm:t>
        <a:bodyPr/>
        <a:lstStyle/>
        <a:p>
          <a:r>
            <a:rPr lang="en-GB"/>
            <a:t>Numeric or text</a:t>
          </a:r>
          <a:endParaRPr lang="en-US"/>
        </a:p>
      </dgm:t>
    </dgm:pt>
    <dgm:pt modelId="{A463BF02-EEE7-4CE1-A65B-6135719844FD}" type="parTrans" cxnId="{4C54D915-EA7C-483A-86BC-5099396D5060}">
      <dgm:prSet/>
      <dgm:spPr/>
      <dgm:t>
        <a:bodyPr/>
        <a:lstStyle/>
        <a:p>
          <a:endParaRPr lang="en-US"/>
        </a:p>
      </dgm:t>
    </dgm:pt>
    <dgm:pt modelId="{0F2E0560-68BA-4505-BD2D-68F3057332FA}" type="sibTrans" cxnId="{4C54D915-EA7C-483A-86BC-5099396D5060}">
      <dgm:prSet/>
      <dgm:spPr/>
      <dgm:t>
        <a:bodyPr/>
        <a:lstStyle/>
        <a:p>
          <a:endParaRPr lang="en-US"/>
        </a:p>
      </dgm:t>
    </dgm:pt>
    <dgm:pt modelId="{677E1AD0-A875-4201-9425-9DED7E44E8DD}">
      <dgm:prSet/>
      <dgm:spPr/>
      <dgm:t>
        <a:bodyPr/>
        <a:lstStyle/>
        <a:p>
          <a:r>
            <a:rPr lang="en-GB"/>
            <a:t>Informat</a:t>
          </a:r>
          <a:endParaRPr lang="en-US"/>
        </a:p>
      </dgm:t>
    </dgm:pt>
    <dgm:pt modelId="{CD5D66BA-2412-4430-BA0B-27E9E07DB1E1}" type="parTrans" cxnId="{ADB28EE0-79B2-44F3-A45E-7DD5244793F2}">
      <dgm:prSet/>
      <dgm:spPr/>
      <dgm:t>
        <a:bodyPr/>
        <a:lstStyle/>
        <a:p>
          <a:endParaRPr lang="en-US"/>
        </a:p>
      </dgm:t>
    </dgm:pt>
    <dgm:pt modelId="{839FF9FC-0354-4793-BCE6-9080B4E13D8A}" type="sibTrans" cxnId="{ADB28EE0-79B2-44F3-A45E-7DD5244793F2}">
      <dgm:prSet/>
      <dgm:spPr/>
      <dgm:t>
        <a:bodyPr/>
        <a:lstStyle/>
        <a:p>
          <a:endParaRPr lang="en-US"/>
        </a:p>
      </dgm:t>
    </dgm:pt>
    <dgm:pt modelId="{10D39E67-B644-4DB1-952D-F58E4C90D9AD}">
      <dgm:prSet/>
      <dgm:spPr/>
      <dgm:t>
        <a:bodyPr/>
        <a:lstStyle/>
        <a:p>
          <a:r>
            <a:rPr lang="en-GB"/>
            <a:t>The informat determines how data being input will be interpreted.</a:t>
          </a:r>
          <a:endParaRPr lang="en-US"/>
        </a:p>
      </dgm:t>
    </dgm:pt>
    <dgm:pt modelId="{D031A960-5D68-4286-A167-F628F03F25E8}" type="parTrans" cxnId="{67C33261-95A8-4A5C-B3B1-EB65B0C4A038}">
      <dgm:prSet/>
      <dgm:spPr/>
      <dgm:t>
        <a:bodyPr/>
        <a:lstStyle/>
        <a:p>
          <a:endParaRPr lang="en-US"/>
        </a:p>
      </dgm:t>
    </dgm:pt>
    <dgm:pt modelId="{9148655C-F2EA-49D9-A500-27819CBD5AB7}" type="sibTrans" cxnId="{67C33261-95A8-4A5C-B3B1-EB65B0C4A038}">
      <dgm:prSet/>
      <dgm:spPr/>
      <dgm:t>
        <a:bodyPr/>
        <a:lstStyle/>
        <a:p>
          <a:endParaRPr lang="en-US"/>
        </a:p>
      </dgm:t>
    </dgm:pt>
    <dgm:pt modelId="{9D5BA7CD-071A-4F68-BAD9-A95C646167C3}">
      <dgm:prSet/>
      <dgm:spPr/>
      <dgm:t>
        <a:bodyPr/>
        <a:lstStyle/>
        <a:p>
          <a:r>
            <a:rPr lang="en-GB"/>
            <a:t>Outformat</a:t>
          </a:r>
          <a:endParaRPr lang="en-US"/>
        </a:p>
      </dgm:t>
    </dgm:pt>
    <dgm:pt modelId="{8F4CE9FF-872F-4A07-A6C4-44C1EBDB0C16}" type="parTrans" cxnId="{9C45DEAF-8E11-4C17-92D9-D34150CE9974}">
      <dgm:prSet/>
      <dgm:spPr/>
      <dgm:t>
        <a:bodyPr/>
        <a:lstStyle/>
        <a:p>
          <a:endParaRPr lang="en-US"/>
        </a:p>
      </dgm:t>
    </dgm:pt>
    <dgm:pt modelId="{95F8E158-5349-47F9-99B9-653A978DDBB1}" type="sibTrans" cxnId="{9C45DEAF-8E11-4C17-92D9-D34150CE9974}">
      <dgm:prSet/>
      <dgm:spPr/>
      <dgm:t>
        <a:bodyPr/>
        <a:lstStyle/>
        <a:p>
          <a:endParaRPr lang="en-US"/>
        </a:p>
      </dgm:t>
    </dgm:pt>
    <dgm:pt modelId="{DA939A5C-91FB-45F5-8761-BF3B72D40329}">
      <dgm:prSet/>
      <dgm:spPr/>
      <dgm:t>
        <a:bodyPr/>
        <a:lstStyle/>
        <a:p>
          <a:r>
            <a:rPr lang="en-GB"/>
            <a:t>The outformat determines how the variable will be formatted when printed in output.</a:t>
          </a:r>
          <a:endParaRPr lang="en-US"/>
        </a:p>
      </dgm:t>
    </dgm:pt>
    <dgm:pt modelId="{B898F6E7-2070-421D-B962-051A9F0F0DC9}" type="parTrans" cxnId="{95C6EE15-D0CD-45C8-AE58-A147B41D955B}">
      <dgm:prSet/>
      <dgm:spPr/>
      <dgm:t>
        <a:bodyPr/>
        <a:lstStyle/>
        <a:p>
          <a:endParaRPr lang="en-US"/>
        </a:p>
      </dgm:t>
    </dgm:pt>
    <dgm:pt modelId="{6D634AA3-0B5E-4CC8-B0A6-BEB8552D8A95}" type="sibTrans" cxnId="{95C6EE15-D0CD-45C8-AE58-A147B41D955B}">
      <dgm:prSet/>
      <dgm:spPr/>
      <dgm:t>
        <a:bodyPr/>
        <a:lstStyle/>
        <a:p>
          <a:endParaRPr lang="en-US"/>
        </a:p>
      </dgm:t>
    </dgm:pt>
    <dgm:pt modelId="{CB7421BB-8FD2-4131-80B8-6842503DE871}">
      <dgm:prSet/>
      <dgm:spPr/>
      <dgm:t>
        <a:bodyPr/>
        <a:lstStyle/>
        <a:p>
          <a:r>
            <a:rPr lang="en-GB"/>
            <a:t>Name (to use in code)</a:t>
          </a:r>
          <a:endParaRPr lang="en-US"/>
        </a:p>
      </dgm:t>
    </dgm:pt>
    <dgm:pt modelId="{428117FA-BD02-43A0-AC1E-045010A6C524}" type="parTrans" cxnId="{D3E1C270-DDB2-4932-9E71-78D9836F7735}">
      <dgm:prSet/>
      <dgm:spPr/>
      <dgm:t>
        <a:bodyPr/>
        <a:lstStyle/>
        <a:p>
          <a:endParaRPr lang="en-US"/>
        </a:p>
      </dgm:t>
    </dgm:pt>
    <dgm:pt modelId="{65EBA32C-3CAE-4F3E-9FB9-1972007DEA19}" type="sibTrans" cxnId="{D3E1C270-DDB2-4932-9E71-78D9836F7735}">
      <dgm:prSet/>
      <dgm:spPr/>
      <dgm:t>
        <a:bodyPr/>
        <a:lstStyle/>
        <a:p>
          <a:endParaRPr lang="en-US"/>
        </a:p>
      </dgm:t>
    </dgm:pt>
    <dgm:pt modelId="{34C3B4FD-2CF0-4077-B2D5-7E8C34179044}">
      <dgm:prSet/>
      <dgm:spPr/>
      <dgm:t>
        <a:bodyPr/>
        <a:lstStyle/>
        <a:p>
          <a:r>
            <a:rPr lang="en-GB"/>
            <a:t>This is the name programs will use to refer the variable.</a:t>
          </a:r>
          <a:endParaRPr lang="en-US"/>
        </a:p>
      </dgm:t>
    </dgm:pt>
    <dgm:pt modelId="{357DB3DB-7EC4-451F-8733-B6903834DAE5}" type="parTrans" cxnId="{C59242D8-1A34-49A4-B546-2558652CAD1C}">
      <dgm:prSet/>
      <dgm:spPr/>
      <dgm:t>
        <a:bodyPr/>
        <a:lstStyle/>
        <a:p>
          <a:endParaRPr lang="en-US"/>
        </a:p>
      </dgm:t>
    </dgm:pt>
    <dgm:pt modelId="{0B1933BA-130D-4CC7-AA44-F4ECA63678E6}" type="sibTrans" cxnId="{C59242D8-1A34-49A4-B546-2558652CAD1C}">
      <dgm:prSet/>
      <dgm:spPr/>
      <dgm:t>
        <a:bodyPr/>
        <a:lstStyle/>
        <a:p>
          <a:endParaRPr lang="en-US"/>
        </a:p>
      </dgm:t>
    </dgm:pt>
    <dgm:pt modelId="{6948984D-1A02-4490-B4BC-B54E1CCF87D1}">
      <dgm:prSet/>
      <dgm:spPr/>
      <dgm:t>
        <a:bodyPr/>
        <a:lstStyle/>
        <a:p>
          <a:r>
            <a:rPr lang="en-GB"/>
            <a:t>Label</a:t>
          </a:r>
          <a:endParaRPr lang="en-US"/>
        </a:p>
      </dgm:t>
    </dgm:pt>
    <dgm:pt modelId="{C9D95C1B-0C8C-4013-B3D9-52F365765CD8}" type="parTrans" cxnId="{F2D13E0E-B6DF-46D5-BA0A-9FDB5BB00DC2}">
      <dgm:prSet/>
      <dgm:spPr/>
      <dgm:t>
        <a:bodyPr/>
        <a:lstStyle/>
        <a:p>
          <a:endParaRPr lang="en-US"/>
        </a:p>
      </dgm:t>
    </dgm:pt>
    <dgm:pt modelId="{AD0938D2-64E8-4090-B5DF-F4C8B32F909E}" type="sibTrans" cxnId="{F2D13E0E-B6DF-46D5-BA0A-9FDB5BB00DC2}">
      <dgm:prSet/>
      <dgm:spPr/>
      <dgm:t>
        <a:bodyPr/>
        <a:lstStyle/>
        <a:p>
          <a:endParaRPr lang="en-US"/>
        </a:p>
      </dgm:t>
    </dgm:pt>
    <dgm:pt modelId="{9F72893E-7E36-4463-9676-0B9E8EAEFFF4}">
      <dgm:prSet/>
      <dgm:spPr/>
      <dgm:t>
        <a:bodyPr/>
        <a:lstStyle/>
        <a:p>
          <a:r>
            <a:rPr lang="en-GB"/>
            <a:t>This is the name for the variable’s column/axis to be used in tables or graphs.</a:t>
          </a:r>
          <a:endParaRPr lang="en-US"/>
        </a:p>
      </dgm:t>
    </dgm:pt>
    <dgm:pt modelId="{34281166-9F01-4783-BFAD-DD22D972E6C8}" type="parTrans" cxnId="{C3AB01CD-A471-4035-A76E-2037E23AD5F5}">
      <dgm:prSet/>
      <dgm:spPr/>
      <dgm:t>
        <a:bodyPr/>
        <a:lstStyle/>
        <a:p>
          <a:endParaRPr lang="en-US"/>
        </a:p>
      </dgm:t>
    </dgm:pt>
    <dgm:pt modelId="{3CEFF0DC-57E6-496C-A486-C339CBC6B426}" type="sibTrans" cxnId="{C3AB01CD-A471-4035-A76E-2037E23AD5F5}">
      <dgm:prSet/>
      <dgm:spPr/>
      <dgm:t>
        <a:bodyPr/>
        <a:lstStyle/>
        <a:p>
          <a:endParaRPr lang="en-US"/>
        </a:p>
      </dgm:t>
    </dgm:pt>
    <dgm:pt modelId="{7EDB0C1B-C701-4A80-A3E1-7FE1010A67A6}" type="pres">
      <dgm:prSet presAssocID="{1AD1873A-D095-4B4F-8AD0-5EBAE0D1A1EA}" presName="root" presStyleCnt="0">
        <dgm:presLayoutVars>
          <dgm:dir/>
          <dgm:resizeHandles val="exact"/>
        </dgm:presLayoutVars>
      </dgm:prSet>
      <dgm:spPr/>
    </dgm:pt>
    <dgm:pt modelId="{FBD8E5AC-2271-4474-ADBF-77281C874FD7}" type="pres">
      <dgm:prSet presAssocID="{E8BAD1C4-488D-4ACF-9348-BFDC58C293CD}" presName="compNode" presStyleCnt="0"/>
      <dgm:spPr/>
    </dgm:pt>
    <dgm:pt modelId="{3D2EF61E-1446-489A-A8FE-0124BB9A7DBF}" type="pres">
      <dgm:prSet presAssocID="{E8BAD1C4-488D-4ACF-9348-BFDC58C293CD}" presName="bgRect" presStyleLbl="bgShp" presStyleIdx="0" presStyleCnt="6"/>
      <dgm:spPr/>
    </dgm:pt>
    <dgm:pt modelId="{518B723D-061C-47A9-9B90-DD02D2661D67}" type="pres">
      <dgm:prSet presAssocID="{E8BAD1C4-488D-4ACF-9348-BFDC58C293CD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DC8D19F-5AA1-4214-9AA0-07BFEC607D7A}" type="pres">
      <dgm:prSet presAssocID="{E8BAD1C4-488D-4ACF-9348-BFDC58C293CD}" presName="spaceRect" presStyleCnt="0"/>
      <dgm:spPr/>
    </dgm:pt>
    <dgm:pt modelId="{988ACD2E-11D0-4B88-894B-46C4CEC0B186}" type="pres">
      <dgm:prSet presAssocID="{E8BAD1C4-488D-4ACF-9348-BFDC58C293CD}" presName="parTx" presStyleLbl="revTx" presStyleIdx="0" presStyleCnt="12">
        <dgm:presLayoutVars>
          <dgm:chMax val="0"/>
          <dgm:chPref val="0"/>
        </dgm:presLayoutVars>
      </dgm:prSet>
      <dgm:spPr/>
    </dgm:pt>
    <dgm:pt modelId="{D79484D5-14B5-4963-9B87-561E89A1A20A}" type="pres">
      <dgm:prSet presAssocID="{E8BAD1C4-488D-4ACF-9348-BFDC58C293CD}" presName="desTx" presStyleLbl="revTx" presStyleIdx="1" presStyleCnt="12">
        <dgm:presLayoutVars/>
      </dgm:prSet>
      <dgm:spPr/>
    </dgm:pt>
    <dgm:pt modelId="{27307DFA-BC55-401A-877B-0507C612FE3C}" type="pres">
      <dgm:prSet presAssocID="{50ED653D-65FC-4E06-9FAF-CAC22AD44A87}" presName="sibTrans" presStyleCnt="0"/>
      <dgm:spPr/>
    </dgm:pt>
    <dgm:pt modelId="{3F5BDB60-7C83-4EF1-AA6B-CAB15BE01691}" type="pres">
      <dgm:prSet presAssocID="{F230A2DA-56C2-473F-88A1-1B67F9F3DF40}" presName="compNode" presStyleCnt="0"/>
      <dgm:spPr/>
    </dgm:pt>
    <dgm:pt modelId="{905FB913-7A7B-4C8B-8811-8F52DCA6E954}" type="pres">
      <dgm:prSet presAssocID="{F230A2DA-56C2-473F-88A1-1B67F9F3DF40}" presName="bgRect" presStyleLbl="bgShp" presStyleIdx="1" presStyleCnt="6"/>
      <dgm:spPr/>
    </dgm:pt>
    <dgm:pt modelId="{21386184-D6F6-46C2-BE12-0E9A0B02051A}" type="pres">
      <dgm:prSet presAssocID="{F230A2DA-56C2-473F-88A1-1B67F9F3DF4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2FA8F3-1884-493C-B0C8-6469F278B277}" type="pres">
      <dgm:prSet presAssocID="{F230A2DA-56C2-473F-88A1-1B67F9F3DF40}" presName="spaceRect" presStyleCnt="0"/>
      <dgm:spPr/>
    </dgm:pt>
    <dgm:pt modelId="{1B11CA83-D6C3-4B56-8204-5C738100E006}" type="pres">
      <dgm:prSet presAssocID="{F230A2DA-56C2-473F-88A1-1B67F9F3DF40}" presName="parTx" presStyleLbl="revTx" presStyleIdx="2" presStyleCnt="12">
        <dgm:presLayoutVars>
          <dgm:chMax val="0"/>
          <dgm:chPref val="0"/>
        </dgm:presLayoutVars>
      </dgm:prSet>
      <dgm:spPr/>
    </dgm:pt>
    <dgm:pt modelId="{9A50DB4D-1760-4E47-A6CE-E3E42F68D77E}" type="pres">
      <dgm:prSet presAssocID="{F230A2DA-56C2-473F-88A1-1B67F9F3DF40}" presName="desTx" presStyleLbl="revTx" presStyleIdx="3" presStyleCnt="12">
        <dgm:presLayoutVars/>
      </dgm:prSet>
      <dgm:spPr/>
    </dgm:pt>
    <dgm:pt modelId="{1727D22D-2E02-40D7-84A0-C061A1291F66}" type="pres">
      <dgm:prSet presAssocID="{D53B0FA4-7D2C-40E9-8A8A-D8456DF8F859}" presName="sibTrans" presStyleCnt="0"/>
      <dgm:spPr/>
    </dgm:pt>
    <dgm:pt modelId="{D6158D79-547D-44F6-84B0-7E3EB05A32B4}" type="pres">
      <dgm:prSet presAssocID="{677E1AD0-A875-4201-9425-9DED7E44E8DD}" presName="compNode" presStyleCnt="0"/>
      <dgm:spPr/>
    </dgm:pt>
    <dgm:pt modelId="{9B52E14D-4F13-4FE5-999B-FB3542EB2477}" type="pres">
      <dgm:prSet presAssocID="{677E1AD0-A875-4201-9425-9DED7E44E8DD}" presName="bgRect" presStyleLbl="bgShp" presStyleIdx="2" presStyleCnt="6"/>
      <dgm:spPr/>
    </dgm:pt>
    <dgm:pt modelId="{A518A82C-0853-43E6-A024-4E0065F4AD60}" type="pres">
      <dgm:prSet presAssocID="{677E1AD0-A875-4201-9425-9DED7E44E8DD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A8A83E7-F429-4E6A-AB33-91C5FAC550FC}" type="pres">
      <dgm:prSet presAssocID="{677E1AD0-A875-4201-9425-9DED7E44E8DD}" presName="spaceRect" presStyleCnt="0"/>
      <dgm:spPr/>
    </dgm:pt>
    <dgm:pt modelId="{4DB3E965-2968-4268-A50C-B217E2B004C9}" type="pres">
      <dgm:prSet presAssocID="{677E1AD0-A875-4201-9425-9DED7E44E8DD}" presName="parTx" presStyleLbl="revTx" presStyleIdx="4" presStyleCnt="12">
        <dgm:presLayoutVars>
          <dgm:chMax val="0"/>
          <dgm:chPref val="0"/>
        </dgm:presLayoutVars>
      </dgm:prSet>
      <dgm:spPr/>
    </dgm:pt>
    <dgm:pt modelId="{A12AEE5D-A2DD-44C4-B96C-99460BACDEAD}" type="pres">
      <dgm:prSet presAssocID="{677E1AD0-A875-4201-9425-9DED7E44E8DD}" presName="desTx" presStyleLbl="revTx" presStyleIdx="5" presStyleCnt="12">
        <dgm:presLayoutVars/>
      </dgm:prSet>
      <dgm:spPr/>
    </dgm:pt>
    <dgm:pt modelId="{C1F1EE5B-2E20-486A-92FB-C3CA136638D5}" type="pres">
      <dgm:prSet presAssocID="{839FF9FC-0354-4793-BCE6-9080B4E13D8A}" presName="sibTrans" presStyleCnt="0"/>
      <dgm:spPr/>
    </dgm:pt>
    <dgm:pt modelId="{E418CEFF-79EB-421A-8FD9-E06B47132C8B}" type="pres">
      <dgm:prSet presAssocID="{9D5BA7CD-071A-4F68-BAD9-A95C646167C3}" presName="compNode" presStyleCnt="0"/>
      <dgm:spPr/>
    </dgm:pt>
    <dgm:pt modelId="{6BC4C3CE-2638-4B5A-B6D1-DA7B41E57A4F}" type="pres">
      <dgm:prSet presAssocID="{9D5BA7CD-071A-4F68-BAD9-A95C646167C3}" presName="bgRect" presStyleLbl="bgShp" presStyleIdx="3" presStyleCnt="6"/>
      <dgm:spPr/>
    </dgm:pt>
    <dgm:pt modelId="{FFA82ECC-2294-4ADB-A248-8B3041C915B9}" type="pres">
      <dgm:prSet presAssocID="{9D5BA7CD-071A-4F68-BAD9-A95C646167C3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A1E4BB-F0EA-4DD1-BB63-58FD56FF7863}" type="pres">
      <dgm:prSet presAssocID="{9D5BA7CD-071A-4F68-BAD9-A95C646167C3}" presName="spaceRect" presStyleCnt="0"/>
      <dgm:spPr/>
    </dgm:pt>
    <dgm:pt modelId="{0DD8E2F8-737A-402F-9E60-F134D9C99FAF}" type="pres">
      <dgm:prSet presAssocID="{9D5BA7CD-071A-4F68-BAD9-A95C646167C3}" presName="parTx" presStyleLbl="revTx" presStyleIdx="6" presStyleCnt="12">
        <dgm:presLayoutVars>
          <dgm:chMax val="0"/>
          <dgm:chPref val="0"/>
        </dgm:presLayoutVars>
      </dgm:prSet>
      <dgm:spPr/>
    </dgm:pt>
    <dgm:pt modelId="{63E53874-0EEB-4817-86AF-F5BE227079A7}" type="pres">
      <dgm:prSet presAssocID="{9D5BA7CD-071A-4F68-BAD9-A95C646167C3}" presName="desTx" presStyleLbl="revTx" presStyleIdx="7" presStyleCnt="12">
        <dgm:presLayoutVars/>
      </dgm:prSet>
      <dgm:spPr/>
    </dgm:pt>
    <dgm:pt modelId="{FF0F533C-5391-4AD1-80C4-78BBB321ABBF}" type="pres">
      <dgm:prSet presAssocID="{95F8E158-5349-47F9-99B9-653A978DDBB1}" presName="sibTrans" presStyleCnt="0"/>
      <dgm:spPr/>
    </dgm:pt>
    <dgm:pt modelId="{96803A1D-D0D6-4D5D-8DA4-6037D4DBAC89}" type="pres">
      <dgm:prSet presAssocID="{CB7421BB-8FD2-4131-80B8-6842503DE871}" presName="compNode" presStyleCnt="0"/>
      <dgm:spPr/>
    </dgm:pt>
    <dgm:pt modelId="{12BAA530-2708-4C8B-A003-8246F955039D}" type="pres">
      <dgm:prSet presAssocID="{CB7421BB-8FD2-4131-80B8-6842503DE871}" presName="bgRect" presStyleLbl="bgShp" presStyleIdx="4" presStyleCnt="6"/>
      <dgm:spPr/>
    </dgm:pt>
    <dgm:pt modelId="{BA865103-B608-41ED-9FA0-1D7E51B0B7E8}" type="pres">
      <dgm:prSet presAssocID="{CB7421BB-8FD2-4131-80B8-6842503DE871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7A08881-07DA-47B4-8A8E-D528B4DEE7CC}" type="pres">
      <dgm:prSet presAssocID="{CB7421BB-8FD2-4131-80B8-6842503DE871}" presName="spaceRect" presStyleCnt="0"/>
      <dgm:spPr/>
    </dgm:pt>
    <dgm:pt modelId="{67A0FB6E-554A-475D-A6BF-A37FF3BC77E4}" type="pres">
      <dgm:prSet presAssocID="{CB7421BB-8FD2-4131-80B8-6842503DE871}" presName="parTx" presStyleLbl="revTx" presStyleIdx="8" presStyleCnt="12">
        <dgm:presLayoutVars>
          <dgm:chMax val="0"/>
          <dgm:chPref val="0"/>
        </dgm:presLayoutVars>
      </dgm:prSet>
      <dgm:spPr/>
    </dgm:pt>
    <dgm:pt modelId="{C0B2A78E-D773-45C9-BA00-D9B863284596}" type="pres">
      <dgm:prSet presAssocID="{CB7421BB-8FD2-4131-80B8-6842503DE871}" presName="desTx" presStyleLbl="revTx" presStyleIdx="9" presStyleCnt="12">
        <dgm:presLayoutVars/>
      </dgm:prSet>
      <dgm:spPr/>
    </dgm:pt>
    <dgm:pt modelId="{9C260414-A78E-4130-AC7A-E98C187C7CBD}" type="pres">
      <dgm:prSet presAssocID="{65EBA32C-3CAE-4F3E-9FB9-1972007DEA19}" presName="sibTrans" presStyleCnt="0"/>
      <dgm:spPr/>
    </dgm:pt>
    <dgm:pt modelId="{BCB6F801-103C-4154-AB2F-F7B124314B49}" type="pres">
      <dgm:prSet presAssocID="{6948984D-1A02-4490-B4BC-B54E1CCF87D1}" presName="compNode" presStyleCnt="0"/>
      <dgm:spPr/>
    </dgm:pt>
    <dgm:pt modelId="{1820C3F8-C71C-4F68-95E1-26E374BD4414}" type="pres">
      <dgm:prSet presAssocID="{6948984D-1A02-4490-B4BC-B54E1CCF87D1}" presName="bgRect" presStyleLbl="bgShp" presStyleIdx="5" presStyleCnt="6"/>
      <dgm:spPr/>
    </dgm:pt>
    <dgm:pt modelId="{257441AA-3861-48D5-A490-3E02346D3323}" type="pres">
      <dgm:prSet presAssocID="{6948984D-1A02-4490-B4BC-B54E1CCF87D1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AE86FF4-0614-44AE-9B4D-5DA37A6458E5}" type="pres">
      <dgm:prSet presAssocID="{6948984D-1A02-4490-B4BC-B54E1CCF87D1}" presName="spaceRect" presStyleCnt="0"/>
      <dgm:spPr/>
    </dgm:pt>
    <dgm:pt modelId="{45824118-1530-413D-A0AE-485C57CF0484}" type="pres">
      <dgm:prSet presAssocID="{6948984D-1A02-4490-B4BC-B54E1CCF87D1}" presName="parTx" presStyleLbl="revTx" presStyleIdx="10" presStyleCnt="12">
        <dgm:presLayoutVars>
          <dgm:chMax val="0"/>
          <dgm:chPref val="0"/>
        </dgm:presLayoutVars>
      </dgm:prSet>
      <dgm:spPr/>
    </dgm:pt>
    <dgm:pt modelId="{BB085314-9EFE-4082-9CDA-6E9F455B7DDA}" type="pres">
      <dgm:prSet presAssocID="{6948984D-1A02-4490-B4BC-B54E1CCF87D1}" presName="desTx" presStyleLbl="revTx" presStyleIdx="11" presStyleCnt="12">
        <dgm:presLayoutVars/>
      </dgm:prSet>
      <dgm:spPr/>
    </dgm:pt>
  </dgm:ptLst>
  <dgm:cxnLst>
    <dgm:cxn modelId="{765E460B-D730-400F-B883-FC94348D4EE7}" type="presOf" srcId="{1AD1873A-D095-4B4F-8AD0-5EBAE0D1A1EA}" destId="{7EDB0C1B-C701-4A80-A3E1-7FE1010A67A6}" srcOrd="0" destOrd="0" presId="urn:microsoft.com/office/officeart/2018/2/layout/IconVerticalSolidList"/>
    <dgm:cxn modelId="{F2D13E0E-B6DF-46D5-BA0A-9FDB5BB00DC2}" srcId="{1AD1873A-D095-4B4F-8AD0-5EBAE0D1A1EA}" destId="{6948984D-1A02-4490-B4BC-B54E1CCF87D1}" srcOrd="5" destOrd="0" parTransId="{C9D95C1B-0C8C-4013-B3D9-52F365765CD8}" sibTransId="{AD0938D2-64E8-4090-B5DF-F4C8B32F909E}"/>
    <dgm:cxn modelId="{DBB1110F-C311-4423-8129-BD2572C9D432}" type="presOf" srcId="{9FF88B9E-88B1-4B36-A8BC-53F6355B057F}" destId="{D79484D5-14B5-4963-9B87-561E89A1A20A}" srcOrd="0" destOrd="0" presId="urn:microsoft.com/office/officeart/2018/2/layout/IconVerticalSolidList"/>
    <dgm:cxn modelId="{4C54D915-EA7C-483A-86BC-5099396D5060}" srcId="{F230A2DA-56C2-473F-88A1-1B67F9F3DF40}" destId="{328655C3-6AC6-4592-8DC1-A2B487BEC6D2}" srcOrd="0" destOrd="0" parTransId="{A463BF02-EEE7-4CE1-A65B-6135719844FD}" sibTransId="{0F2E0560-68BA-4505-BD2D-68F3057332FA}"/>
    <dgm:cxn modelId="{95C6EE15-D0CD-45C8-AE58-A147B41D955B}" srcId="{9D5BA7CD-071A-4F68-BAD9-A95C646167C3}" destId="{DA939A5C-91FB-45F5-8761-BF3B72D40329}" srcOrd="0" destOrd="0" parTransId="{B898F6E7-2070-421D-B962-051A9F0F0DC9}" sibTransId="{6D634AA3-0B5E-4CC8-B0A6-BEB8552D8A95}"/>
    <dgm:cxn modelId="{09F70B19-2B9F-4BDF-B7AB-D4EE16DFB699}" type="presOf" srcId="{E8BAD1C4-488D-4ACF-9348-BFDC58C293CD}" destId="{988ACD2E-11D0-4B88-894B-46C4CEC0B186}" srcOrd="0" destOrd="0" presId="urn:microsoft.com/office/officeart/2018/2/layout/IconVerticalSolidList"/>
    <dgm:cxn modelId="{3923281C-ED86-4345-B110-B89640D0961E}" type="presOf" srcId="{34C3B4FD-2CF0-4077-B2D5-7E8C34179044}" destId="{C0B2A78E-D773-45C9-BA00-D9B863284596}" srcOrd="0" destOrd="0" presId="urn:microsoft.com/office/officeart/2018/2/layout/IconVerticalSolidList"/>
    <dgm:cxn modelId="{2F198F27-FAB3-4F0A-8E0A-096BC352B117}" type="presOf" srcId="{10D39E67-B644-4DB1-952D-F58E4C90D9AD}" destId="{A12AEE5D-A2DD-44C4-B96C-99460BACDEAD}" srcOrd="0" destOrd="0" presId="urn:microsoft.com/office/officeart/2018/2/layout/IconVerticalSolidList"/>
    <dgm:cxn modelId="{4AE0AE3F-84F1-47B1-9111-E16DCF7F64EC}" type="presOf" srcId="{677E1AD0-A875-4201-9425-9DED7E44E8DD}" destId="{4DB3E965-2968-4268-A50C-B217E2B004C9}" srcOrd="0" destOrd="0" presId="urn:microsoft.com/office/officeart/2018/2/layout/IconVerticalSolidList"/>
    <dgm:cxn modelId="{67C33261-95A8-4A5C-B3B1-EB65B0C4A038}" srcId="{677E1AD0-A875-4201-9425-9DED7E44E8DD}" destId="{10D39E67-B644-4DB1-952D-F58E4C90D9AD}" srcOrd="0" destOrd="0" parTransId="{D031A960-5D68-4286-A167-F628F03F25E8}" sibTransId="{9148655C-F2EA-49D9-A500-27819CBD5AB7}"/>
    <dgm:cxn modelId="{FCCF2769-EA40-40B9-9FBF-CC97664FFBE9}" type="presOf" srcId="{9D5BA7CD-071A-4F68-BAD9-A95C646167C3}" destId="{0DD8E2F8-737A-402F-9E60-F134D9C99FAF}" srcOrd="0" destOrd="0" presId="urn:microsoft.com/office/officeart/2018/2/layout/IconVerticalSolidList"/>
    <dgm:cxn modelId="{F45F8E4D-A526-4BEB-97A2-D7920B108D17}" srcId="{E8BAD1C4-488D-4ACF-9348-BFDC58C293CD}" destId="{9FF88B9E-88B1-4B36-A8BC-53F6355B057F}" srcOrd="0" destOrd="0" parTransId="{3AFFC135-28DE-41A8-B886-761309743DA3}" sibTransId="{0B1BB257-3355-42C9-9A1C-0BB60F34D130}"/>
    <dgm:cxn modelId="{D5EAA850-769F-4599-A923-2AF7DDBAABC3}" type="presOf" srcId="{DA939A5C-91FB-45F5-8761-BF3B72D40329}" destId="{63E53874-0EEB-4817-86AF-F5BE227079A7}" srcOrd="0" destOrd="0" presId="urn:microsoft.com/office/officeart/2018/2/layout/IconVerticalSolidList"/>
    <dgm:cxn modelId="{D3E1C270-DDB2-4932-9E71-78D9836F7735}" srcId="{1AD1873A-D095-4B4F-8AD0-5EBAE0D1A1EA}" destId="{CB7421BB-8FD2-4131-80B8-6842503DE871}" srcOrd="4" destOrd="0" parTransId="{428117FA-BD02-43A0-AC1E-045010A6C524}" sibTransId="{65EBA32C-3CAE-4F3E-9FB9-1972007DEA19}"/>
    <dgm:cxn modelId="{0CEC9D7F-C05D-4191-B1B8-93D1CC612354}" type="presOf" srcId="{CB7421BB-8FD2-4131-80B8-6842503DE871}" destId="{67A0FB6E-554A-475D-A6BF-A37FF3BC77E4}" srcOrd="0" destOrd="0" presId="urn:microsoft.com/office/officeart/2018/2/layout/IconVerticalSolidList"/>
    <dgm:cxn modelId="{754B78A4-1849-40CC-8051-61217C6FD698}" srcId="{1AD1873A-D095-4B4F-8AD0-5EBAE0D1A1EA}" destId="{E8BAD1C4-488D-4ACF-9348-BFDC58C293CD}" srcOrd="0" destOrd="0" parTransId="{61DA3283-1907-4563-A838-6B2D413A08DC}" sibTransId="{50ED653D-65FC-4E06-9FAF-CAC22AD44A87}"/>
    <dgm:cxn modelId="{9C45DEAF-8E11-4C17-92D9-D34150CE9974}" srcId="{1AD1873A-D095-4B4F-8AD0-5EBAE0D1A1EA}" destId="{9D5BA7CD-071A-4F68-BAD9-A95C646167C3}" srcOrd="3" destOrd="0" parTransId="{8F4CE9FF-872F-4A07-A6C4-44C1EBDB0C16}" sibTransId="{95F8E158-5349-47F9-99B9-653A978DDBB1}"/>
    <dgm:cxn modelId="{31D6E2C4-1975-4D61-9ED6-AFC59DF3E315}" srcId="{1AD1873A-D095-4B4F-8AD0-5EBAE0D1A1EA}" destId="{F230A2DA-56C2-473F-88A1-1B67F9F3DF40}" srcOrd="1" destOrd="0" parTransId="{615A027F-CAD0-4179-ACC4-CAB1E3D9E34D}" sibTransId="{D53B0FA4-7D2C-40E9-8A8A-D8456DF8F859}"/>
    <dgm:cxn modelId="{ACF6D9C9-2CA9-40BE-B4EE-EC4C9B9A001E}" type="presOf" srcId="{9F72893E-7E36-4463-9676-0B9E8EAEFFF4}" destId="{BB085314-9EFE-4082-9CDA-6E9F455B7DDA}" srcOrd="0" destOrd="0" presId="urn:microsoft.com/office/officeart/2018/2/layout/IconVerticalSolidList"/>
    <dgm:cxn modelId="{C3AB01CD-A471-4035-A76E-2037E23AD5F5}" srcId="{6948984D-1A02-4490-B4BC-B54E1CCF87D1}" destId="{9F72893E-7E36-4463-9676-0B9E8EAEFFF4}" srcOrd="0" destOrd="0" parTransId="{34281166-9F01-4783-BFAD-DD22D972E6C8}" sibTransId="{3CEFF0DC-57E6-496C-A486-C339CBC6B426}"/>
    <dgm:cxn modelId="{ED5F67CE-7716-4AE9-A631-1C6E3BA9E013}" type="presOf" srcId="{328655C3-6AC6-4592-8DC1-A2B487BEC6D2}" destId="{9A50DB4D-1760-4E47-A6CE-E3E42F68D77E}" srcOrd="0" destOrd="0" presId="urn:microsoft.com/office/officeart/2018/2/layout/IconVerticalSolidList"/>
    <dgm:cxn modelId="{3818A2CF-EFCB-4198-8631-962C723E0164}" type="presOf" srcId="{6948984D-1A02-4490-B4BC-B54E1CCF87D1}" destId="{45824118-1530-413D-A0AE-485C57CF0484}" srcOrd="0" destOrd="0" presId="urn:microsoft.com/office/officeart/2018/2/layout/IconVerticalSolidList"/>
    <dgm:cxn modelId="{C59242D8-1A34-49A4-B546-2558652CAD1C}" srcId="{CB7421BB-8FD2-4131-80B8-6842503DE871}" destId="{34C3B4FD-2CF0-4077-B2D5-7E8C34179044}" srcOrd="0" destOrd="0" parTransId="{357DB3DB-7EC4-451F-8733-B6903834DAE5}" sibTransId="{0B1933BA-130D-4CC7-AA44-F4ECA63678E6}"/>
    <dgm:cxn modelId="{ADB28EE0-79B2-44F3-A45E-7DD5244793F2}" srcId="{1AD1873A-D095-4B4F-8AD0-5EBAE0D1A1EA}" destId="{677E1AD0-A875-4201-9425-9DED7E44E8DD}" srcOrd="2" destOrd="0" parTransId="{CD5D66BA-2412-4430-BA0B-27E9E07DB1E1}" sibTransId="{839FF9FC-0354-4793-BCE6-9080B4E13D8A}"/>
    <dgm:cxn modelId="{6F62B8FC-3429-46E9-BD37-1CF5FBFA7868}" type="presOf" srcId="{F230A2DA-56C2-473F-88A1-1B67F9F3DF40}" destId="{1B11CA83-D6C3-4B56-8204-5C738100E006}" srcOrd="0" destOrd="0" presId="urn:microsoft.com/office/officeart/2018/2/layout/IconVerticalSolidList"/>
    <dgm:cxn modelId="{2BEAFE49-89A8-434B-BFCD-5DB5B884E656}" type="presParOf" srcId="{7EDB0C1B-C701-4A80-A3E1-7FE1010A67A6}" destId="{FBD8E5AC-2271-4474-ADBF-77281C874FD7}" srcOrd="0" destOrd="0" presId="urn:microsoft.com/office/officeart/2018/2/layout/IconVerticalSolidList"/>
    <dgm:cxn modelId="{B6626769-93A4-446A-BE5D-F86386916A53}" type="presParOf" srcId="{FBD8E5AC-2271-4474-ADBF-77281C874FD7}" destId="{3D2EF61E-1446-489A-A8FE-0124BB9A7DBF}" srcOrd="0" destOrd="0" presId="urn:microsoft.com/office/officeart/2018/2/layout/IconVerticalSolidList"/>
    <dgm:cxn modelId="{B8222C92-5D64-431C-9383-C1A9CAABC1F8}" type="presParOf" srcId="{FBD8E5AC-2271-4474-ADBF-77281C874FD7}" destId="{518B723D-061C-47A9-9B90-DD02D2661D67}" srcOrd="1" destOrd="0" presId="urn:microsoft.com/office/officeart/2018/2/layout/IconVerticalSolidList"/>
    <dgm:cxn modelId="{F71FCF3E-7B11-4613-A6F4-4CB1A8FAF412}" type="presParOf" srcId="{FBD8E5AC-2271-4474-ADBF-77281C874FD7}" destId="{1DC8D19F-5AA1-4214-9AA0-07BFEC607D7A}" srcOrd="2" destOrd="0" presId="urn:microsoft.com/office/officeart/2018/2/layout/IconVerticalSolidList"/>
    <dgm:cxn modelId="{5EF7D7EC-07F4-4752-9A76-7DEA64D4618A}" type="presParOf" srcId="{FBD8E5AC-2271-4474-ADBF-77281C874FD7}" destId="{988ACD2E-11D0-4B88-894B-46C4CEC0B186}" srcOrd="3" destOrd="0" presId="urn:microsoft.com/office/officeart/2018/2/layout/IconVerticalSolidList"/>
    <dgm:cxn modelId="{C5A7D4EC-31CC-43DF-95E1-3772B0DB9C89}" type="presParOf" srcId="{FBD8E5AC-2271-4474-ADBF-77281C874FD7}" destId="{D79484D5-14B5-4963-9B87-561E89A1A20A}" srcOrd="4" destOrd="0" presId="urn:microsoft.com/office/officeart/2018/2/layout/IconVerticalSolidList"/>
    <dgm:cxn modelId="{02D21164-4774-4FC8-9128-7D615F1E5555}" type="presParOf" srcId="{7EDB0C1B-C701-4A80-A3E1-7FE1010A67A6}" destId="{27307DFA-BC55-401A-877B-0507C612FE3C}" srcOrd="1" destOrd="0" presId="urn:microsoft.com/office/officeart/2018/2/layout/IconVerticalSolidList"/>
    <dgm:cxn modelId="{6B1D131D-D3D7-45AD-BA82-7CD9C4CD9834}" type="presParOf" srcId="{7EDB0C1B-C701-4A80-A3E1-7FE1010A67A6}" destId="{3F5BDB60-7C83-4EF1-AA6B-CAB15BE01691}" srcOrd="2" destOrd="0" presId="urn:microsoft.com/office/officeart/2018/2/layout/IconVerticalSolidList"/>
    <dgm:cxn modelId="{A9B70BAA-4732-4207-BE52-01D3AF9DB3E4}" type="presParOf" srcId="{3F5BDB60-7C83-4EF1-AA6B-CAB15BE01691}" destId="{905FB913-7A7B-4C8B-8811-8F52DCA6E954}" srcOrd="0" destOrd="0" presId="urn:microsoft.com/office/officeart/2018/2/layout/IconVerticalSolidList"/>
    <dgm:cxn modelId="{187F4540-4C0A-4310-8DE0-1CE4B4FEB068}" type="presParOf" srcId="{3F5BDB60-7C83-4EF1-AA6B-CAB15BE01691}" destId="{21386184-D6F6-46C2-BE12-0E9A0B02051A}" srcOrd="1" destOrd="0" presId="urn:microsoft.com/office/officeart/2018/2/layout/IconVerticalSolidList"/>
    <dgm:cxn modelId="{7F3FAF91-5632-48E5-825B-E0AD2C3062C1}" type="presParOf" srcId="{3F5BDB60-7C83-4EF1-AA6B-CAB15BE01691}" destId="{B22FA8F3-1884-493C-B0C8-6469F278B277}" srcOrd="2" destOrd="0" presId="urn:microsoft.com/office/officeart/2018/2/layout/IconVerticalSolidList"/>
    <dgm:cxn modelId="{F292B3FB-D02A-4E42-A910-B6097F594C86}" type="presParOf" srcId="{3F5BDB60-7C83-4EF1-AA6B-CAB15BE01691}" destId="{1B11CA83-D6C3-4B56-8204-5C738100E006}" srcOrd="3" destOrd="0" presId="urn:microsoft.com/office/officeart/2018/2/layout/IconVerticalSolidList"/>
    <dgm:cxn modelId="{2F826F3B-2A71-4367-8EBD-BF5DAC989E3A}" type="presParOf" srcId="{3F5BDB60-7C83-4EF1-AA6B-CAB15BE01691}" destId="{9A50DB4D-1760-4E47-A6CE-E3E42F68D77E}" srcOrd="4" destOrd="0" presId="urn:microsoft.com/office/officeart/2018/2/layout/IconVerticalSolidList"/>
    <dgm:cxn modelId="{EDB7F4EA-1C50-41CB-9EE3-7AAE8BBC22B0}" type="presParOf" srcId="{7EDB0C1B-C701-4A80-A3E1-7FE1010A67A6}" destId="{1727D22D-2E02-40D7-84A0-C061A1291F66}" srcOrd="3" destOrd="0" presId="urn:microsoft.com/office/officeart/2018/2/layout/IconVerticalSolidList"/>
    <dgm:cxn modelId="{133CC14B-966A-4969-AF1D-1CDFAF60DCF1}" type="presParOf" srcId="{7EDB0C1B-C701-4A80-A3E1-7FE1010A67A6}" destId="{D6158D79-547D-44F6-84B0-7E3EB05A32B4}" srcOrd="4" destOrd="0" presId="urn:microsoft.com/office/officeart/2018/2/layout/IconVerticalSolidList"/>
    <dgm:cxn modelId="{1F5FF4BB-CDDB-45F7-A5BD-085DC3C5CC14}" type="presParOf" srcId="{D6158D79-547D-44F6-84B0-7E3EB05A32B4}" destId="{9B52E14D-4F13-4FE5-999B-FB3542EB2477}" srcOrd="0" destOrd="0" presId="urn:microsoft.com/office/officeart/2018/2/layout/IconVerticalSolidList"/>
    <dgm:cxn modelId="{D145C384-00A6-4D69-8C16-80DA614089FB}" type="presParOf" srcId="{D6158D79-547D-44F6-84B0-7E3EB05A32B4}" destId="{A518A82C-0853-43E6-A024-4E0065F4AD60}" srcOrd="1" destOrd="0" presId="urn:microsoft.com/office/officeart/2018/2/layout/IconVerticalSolidList"/>
    <dgm:cxn modelId="{BE217234-1BFA-4971-A757-C0483A6E9D0E}" type="presParOf" srcId="{D6158D79-547D-44F6-84B0-7E3EB05A32B4}" destId="{8A8A83E7-F429-4E6A-AB33-91C5FAC550FC}" srcOrd="2" destOrd="0" presId="urn:microsoft.com/office/officeart/2018/2/layout/IconVerticalSolidList"/>
    <dgm:cxn modelId="{CF3BC92B-F974-439C-A674-F0BEF7F3098D}" type="presParOf" srcId="{D6158D79-547D-44F6-84B0-7E3EB05A32B4}" destId="{4DB3E965-2968-4268-A50C-B217E2B004C9}" srcOrd="3" destOrd="0" presId="urn:microsoft.com/office/officeart/2018/2/layout/IconVerticalSolidList"/>
    <dgm:cxn modelId="{47B60F6F-A2E3-40AF-A496-699C112B93EC}" type="presParOf" srcId="{D6158D79-547D-44F6-84B0-7E3EB05A32B4}" destId="{A12AEE5D-A2DD-44C4-B96C-99460BACDEAD}" srcOrd="4" destOrd="0" presId="urn:microsoft.com/office/officeart/2018/2/layout/IconVerticalSolidList"/>
    <dgm:cxn modelId="{A26D625E-4AE8-48A4-AC71-5F2BF4286D27}" type="presParOf" srcId="{7EDB0C1B-C701-4A80-A3E1-7FE1010A67A6}" destId="{C1F1EE5B-2E20-486A-92FB-C3CA136638D5}" srcOrd="5" destOrd="0" presId="urn:microsoft.com/office/officeart/2018/2/layout/IconVerticalSolidList"/>
    <dgm:cxn modelId="{D5E87839-F119-470C-96E2-2D2A9725D6A1}" type="presParOf" srcId="{7EDB0C1B-C701-4A80-A3E1-7FE1010A67A6}" destId="{E418CEFF-79EB-421A-8FD9-E06B47132C8B}" srcOrd="6" destOrd="0" presId="urn:microsoft.com/office/officeart/2018/2/layout/IconVerticalSolidList"/>
    <dgm:cxn modelId="{774EF88A-B256-465F-A2A3-098130026F3A}" type="presParOf" srcId="{E418CEFF-79EB-421A-8FD9-E06B47132C8B}" destId="{6BC4C3CE-2638-4B5A-B6D1-DA7B41E57A4F}" srcOrd="0" destOrd="0" presId="urn:microsoft.com/office/officeart/2018/2/layout/IconVerticalSolidList"/>
    <dgm:cxn modelId="{1B108E13-283C-41D9-BDEE-980233FE05CD}" type="presParOf" srcId="{E418CEFF-79EB-421A-8FD9-E06B47132C8B}" destId="{FFA82ECC-2294-4ADB-A248-8B3041C915B9}" srcOrd="1" destOrd="0" presId="urn:microsoft.com/office/officeart/2018/2/layout/IconVerticalSolidList"/>
    <dgm:cxn modelId="{F6B3D384-C413-4B21-A3C7-94EFA9199C5C}" type="presParOf" srcId="{E418CEFF-79EB-421A-8FD9-E06B47132C8B}" destId="{E0A1E4BB-F0EA-4DD1-BB63-58FD56FF7863}" srcOrd="2" destOrd="0" presId="urn:microsoft.com/office/officeart/2018/2/layout/IconVerticalSolidList"/>
    <dgm:cxn modelId="{8D2DC70E-6E46-4C1D-9FC2-87097F63DE04}" type="presParOf" srcId="{E418CEFF-79EB-421A-8FD9-E06B47132C8B}" destId="{0DD8E2F8-737A-402F-9E60-F134D9C99FAF}" srcOrd="3" destOrd="0" presId="urn:microsoft.com/office/officeart/2018/2/layout/IconVerticalSolidList"/>
    <dgm:cxn modelId="{55E73D06-7CD3-497C-924C-79B7147294EE}" type="presParOf" srcId="{E418CEFF-79EB-421A-8FD9-E06B47132C8B}" destId="{63E53874-0EEB-4817-86AF-F5BE227079A7}" srcOrd="4" destOrd="0" presId="urn:microsoft.com/office/officeart/2018/2/layout/IconVerticalSolidList"/>
    <dgm:cxn modelId="{8A70FA4F-486E-4243-96A1-5EBC3F686E4A}" type="presParOf" srcId="{7EDB0C1B-C701-4A80-A3E1-7FE1010A67A6}" destId="{FF0F533C-5391-4AD1-80C4-78BBB321ABBF}" srcOrd="7" destOrd="0" presId="urn:microsoft.com/office/officeart/2018/2/layout/IconVerticalSolidList"/>
    <dgm:cxn modelId="{CEFBBE12-2722-41A0-AB38-CA9B420917CC}" type="presParOf" srcId="{7EDB0C1B-C701-4A80-A3E1-7FE1010A67A6}" destId="{96803A1D-D0D6-4D5D-8DA4-6037D4DBAC89}" srcOrd="8" destOrd="0" presId="urn:microsoft.com/office/officeart/2018/2/layout/IconVerticalSolidList"/>
    <dgm:cxn modelId="{E9ACE910-7541-40B4-9E55-EFFFA70B702C}" type="presParOf" srcId="{96803A1D-D0D6-4D5D-8DA4-6037D4DBAC89}" destId="{12BAA530-2708-4C8B-A003-8246F955039D}" srcOrd="0" destOrd="0" presId="urn:microsoft.com/office/officeart/2018/2/layout/IconVerticalSolidList"/>
    <dgm:cxn modelId="{7CA81773-9235-4B0D-A276-7E1468C41E2B}" type="presParOf" srcId="{96803A1D-D0D6-4D5D-8DA4-6037D4DBAC89}" destId="{BA865103-B608-41ED-9FA0-1D7E51B0B7E8}" srcOrd="1" destOrd="0" presId="urn:microsoft.com/office/officeart/2018/2/layout/IconVerticalSolidList"/>
    <dgm:cxn modelId="{3967DBC8-87B8-4AE8-B36C-CC371EF401F0}" type="presParOf" srcId="{96803A1D-D0D6-4D5D-8DA4-6037D4DBAC89}" destId="{07A08881-07DA-47B4-8A8E-D528B4DEE7CC}" srcOrd="2" destOrd="0" presId="urn:microsoft.com/office/officeart/2018/2/layout/IconVerticalSolidList"/>
    <dgm:cxn modelId="{0ABF7EA5-220D-44AD-8F3F-D3A924996FD3}" type="presParOf" srcId="{96803A1D-D0D6-4D5D-8DA4-6037D4DBAC89}" destId="{67A0FB6E-554A-475D-A6BF-A37FF3BC77E4}" srcOrd="3" destOrd="0" presId="urn:microsoft.com/office/officeart/2018/2/layout/IconVerticalSolidList"/>
    <dgm:cxn modelId="{21464F6A-9454-406F-8AE9-9D9EA19F3B84}" type="presParOf" srcId="{96803A1D-D0D6-4D5D-8DA4-6037D4DBAC89}" destId="{C0B2A78E-D773-45C9-BA00-D9B863284596}" srcOrd="4" destOrd="0" presId="urn:microsoft.com/office/officeart/2018/2/layout/IconVerticalSolidList"/>
    <dgm:cxn modelId="{EEBC5952-68B1-45D5-93D2-D9362309F570}" type="presParOf" srcId="{7EDB0C1B-C701-4A80-A3E1-7FE1010A67A6}" destId="{9C260414-A78E-4130-AC7A-E98C187C7CBD}" srcOrd="9" destOrd="0" presId="urn:microsoft.com/office/officeart/2018/2/layout/IconVerticalSolidList"/>
    <dgm:cxn modelId="{7A4BC17C-8803-494E-B690-700B3518DB63}" type="presParOf" srcId="{7EDB0C1B-C701-4A80-A3E1-7FE1010A67A6}" destId="{BCB6F801-103C-4154-AB2F-F7B124314B49}" srcOrd="10" destOrd="0" presId="urn:microsoft.com/office/officeart/2018/2/layout/IconVerticalSolidList"/>
    <dgm:cxn modelId="{B325812C-4E82-47DC-A6BF-6920E68BD627}" type="presParOf" srcId="{BCB6F801-103C-4154-AB2F-F7B124314B49}" destId="{1820C3F8-C71C-4F68-95E1-26E374BD4414}" srcOrd="0" destOrd="0" presId="urn:microsoft.com/office/officeart/2018/2/layout/IconVerticalSolidList"/>
    <dgm:cxn modelId="{A95C3AA1-869E-49D8-BD90-0E9107DCF63C}" type="presParOf" srcId="{BCB6F801-103C-4154-AB2F-F7B124314B49}" destId="{257441AA-3861-48D5-A490-3E02346D3323}" srcOrd="1" destOrd="0" presId="urn:microsoft.com/office/officeart/2018/2/layout/IconVerticalSolidList"/>
    <dgm:cxn modelId="{DE1C9BCB-FA0E-448F-827D-D916B5564965}" type="presParOf" srcId="{BCB6F801-103C-4154-AB2F-F7B124314B49}" destId="{6AE86FF4-0614-44AE-9B4D-5DA37A6458E5}" srcOrd="2" destOrd="0" presId="urn:microsoft.com/office/officeart/2018/2/layout/IconVerticalSolidList"/>
    <dgm:cxn modelId="{68E40D3F-D4E1-4B01-88BE-980D31CAC2F8}" type="presParOf" srcId="{BCB6F801-103C-4154-AB2F-F7B124314B49}" destId="{45824118-1530-413D-A0AE-485C57CF0484}" srcOrd="3" destOrd="0" presId="urn:microsoft.com/office/officeart/2018/2/layout/IconVerticalSolidList"/>
    <dgm:cxn modelId="{7EE266BC-C0CC-42A8-9D61-59C80F9C2F93}" type="presParOf" srcId="{BCB6F801-103C-4154-AB2F-F7B124314B49}" destId="{BB085314-9EFE-4082-9CDA-6E9F455B7D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D4EF9-A029-4332-8F03-B9594BB7E0CB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5D5DB9-CAE2-4B60-9BDE-B2B32ED65EE8}">
      <dgm:prSet/>
      <dgm:spPr/>
      <dgm:t>
        <a:bodyPr/>
        <a:lstStyle/>
        <a:p>
          <a:r>
            <a:rPr lang="en-GB"/>
            <a:t>Column input			General form: V[V]</a:t>
          </a:r>
          <a:endParaRPr lang="en-US"/>
        </a:p>
      </dgm:t>
    </dgm:pt>
    <dgm:pt modelId="{07718130-334B-4AD8-A455-64F39DACEFF5}" type="parTrans" cxnId="{9649A68E-9176-4724-B188-B51FB1121372}">
      <dgm:prSet/>
      <dgm:spPr/>
      <dgm:t>
        <a:bodyPr/>
        <a:lstStyle/>
        <a:p>
          <a:endParaRPr lang="en-US"/>
        </a:p>
      </dgm:t>
    </dgm:pt>
    <dgm:pt modelId="{FB873CF3-A51E-4F0F-80C2-2AB2423FBEC7}" type="sibTrans" cxnId="{9649A68E-9176-4724-B188-B51FB1121372}">
      <dgm:prSet/>
      <dgm:spPr/>
      <dgm:t>
        <a:bodyPr/>
        <a:lstStyle/>
        <a:p>
          <a:endParaRPr lang="en-US"/>
        </a:p>
      </dgm:t>
    </dgm:pt>
    <dgm:pt modelId="{2DAE944D-8F59-4F48-83DF-873511DD5F95}">
      <dgm:prSet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123456789+123456789+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GB" sz="1400" kern="1200" dirty="0"/>
            <a:t>	V = value </a:t>
          </a:r>
          <a:endParaRPr lang="en-US" sz="1400" kern="1200" dirty="0"/>
        </a:p>
      </dgm:t>
    </dgm:pt>
    <dgm:pt modelId="{730E109F-E1CA-47A4-B4B2-F13C9438460D}" type="parTrans" cxnId="{2F87B79A-141D-43F7-AAD0-0F1B4817E228}">
      <dgm:prSet/>
      <dgm:spPr/>
      <dgm:t>
        <a:bodyPr/>
        <a:lstStyle/>
        <a:p>
          <a:endParaRPr lang="en-US"/>
        </a:p>
      </dgm:t>
    </dgm:pt>
    <dgm:pt modelId="{3FA99EC5-F07D-420F-B08E-35DFC4A10013}" type="sibTrans" cxnId="{2F87B79A-141D-43F7-AAD0-0F1B4817E228}">
      <dgm:prSet/>
      <dgm:spPr/>
      <dgm:t>
        <a:bodyPr/>
        <a:lstStyle/>
        <a:p>
          <a:endParaRPr lang="en-US"/>
        </a:p>
      </dgm:t>
    </dgm:pt>
    <dgm:pt modelId="{23948397-EA70-4F60-954B-8A9E3936973C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Smith   196412081</a:t>
          </a:r>
          <a:r>
            <a:rPr lang="en-GB" sz="1400" kern="1200" dirty="0"/>
            <a:t>	V</a:t>
          </a:r>
          <a:r>
            <a:rPr lang="en-GB" sz="1400" kern="1200" baseline="-25000" dirty="0"/>
            <a:t>1</a:t>
          </a:r>
          <a:r>
            <a:rPr lang="en-GB" sz="1400" kern="1200" dirty="0"/>
            <a:t>= name 1-8, 					V</a:t>
          </a:r>
          <a:r>
            <a:rPr lang="en-GB" sz="1400" kern="1200" baseline="-25000" dirty="0"/>
            <a:t>2</a:t>
          </a:r>
          <a:r>
            <a:rPr lang="en-GB" sz="1400" kern="1200" dirty="0"/>
            <a:t> = Year 9-12</a:t>
          </a:r>
          <a:endParaRPr lang="en-US" sz="1400" kern="1200" dirty="0"/>
        </a:p>
      </dgm:t>
    </dgm:pt>
    <dgm:pt modelId="{02EB746F-4793-4F30-987F-E3E99556E39A}" type="parTrans" cxnId="{07D1C693-7D4A-4F5C-94DE-98DD2E512B53}">
      <dgm:prSet/>
      <dgm:spPr/>
      <dgm:t>
        <a:bodyPr/>
        <a:lstStyle/>
        <a:p>
          <a:endParaRPr lang="en-US"/>
        </a:p>
      </dgm:t>
    </dgm:pt>
    <dgm:pt modelId="{902E557D-6B91-4996-B836-331CD15F0866}" type="sibTrans" cxnId="{07D1C693-7D4A-4F5C-94DE-98DD2E512B53}">
      <dgm:prSet/>
      <dgm:spPr/>
      <dgm:t>
        <a:bodyPr/>
        <a:lstStyle/>
        <a:p>
          <a:endParaRPr lang="en-US"/>
        </a:p>
      </dgm:t>
    </dgm:pt>
    <dgm:pt modelId="{D16BEE28-9434-4483-B18A-BBEB8C88212E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Williams197311075</a:t>
          </a:r>
          <a:r>
            <a:rPr lang="en-GB" sz="1400" kern="1200" dirty="0"/>
            <a:t>	V</a:t>
          </a:r>
          <a:r>
            <a:rPr lang="en-GB" sz="1400" kern="1200" baseline="-25000" dirty="0"/>
            <a:t>3</a:t>
          </a:r>
          <a:r>
            <a:rPr lang="en-GB" sz="1400" kern="1200" dirty="0"/>
            <a:t>= SBP 13-15, </a:t>
          </a:r>
          <a:br>
            <a:rPr lang="en-GB" sz="1400" kern="1200" dirty="0"/>
          </a:br>
          <a:r>
            <a:rPr lang="en-GB" sz="1400" kern="1200" dirty="0"/>
            <a:t>				V</a:t>
          </a:r>
          <a:r>
            <a:rPr lang="en-GB" sz="1400" kern="1200" baseline="-25000" dirty="0"/>
            <a:t>4</a:t>
          </a:r>
          <a:r>
            <a:rPr lang="en-GB" sz="1400" kern="1200" dirty="0"/>
            <a:t> = DBP 16-17</a:t>
          </a:r>
          <a:endParaRPr lang="en-US" sz="1400" kern="1200" dirty="0"/>
        </a:p>
      </dgm:t>
    </dgm:pt>
    <dgm:pt modelId="{D6CDCFB9-4CE0-4D00-BFF3-84ADDA015DAF}" type="parTrans" cxnId="{82C897C5-76AB-4039-81C1-218C8E964700}">
      <dgm:prSet/>
      <dgm:spPr/>
      <dgm:t>
        <a:bodyPr/>
        <a:lstStyle/>
        <a:p>
          <a:endParaRPr lang="en-US"/>
        </a:p>
      </dgm:t>
    </dgm:pt>
    <dgm:pt modelId="{69E620BC-DA4C-4635-AA14-2569F27C059E}" type="sibTrans" cxnId="{82C897C5-76AB-4039-81C1-218C8E964700}">
      <dgm:prSet/>
      <dgm:spPr/>
      <dgm:t>
        <a:bodyPr/>
        <a:lstStyle/>
        <a:p>
          <a:endParaRPr lang="en-US"/>
        </a:p>
      </dgm:t>
    </dgm:pt>
    <dgm:pt modelId="{1CF88C7B-E04F-4D6D-9277-28DD1D4D1390}">
      <dgm:prSet/>
      <dgm:spPr/>
      <dgm:t>
        <a:bodyPr/>
        <a:lstStyle/>
        <a:p>
          <a:r>
            <a:rPr lang="en-GB" dirty="0"/>
            <a:t>List input 				General form: DVDS[DVDS]</a:t>
          </a:r>
          <a:endParaRPr lang="en-US" dirty="0"/>
        </a:p>
      </dgm:t>
    </dgm:pt>
    <dgm:pt modelId="{CF204FD5-3E91-4522-8A29-1DDCF735851A}" type="parTrans" cxnId="{3D618942-A4E5-43DD-8823-61FCC4651B65}">
      <dgm:prSet/>
      <dgm:spPr/>
      <dgm:t>
        <a:bodyPr/>
        <a:lstStyle/>
        <a:p>
          <a:endParaRPr lang="en-US"/>
        </a:p>
      </dgm:t>
    </dgm:pt>
    <dgm:pt modelId="{52DA5D6F-9CD2-4D4C-AEDC-B3B6FAA652FA}" type="sibTrans" cxnId="{3D618942-A4E5-43DD-8823-61FCC4651B65}">
      <dgm:prSet/>
      <dgm:spPr/>
      <dgm:t>
        <a:bodyPr/>
        <a:lstStyle/>
        <a:p>
          <a:endParaRPr lang="en-US"/>
        </a:p>
      </dgm:t>
    </dgm:pt>
    <dgm:pt modelId="{ADD84E62-BB35-4F77-8D03-0D99053FB706}">
      <dgm:prSet/>
      <dgm:spPr/>
      <dgm:t>
        <a:bodyPr/>
        <a:lstStyle/>
        <a:p>
          <a:pPr>
            <a:buNone/>
          </a:pPr>
          <a:r>
            <a:rPr lang="en-GB" sz="1400" kern="1200" dirty="0"/>
            <a:t>D = delimiter ("), V = value, S = separator (,)</a:t>
          </a:r>
          <a:endParaRPr lang="en-US" sz="1400" kern="1200" dirty="0"/>
        </a:p>
      </dgm:t>
    </dgm:pt>
    <dgm:pt modelId="{A9E81E29-A8A4-4B81-876F-B1C0E8575562}" type="parTrans" cxnId="{F7A1A6F0-79F1-46ED-8286-7720229F060A}">
      <dgm:prSet/>
      <dgm:spPr/>
      <dgm:t>
        <a:bodyPr/>
        <a:lstStyle/>
        <a:p>
          <a:endParaRPr lang="en-US"/>
        </a:p>
      </dgm:t>
    </dgm:pt>
    <dgm:pt modelId="{EFA0DBC0-1A87-4D41-8C60-977CDAAA6480}" type="sibTrans" cxnId="{F7A1A6F0-79F1-46ED-8286-7720229F060A}">
      <dgm:prSet/>
      <dgm:spPr/>
      <dgm:t>
        <a:bodyPr/>
        <a:lstStyle/>
        <a:p>
          <a:endParaRPr lang="en-US"/>
        </a:p>
      </dgm:t>
    </dgm:pt>
    <dgm:pt modelId="{0FBA0033-CBCD-436B-A66A-C5C3A1367570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"Smith", 1964, 120, 80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E070132-0EBB-4DBD-89DC-D3201433F85D}" type="parTrans" cxnId="{766EAF94-55A8-45C0-8BB5-CACA0E6238B7}">
      <dgm:prSet/>
      <dgm:spPr/>
      <dgm:t>
        <a:bodyPr/>
        <a:lstStyle/>
        <a:p>
          <a:endParaRPr lang="en-US"/>
        </a:p>
      </dgm:t>
    </dgm:pt>
    <dgm:pt modelId="{C72B79E9-1B84-4AAA-9B9D-4C3D4E4CE200}" type="sibTrans" cxnId="{766EAF94-55A8-45C0-8BB5-CACA0E6238B7}">
      <dgm:prSet/>
      <dgm:spPr/>
      <dgm:t>
        <a:bodyPr/>
        <a:lstStyle/>
        <a:p>
          <a:endParaRPr lang="en-US"/>
        </a:p>
      </dgm:t>
    </dgm:pt>
    <dgm:pt modelId="{2C311159-1625-42C8-8345-1910E377DC6F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"Jones", 1973, 110, 75</a:t>
          </a:r>
          <a:r>
            <a:rPr lang="en-GB" sz="1400" kern="1200" dirty="0"/>
            <a:t>		</a:t>
          </a:r>
          <a:endParaRPr lang="en-US" sz="1400" kern="1200" dirty="0"/>
        </a:p>
      </dgm:t>
    </dgm:pt>
    <dgm:pt modelId="{D0EE22F1-7DF6-4D22-BD43-E3778007D5CC}" type="parTrans" cxnId="{AD7D5387-FC34-4F78-8D1B-DD833341ADDC}">
      <dgm:prSet/>
      <dgm:spPr/>
      <dgm:t>
        <a:bodyPr/>
        <a:lstStyle/>
        <a:p>
          <a:endParaRPr lang="en-US"/>
        </a:p>
      </dgm:t>
    </dgm:pt>
    <dgm:pt modelId="{64A25E99-0E13-473A-8516-8D1F210DA7A8}" type="sibTrans" cxnId="{AD7D5387-FC34-4F78-8D1B-DD833341ADDC}">
      <dgm:prSet/>
      <dgm:spPr/>
      <dgm:t>
        <a:bodyPr/>
        <a:lstStyle/>
        <a:p>
          <a:endParaRPr lang="en-US"/>
        </a:p>
      </dgm:t>
    </dgm:pt>
    <dgm:pt modelId="{7D38453C-2D4A-49CF-A878-5F3A39A70BE3}">
      <dgm:prSet/>
      <dgm:spPr/>
      <dgm:t>
        <a:bodyPr/>
        <a:lstStyle/>
        <a:p>
          <a:r>
            <a:rPr lang="en-GB"/>
            <a:t>Free formatted input		General form: [hvs]V[[hvs]V]</a:t>
          </a:r>
          <a:endParaRPr lang="en-US"/>
        </a:p>
      </dgm:t>
    </dgm:pt>
    <dgm:pt modelId="{1BDFFFD3-351A-4EBB-AE7D-E9BDD35BBE53}" type="parTrans" cxnId="{56A6673F-EF2F-4614-8401-FB46A29F775C}">
      <dgm:prSet/>
      <dgm:spPr/>
      <dgm:t>
        <a:bodyPr/>
        <a:lstStyle/>
        <a:p>
          <a:endParaRPr lang="en-US"/>
        </a:p>
      </dgm:t>
    </dgm:pt>
    <dgm:pt modelId="{630F8954-A850-4E32-AF79-2E9CAE0FD14E}" type="sibTrans" cxnId="{56A6673F-EF2F-4614-8401-FB46A29F775C}">
      <dgm:prSet/>
      <dgm:spPr/>
      <dgm:t>
        <a:bodyPr/>
        <a:lstStyle/>
        <a:p>
          <a:endParaRPr lang="en-US"/>
        </a:p>
      </dgm:t>
    </dgm:pt>
    <dgm:pt modelId="{A4500EFA-E8E9-49F9-A611-BCC1D0CE4FCD}">
      <dgm:prSet/>
      <dgm:spPr/>
      <dgm:t>
        <a:bodyPr/>
        <a:lstStyle/>
        <a:p>
          <a:pPr>
            <a:buNone/>
          </a:pPr>
          <a:r>
            <a:rPr lang="en-GB" sz="1400" kern="1200" dirty="0"/>
            <a:t>V = value [</a:t>
          </a:r>
          <a:r>
            <a:rPr lang="en-GB" sz="1400" kern="1200" dirty="0" err="1"/>
            <a:t>hvs</a:t>
          </a:r>
          <a:r>
            <a:rPr lang="en-GB" sz="1400" kern="1200" dirty="0"/>
            <a:t>] = horizontal or vertical space</a:t>
          </a:r>
          <a:endParaRPr lang="en-US" sz="1400" kern="1200" dirty="0"/>
        </a:p>
      </dgm:t>
    </dgm:pt>
    <dgm:pt modelId="{8AB902A4-CEEB-4759-AAAE-6B7608894CD1}" type="parTrans" cxnId="{630D9623-2BCB-4DFC-82F3-CE556F36F592}">
      <dgm:prSet/>
      <dgm:spPr/>
      <dgm:t>
        <a:bodyPr/>
        <a:lstStyle/>
        <a:p>
          <a:endParaRPr lang="en-US"/>
        </a:p>
      </dgm:t>
    </dgm:pt>
    <dgm:pt modelId="{B4CDE19A-33E8-4F6A-8971-4FDE26D740F4}" type="sibTrans" cxnId="{630D9623-2BCB-4DFC-82F3-CE556F36F592}">
      <dgm:prSet/>
      <dgm:spPr/>
      <dgm:t>
        <a:bodyPr/>
        <a:lstStyle/>
        <a:p>
          <a:endParaRPr lang="en-US"/>
        </a:p>
      </dgm:t>
    </dgm:pt>
    <dgm:pt modelId="{3EAB1DDD-F021-4E07-BF54-B86054C6C0CD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Smith 			 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A49A48-1D2F-4E69-BEE9-087317CA59F9}" type="parTrans" cxnId="{48F7A977-9E07-42B1-B38C-EAC33D581AB7}">
      <dgm:prSet/>
      <dgm:spPr/>
      <dgm:t>
        <a:bodyPr/>
        <a:lstStyle/>
        <a:p>
          <a:endParaRPr lang="en-US"/>
        </a:p>
      </dgm:t>
    </dgm:pt>
    <dgm:pt modelId="{A341795E-91EF-44E7-8592-B983FCDC1BF2}" type="sibTrans" cxnId="{48F7A977-9E07-42B1-B38C-EAC33D581AB7}">
      <dgm:prSet/>
      <dgm:spPr/>
      <dgm:t>
        <a:bodyPr/>
        <a:lstStyle/>
        <a:p>
          <a:endParaRPr lang="en-US"/>
        </a:p>
      </dgm:t>
    </dgm:pt>
    <dgm:pt modelId="{A6230037-763D-4295-8B78-1D53E4D7921D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1964      120  80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73CFE75-7374-42E7-9C21-AC1EA926552B}" type="parTrans" cxnId="{BBF88883-77A0-478D-9B1A-C412B002FD29}">
      <dgm:prSet/>
      <dgm:spPr/>
      <dgm:t>
        <a:bodyPr/>
        <a:lstStyle/>
        <a:p>
          <a:endParaRPr lang="en-US"/>
        </a:p>
      </dgm:t>
    </dgm:pt>
    <dgm:pt modelId="{B6145744-B528-4868-9B40-EDF29ED597E0}" type="sibTrans" cxnId="{BBF88883-77A0-478D-9B1A-C412B002FD29}">
      <dgm:prSet/>
      <dgm:spPr/>
      <dgm:t>
        <a:bodyPr/>
        <a:lstStyle/>
        <a:p>
          <a:endParaRPr lang="en-US"/>
        </a:p>
      </dgm:t>
    </dgm:pt>
    <dgm:pt modelId="{6A360D78-6B58-477D-8C89-CEFD819163FB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3 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Jones 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95317D6-746F-4720-BA0E-AFEFA05CB1B9}" type="parTrans" cxnId="{6283B063-5398-46B4-AF90-11D32B7F9A7E}">
      <dgm:prSet/>
      <dgm:spPr/>
      <dgm:t>
        <a:bodyPr/>
        <a:lstStyle/>
        <a:p>
          <a:endParaRPr lang="en-US"/>
        </a:p>
      </dgm:t>
    </dgm:pt>
    <dgm:pt modelId="{5C88CDCA-3F80-45D8-8E14-EE4F4F36FDCC}" type="sibTrans" cxnId="{6283B063-5398-46B4-AF90-11D32B7F9A7E}">
      <dgm:prSet/>
      <dgm:spPr/>
      <dgm:t>
        <a:bodyPr/>
        <a:lstStyle/>
        <a:p>
          <a:endParaRPr lang="en-US"/>
        </a:p>
      </dgm:t>
    </dgm:pt>
    <dgm:pt modelId="{22D514D2-138B-4BF2-BEC8-71617ECAFD0C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4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1973      110  75	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245A582-ED6E-4724-B721-F3BEAAAEAAA1}" type="parTrans" cxnId="{662A97CC-BF11-4D7E-91D4-2BC1579E346B}">
      <dgm:prSet/>
      <dgm:spPr/>
      <dgm:t>
        <a:bodyPr/>
        <a:lstStyle/>
        <a:p>
          <a:endParaRPr lang="en-US"/>
        </a:p>
      </dgm:t>
    </dgm:pt>
    <dgm:pt modelId="{E5AA4DFC-266E-4E94-B18E-E8BF53C84873}" type="sibTrans" cxnId="{662A97CC-BF11-4D7E-91D4-2BC1579E346B}">
      <dgm:prSet/>
      <dgm:spPr/>
      <dgm:t>
        <a:bodyPr/>
        <a:lstStyle/>
        <a:p>
          <a:endParaRPr lang="en-US"/>
        </a:p>
      </dgm:t>
    </dgm:pt>
    <dgm:pt modelId="{4098ADC0-FBE6-44AB-85C8-37238140CD86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123456789+123456789+1234</a:t>
          </a:r>
          <a:endParaRPr lang="en-US" sz="1400" kern="1200" dirty="0">
            <a:solidFill>
              <a:srgbClr val="9D360E">
                <a:lumMod val="60000"/>
                <a:lumOff val="40000"/>
              </a:srgb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999A21C1-5A2B-466C-80BE-97E5ACB98748}" type="parTrans" cxnId="{8148C2FE-7176-447B-B327-843523E83125}">
      <dgm:prSet/>
      <dgm:spPr/>
      <dgm:t>
        <a:bodyPr/>
        <a:lstStyle/>
        <a:p>
          <a:endParaRPr lang="en-GB"/>
        </a:p>
      </dgm:t>
    </dgm:pt>
    <dgm:pt modelId="{5DBD76D6-8A17-4376-9FAC-A307857312B0}" type="sibTrans" cxnId="{8148C2FE-7176-447B-B327-843523E83125}">
      <dgm:prSet/>
      <dgm:spPr/>
      <dgm:t>
        <a:bodyPr/>
        <a:lstStyle/>
        <a:p>
          <a:endParaRPr lang="en-GB"/>
        </a:p>
      </dgm:t>
    </dgm:pt>
    <dgm:pt modelId="{AD5BD9A1-1F58-442A-84CB-4D7A1EAF01C8}">
      <dgm:prSet/>
      <dgm:spPr/>
      <dgm:t>
        <a:bodyPr/>
        <a:lstStyle/>
        <a:p>
          <a:endParaRPr lang="en-US" sz="1400" kern="1200" dirty="0"/>
        </a:p>
      </dgm:t>
    </dgm:pt>
    <dgm:pt modelId="{97312C95-1A83-4D27-B889-52A43B26B959}" type="parTrans" cxnId="{3C0409F0-B174-410F-B5E2-14B0106AF1AE}">
      <dgm:prSet/>
      <dgm:spPr/>
      <dgm:t>
        <a:bodyPr/>
        <a:lstStyle/>
        <a:p>
          <a:endParaRPr lang="en-GB"/>
        </a:p>
      </dgm:t>
    </dgm:pt>
    <dgm:pt modelId="{6BB971E7-49A2-4D7A-9370-66B259E53D9B}" type="sibTrans" cxnId="{3C0409F0-B174-410F-B5E2-14B0106AF1AE}">
      <dgm:prSet/>
      <dgm:spPr/>
      <dgm:t>
        <a:bodyPr/>
        <a:lstStyle/>
        <a:p>
          <a:endParaRPr lang="en-GB"/>
        </a:p>
      </dgm:t>
    </dgm:pt>
    <dgm:pt modelId="{770A0D91-1F1F-4834-A8BF-BB03BE34912B}">
      <dgm:prSet custT="1"/>
      <dgm:spPr/>
      <dgm:t>
        <a:bodyPr/>
        <a:lstStyle/>
        <a:p>
          <a:pPr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123456789+123456789+</a:t>
          </a:r>
          <a:endParaRPr lang="en-US" sz="1400" kern="1200" dirty="0">
            <a:solidFill>
              <a:srgbClr val="9D360E">
                <a:lumMod val="60000"/>
                <a:lumOff val="40000"/>
              </a:srgb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F95620E5-3568-44A2-960E-D7D3F2A3F3E1}" type="parTrans" cxnId="{98EAD281-B06E-4B22-8D7B-B9B93B559322}">
      <dgm:prSet/>
      <dgm:spPr/>
      <dgm:t>
        <a:bodyPr/>
        <a:lstStyle/>
        <a:p>
          <a:endParaRPr lang="en-GB"/>
        </a:p>
      </dgm:t>
    </dgm:pt>
    <dgm:pt modelId="{7D2C1A74-8368-415A-81AE-BD6DB192390D}" type="sibTrans" cxnId="{98EAD281-B06E-4B22-8D7B-B9B93B559322}">
      <dgm:prSet/>
      <dgm:spPr/>
      <dgm:t>
        <a:bodyPr/>
        <a:lstStyle/>
        <a:p>
          <a:endParaRPr lang="en-GB"/>
        </a:p>
      </dgm:t>
    </dgm:pt>
    <dgm:pt modelId="{7AB7B5AF-AB89-48D1-9CF0-A2FF18ADAA30}">
      <dgm:prSet/>
      <dgm:spPr/>
      <dgm:t>
        <a:bodyPr/>
        <a:lstStyle/>
        <a:p>
          <a:endParaRPr lang="en-US" sz="1400" kern="1200" dirty="0"/>
        </a:p>
      </dgm:t>
    </dgm:pt>
    <dgm:pt modelId="{0EA788C1-E4E4-475E-A2A0-F34FFEB7D0AA}" type="parTrans" cxnId="{337D2A4B-E41B-4BEC-973B-3BF0509FE8FA}">
      <dgm:prSet/>
      <dgm:spPr/>
      <dgm:t>
        <a:bodyPr/>
        <a:lstStyle/>
        <a:p>
          <a:endParaRPr lang="en-GB"/>
        </a:p>
      </dgm:t>
    </dgm:pt>
    <dgm:pt modelId="{A03F1F3D-8EAC-4D5C-B0AE-21E495CEFB2C}" type="sibTrans" cxnId="{337D2A4B-E41B-4BEC-973B-3BF0509FE8FA}">
      <dgm:prSet/>
      <dgm:spPr/>
      <dgm:t>
        <a:bodyPr/>
        <a:lstStyle/>
        <a:p>
          <a:endParaRPr lang="en-GB"/>
        </a:p>
      </dgm:t>
    </dgm:pt>
    <dgm:pt modelId="{3A5D663A-39C8-4E6B-8A6E-0FD29B253BA5}" type="pres">
      <dgm:prSet presAssocID="{B79D4EF9-A029-4332-8F03-B9594BB7E0CB}" presName="linear" presStyleCnt="0">
        <dgm:presLayoutVars>
          <dgm:dir/>
          <dgm:animLvl val="lvl"/>
          <dgm:resizeHandles val="exact"/>
        </dgm:presLayoutVars>
      </dgm:prSet>
      <dgm:spPr/>
    </dgm:pt>
    <dgm:pt modelId="{664AF156-8A1E-464B-9A63-8D7A6A75E50D}" type="pres">
      <dgm:prSet presAssocID="{AE5D5DB9-CAE2-4B60-9BDE-B2B32ED65EE8}" presName="parentLin" presStyleCnt="0"/>
      <dgm:spPr/>
    </dgm:pt>
    <dgm:pt modelId="{797D8B49-E50C-4622-8DE3-BBEA61AA7437}" type="pres">
      <dgm:prSet presAssocID="{AE5D5DB9-CAE2-4B60-9BDE-B2B32ED65EE8}" presName="parentLeftMargin" presStyleLbl="node1" presStyleIdx="0" presStyleCnt="3"/>
      <dgm:spPr/>
    </dgm:pt>
    <dgm:pt modelId="{298EB56C-1A7A-4A5C-91E1-4E00DB571EC9}" type="pres">
      <dgm:prSet presAssocID="{AE5D5DB9-CAE2-4B60-9BDE-B2B32ED65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552A30-E174-4992-856C-145F9C65CE10}" type="pres">
      <dgm:prSet presAssocID="{AE5D5DB9-CAE2-4B60-9BDE-B2B32ED65EE8}" presName="negativeSpace" presStyleCnt="0"/>
      <dgm:spPr/>
    </dgm:pt>
    <dgm:pt modelId="{8381AE5B-9CFA-4A3C-820F-363AA6AE5FAA}" type="pres">
      <dgm:prSet presAssocID="{AE5D5DB9-CAE2-4B60-9BDE-B2B32ED65EE8}" presName="childText" presStyleLbl="conFgAcc1" presStyleIdx="0" presStyleCnt="3">
        <dgm:presLayoutVars>
          <dgm:bulletEnabled val="1"/>
        </dgm:presLayoutVars>
      </dgm:prSet>
      <dgm:spPr/>
    </dgm:pt>
    <dgm:pt modelId="{6D24D4D9-F744-4B04-A34F-D92866E49F6D}" type="pres">
      <dgm:prSet presAssocID="{FB873CF3-A51E-4F0F-80C2-2AB2423FBEC7}" presName="spaceBetweenRectangles" presStyleCnt="0"/>
      <dgm:spPr/>
    </dgm:pt>
    <dgm:pt modelId="{2A69FC85-6167-484A-BF01-93F1FEC04AF0}" type="pres">
      <dgm:prSet presAssocID="{1CF88C7B-E04F-4D6D-9277-28DD1D4D1390}" presName="parentLin" presStyleCnt="0"/>
      <dgm:spPr/>
    </dgm:pt>
    <dgm:pt modelId="{49E9F9BB-C88B-4E63-BD7A-F47A4147FE81}" type="pres">
      <dgm:prSet presAssocID="{1CF88C7B-E04F-4D6D-9277-28DD1D4D1390}" presName="parentLeftMargin" presStyleLbl="node1" presStyleIdx="0" presStyleCnt="3"/>
      <dgm:spPr/>
    </dgm:pt>
    <dgm:pt modelId="{28A04071-17FA-451B-AED6-410BC65C5CF0}" type="pres">
      <dgm:prSet presAssocID="{1CF88C7B-E04F-4D6D-9277-28DD1D4D13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3A9E61-2C86-4F06-82B4-2EE55E3077A2}" type="pres">
      <dgm:prSet presAssocID="{1CF88C7B-E04F-4D6D-9277-28DD1D4D1390}" presName="negativeSpace" presStyleCnt="0"/>
      <dgm:spPr/>
    </dgm:pt>
    <dgm:pt modelId="{4B15C7E0-59B6-45E0-8F05-AF9B53A22B69}" type="pres">
      <dgm:prSet presAssocID="{1CF88C7B-E04F-4D6D-9277-28DD1D4D1390}" presName="childText" presStyleLbl="conFgAcc1" presStyleIdx="1" presStyleCnt="3">
        <dgm:presLayoutVars>
          <dgm:bulletEnabled val="1"/>
        </dgm:presLayoutVars>
      </dgm:prSet>
      <dgm:spPr/>
    </dgm:pt>
    <dgm:pt modelId="{E7C114B2-AA7C-4BE2-BA00-4818B153BD56}" type="pres">
      <dgm:prSet presAssocID="{52DA5D6F-9CD2-4D4C-AEDC-B3B6FAA652FA}" presName="spaceBetweenRectangles" presStyleCnt="0"/>
      <dgm:spPr/>
    </dgm:pt>
    <dgm:pt modelId="{0152D9E4-A413-42B3-8487-0C28697555E6}" type="pres">
      <dgm:prSet presAssocID="{7D38453C-2D4A-49CF-A878-5F3A39A70BE3}" presName="parentLin" presStyleCnt="0"/>
      <dgm:spPr/>
    </dgm:pt>
    <dgm:pt modelId="{613C963B-936D-486B-AA6C-0969501E870B}" type="pres">
      <dgm:prSet presAssocID="{7D38453C-2D4A-49CF-A878-5F3A39A70BE3}" presName="parentLeftMargin" presStyleLbl="node1" presStyleIdx="1" presStyleCnt="3"/>
      <dgm:spPr/>
    </dgm:pt>
    <dgm:pt modelId="{90826CCD-AAE6-4DEF-9B7C-14D731006F43}" type="pres">
      <dgm:prSet presAssocID="{7D38453C-2D4A-49CF-A878-5F3A39A70B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4D7FBE-6950-41AE-958C-C00B8CC56A60}" type="pres">
      <dgm:prSet presAssocID="{7D38453C-2D4A-49CF-A878-5F3A39A70BE3}" presName="negativeSpace" presStyleCnt="0"/>
      <dgm:spPr/>
    </dgm:pt>
    <dgm:pt modelId="{CA05E513-C62B-41C0-80CC-15F80656ED39}" type="pres">
      <dgm:prSet presAssocID="{7D38453C-2D4A-49CF-A878-5F3A39A70BE3}" presName="childText" presStyleLbl="conFgAcc1" presStyleIdx="2" presStyleCnt="3" custLinFactNeighborX="1926" custLinFactNeighborY="-1814">
        <dgm:presLayoutVars>
          <dgm:bulletEnabled val="1"/>
        </dgm:presLayoutVars>
      </dgm:prSet>
      <dgm:spPr/>
    </dgm:pt>
  </dgm:ptLst>
  <dgm:cxnLst>
    <dgm:cxn modelId="{5A1AC202-9D3E-494D-AED8-B1F0B25683FD}" type="presOf" srcId="{4098ADC0-FBE6-44AB-85C8-37238140CD86}" destId="{4B15C7E0-59B6-45E0-8F05-AF9B53A22B69}" srcOrd="0" destOrd="2" presId="urn:microsoft.com/office/officeart/2005/8/layout/list1"/>
    <dgm:cxn modelId="{60190C04-9E09-4E1D-B866-E9B31308C6DC}" type="presOf" srcId="{1CF88C7B-E04F-4D6D-9277-28DD1D4D1390}" destId="{49E9F9BB-C88B-4E63-BD7A-F47A4147FE81}" srcOrd="0" destOrd="0" presId="urn:microsoft.com/office/officeart/2005/8/layout/list1"/>
    <dgm:cxn modelId="{A3CC9007-56DB-45A2-9EF8-6C6BFEF40AA0}" type="presOf" srcId="{0FBA0033-CBCD-436B-A66A-C5C3A1367570}" destId="{4B15C7E0-59B6-45E0-8F05-AF9B53A22B69}" srcOrd="0" destOrd="3" presId="urn:microsoft.com/office/officeart/2005/8/layout/list1"/>
    <dgm:cxn modelId="{8F533C14-8D3F-4C0C-A27F-9D82D0B778C5}" type="presOf" srcId="{AE5D5DB9-CAE2-4B60-9BDE-B2B32ED65EE8}" destId="{298EB56C-1A7A-4A5C-91E1-4E00DB571EC9}" srcOrd="1" destOrd="0" presId="urn:microsoft.com/office/officeart/2005/8/layout/list1"/>
    <dgm:cxn modelId="{DF31E114-EDAB-43FD-A414-9106C93E8D01}" type="presOf" srcId="{770A0D91-1F1F-4834-A8BF-BB03BE34912B}" destId="{CA05E513-C62B-41C0-80CC-15F80656ED39}" srcOrd="0" destOrd="2" presId="urn:microsoft.com/office/officeart/2005/8/layout/list1"/>
    <dgm:cxn modelId="{630D9623-2BCB-4DFC-82F3-CE556F36F592}" srcId="{7D38453C-2D4A-49CF-A878-5F3A39A70BE3}" destId="{A4500EFA-E8E9-49F9-A611-BCC1D0CE4FCD}" srcOrd="0" destOrd="0" parTransId="{8AB902A4-CEEB-4759-AAAE-6B7608894CD1}" sibTransId="{B4CDE19A-33E8-4F6A-8971-4FDE26D740F4}"/>
    <dgm:cxn modelId="{4C63872E-8B40-47BE-B6A6-FABAD71A7A1D}" type="presOf" srcId="{2DAE944D-8F59-4F48-83DF-873511DD5F95}" destId="{8381AE5B-9CFA-4A3C-820F-363AA6AE5FAA}" srcOrd="0" destOrd="0" presId="urn:microsoft.com/office/officeart/2005/8/layout/list1"/>
    <dgm:cxn modelId="{30532831-5F93-47CD-9936-971785899784}" type="presOf" srcId="{ADD84E62-BB35-4F77-8D03-0D99053FB706}" destId="{4B15C7E0-59B6-45E0-8F05-AF9B53A22B69}" srcOrd="0" destOrd="0" presId="urn:microsoft.com/office/officeart/2005/8/layout/list1"/>
    <dgm:cxn modelId="{A2CA3E31-C9FD-453F-A424-EFF5F2F8D06C}" type="presOf" srcId="{B79D4EF9-A029-4332-8F03-B9594BB7E0CB}" destId="{3A5D663A-39C8-4E6B-8A6E-0FD29B253BA5}" srcOrd="0" destOrd="0" presId="urn:microsoft.com/office/officeart/2005/8/layout/list1"/>
    <dgm:cxn modelId="{6333D331-2AFE-4D0E-8D98-C77BE6CFC0A3}" type="presOf" srcId="{2C311159-1625-42C8-8345-1910E377DC6F}" destId="{4B15C7E0-59B6-45E0-8F05-AF9B53A22B69}" srcOrd="0" destOrd="4" presId="urn:microsoft.com/office/officeart/2005/8/layout/list1"/>
    <dgm:cxn modelId="{9A72363E-DBA8-4C61-8251-250128A49D11}" type="presOf" srcId="{A4500EFA-E8E9-49F9-A611-BCC1D0CE4FCD}" destId="{CA05E513-C62B-41C0-80CC-15F80656ED39}" srcOrd="0" destOrd="0" presId="urn:microsoft.com/office/officeart/2005/8/layout/list1"/>
    <dgm:cxn modelId="{56A6673F-EF2F-4614-8401-FB46A29F775C}" srcId="{B79D4EF9-A029-4332-8F03-B9594BB7E0CB}" destId="{7D38453C-2D4A-49CF-A878-5F3A39A70BE3}" srcOrd="2" destOrd="0" parTransId="{1BDFFFD3-351A-4EBB-AE7D-E9BDD35BBE53}" sibTransId="{630F8954-A850-4E32-AF79-2E9CAE0FD14E}"/>
    <dgm:cxn modelId="{43103742-EAC0-417F-9CCF-1FB6A96C77D2}" type="presOf" srcId="{A6230037-763D-4295-8B78-1D53E4D7921D}" destId="{CA05E513-C62B-41C0-80CC-15F80656ED39}" srcOrd="0" destOrd="4" presId="urn:microsoft.com/office/officeart/2005/8/layout/list1"/>
    <dgm:cxn modelId="{3D618942-A4E5-43DD-8823-61FCC4651B65}" srcId="{B79D4EF9-A029-4332-8F03-B9594BB7E0CB}" destId="{1CF88C7B-E04F-4D6D-9277-28DD1D4D1390}" srcOrd="1" destOrd="0" parTransId="{CF204FD5-3E91-4522-8A29-1DDCF735851A}" sibTransId="{52DA5D6F-9CD2-4D4C-AEDC-B3B6FAA652FA}"/>
    <dgm:cxn modelId="{6283B063-5398-46B4-AF90-11D32B7F9A7E}" srcId="{7D38453C-2D4A-49CF-A878-5F3A39A70BE3}" destId="{6A360D78-6B58-477D-8C89-CEFD819163FB}" srcOrd="5" destOrd="0" parTransId="{595317D6-746F-4720-BA0E-AFEFA05CB1B9}" sibTransId="{5C88CDCA-3F80-45D8-8E14-EE4F4F36FDCC}"/>
    <dgm:cxn modelId="{337D2A4B-E41B-4BEC-973B-3BF0509FE8FA}" srcId="{7D38453C-2D4A-49CF-A878-5F3A39A70BE3}" destId="{7AB7B5AF-AB89-48D1-9CF0-A2FF18ADAA30}" srcOrd="1" destOrd="0" parTransId="{0EA788C1-E4E4-475E-A2A0-F34FFEB7D0AA}" sibTransId="{A03F1F3D-8EAC-4D5C-B0AE-21E495CEFB2C}"/>
    <dgm:cxn modelId="{C634516C-E525-41CE-9650-DE6D1E3924FD}" type="presOf" srcId="{22D514D2-138B-4BF2-BEC8-71617ECAFD0C}" destId="{CA05E513-C62B-41C0-80CC-15F80656ED39}" srcOrd="0" destOrd="6" presId="urn:microsoft.com/office/officeart/2005/8/layout/list1"/>
    <dgm:cxn modelId="{48F7A977-9E07-42B1-B38C-EAC33D581AB7}" srcId="{7D38453C-2D4A-49CF-A878-5F3A39A70BE3}" destId="{3EAB1DDD-F021-4E07-BF54-B86054C6C0CD}" srcOrd="3" destOrd="0" parTransId="{C1A49A48-1D2F-4E69-BEE9-087317CA59F9}" sibTransId="{A341795E-91EF-44E7-8592-B983FCDC1BF2}"/>
    <dgm:cxn modelId="{B00F5D79-FC8C-405B-A53F-C73917D52777}" type="presOf" srcId="{3EAB1DDD-F021-4E07-BF54-B86054C6C0CD}" destId="{CA05E513-C62B-41C0-80CC-15F80656ED39}" srcOrd="0" destOrd="3" presId="urn:microsoft.com/office/officeart/2005/8/layout/list1"/>
    <dgm:cxn modelId="{98EAD281-B06E-4B22-8D7B-B9B93B559322}" srcId="{7D38453C-2D4A-49CF-A878-5F3A39A70BE3}" destId="{770A0D91-1F1F-4834-A8BF-BB03BE34912B}" srcOrd="2" destOrd="0" parTransId="{F95620E5-3568-44A2-960E-D7D3F2A3F3E1}" sibTransId="{7D2C1A74-8368-415A-81AE-BD6DB192390D}"/>
    <dgm:cxn modelId="{BBF88883-77A0-478D-9B1A-C412B002FD29}" srcId="{7D38453C-2D4A-49CF-A878-5F3A39A70BE3}" destId="{A6230037-763D-4295-8B78-1D53E4D7921D}" srcOrd="4" destOrd="0" parTransId="{E73CFE75-7374-42E7-9C21-AC1EA926552B}" sibTransId="{B6145744-B528-4868-9B40-EDF29ED597E0}"/>
    <dgm:cxn modelId="{241D6D85-2FF9-4E6C-963B-7A5E8D864412}" type="presOf" srcId="{1CF88C7B-E04F-4D6D-9277-28DD1D4D1390}" destId="{28A04071-17FA-451B-AED6-410BC65C5CF0}" srcOrd="1" destOrd="0" presId="urn:microsoft.com/office/officeart/2005/8/layout/list1"/>
    <dgm:cxn modelId="{AD7D5387-FC34-4F78-8D1B-DD833341ADDC}" srcId="{1CF88C7B-E04F-4D6D-9277-28DD1D4D1390}" destId="{2C311159-1625-42C8-8345-1910E377DC6F}" srcOrd="4" destOrd="0" parTransId="{D0EE22F1-7DF6-4D22-BD43-E3778007D5CC}" sibTransId="{64A25E99-0E13-473A-8516-8D1F210DA7A8}"/>
    <dgm:cxn modelId="{3F892A8D-AB5D-4A4D-9882-82F79E82E040}" type="presOf" srcId="{7AB7B5AF-AB89-48D1-9CF0-A2FF18ADAA30}" destId="{CA05E513-C62B-41C0-80CC-15F80656ED39}" srcOrd="0" destOrd="1" presId="urn:microsoft.com/office/officeart/2005/8/layout/list1"/>
    <dgm:cxn modelId="{9649A68E-9176-4724-B188-B51FB1121372}" srcId="{B79D4EF9-A029-4332-8F03-B9594BB7E0CB}" destId="{AE5D5DB9-CAE2-4B60-9BDE-B2B32ED65EE8}" srcOrd="0" destOrd="0" parTransId="{07718130-334B-4AD8-A455-64F39DACEFF5}" sibTransId="{FB873CF3-A51E-4F0F-80C2-2AB2423FBEC7}"/>
    <dgm:cxn modelId="{F3EDF190-C918-4DFC-9B7E-C53A40877E86}" type="presOf" srcId="{6A360D78-6B58-477D-8C89-CEFD819163FB}" destId="{CA05E513-C62B-41C0-80CC-15F80656ED39}" srcOrd="0" destOrd="5" presId="urn:microsoft.com/office/officeart/2005/8/layout/list1"/>
    <dgm:cxn modelId="{07D1C693-7D4A-4F5C-94DE-98DD2E512B53}" srcId="{AE5D5DB9-CAE2-4B60-9BDE-B2B32ED65EE8}" destId="{23948397-EA70-4F60-954B-8A9E3936973C}" srcOrd="1" destOrd="0" parTransId="{02EB746F-4793-4F30-987F-E3E99556E39A}" sibTransId="{902E557D-6B91-4996-B836-331CD15F0866}"/>
    <dgm:cxn modelId="{766EAF94-55A8-45C0-8BB5-CACA0E6238B7}" srcId="{1CF88C7B-E04F-4D6D-9277-28DD1D4D1390}" destId="{0FBA0033-CBCD-436B-A66A-C5C3A1367570}" srcOrd="3" destOrd="0" parTransId="{BE070132-0EBB-4DBD-89DC-D3201433F85D}" sibTransId="{C72B79E9-1B84-4AAA-9B9D-4C3D4E4CE200}"/>
    <dgm:cxn modelId="{D3F6CB98-A735-456A-A48A-85F978F88AED}" type="presOf" srcId="{23948397-EA70-4F60-954B-8A9E3936973C}" destId="{8381AE5B-9CFA-4A3C-820F-363AA6AE5FAA}" srcOrd="0" destOrd="1" presId="urn:microsoft.com/office/officeart/2005/8/layout/list1"/>
    <dgm:cxn modelId="{2F87B79A-141D-43F7-AAD0-0F1B4817E228}" srcId="{AE5D5DB9-CAE2-4B60-9BDE-B2B32ED65EE8}" destId="{2DAE944D-8F59-4F48-83DF-873511DD5F95}" srcOrd="0" destOrd="0" parTransId="{730E109F-E1CA-47A4-B4B2-F13C9438460D}" sibTransId="{3FA99EC5-F07D-420F-B08E-35DFC4A10013}"/>
    <dgm:cxn modelId="{82C897C5-76AB-4039-81C1-218C8E964700}" srcId="{AE5D5DB9-CAE2-4B60-9BDE-B2B32ED65EE8}" destId="{D16BEE28-9434-4483-B18A-BBEB8C88212E}" srcOrd="2" destOrd="0" parTransId="{D6CDCFB9-4CE0-4D00-BFF3-84ADDA015DAF}" sibTransId="{69E620BC-DA4C-4635-AA14-2569F27C059E}"/>
    <dgm:cxn modelId="{C77D2ACC-9FBD-4F16-82D9-25CA1DF647F4}" type="presOf" srcId="{AD5BD9A1-1F58-442A-84CB-4D7A1EAF01C8}" destId="{4B15C7E0-59B6-45E0-8F05-AF9B53A22B69}" srcOrd="0" destOrd="1" presId="urn:microsoft.com/office/officeart/2005/8/layout/list1"/>
    <dgm:cxn modelId="{662A97CC-BF11-4D7E-91D4-2BC1579E346B}" srcId="{7D38453C-2D4A-49CF-A878-5F3A39A70BE3}" destId="{22D514D2-138B-4BF2-BEC8-71617ECAFD0C}" srcOrd="6" destOrd="0" parTransId="{C245A582-ED6E-4724-B721-F3BEAAAEAAA1}" sibTransId="{E5AA4DFC-266E-4E94-B18E-E8BF53C84873}"/>
    <dgm:cxn modelId="{1A66DED4-7073-45A0-A24C-CC033A698687}" type="presOf" srcId="{AE5D5DB9-CAE2-4B60-9BDE-B2B32ED65EE8}" destId="{797D8B49-E50C-4622-8DE3-BBEA61AA7437}" srcOrd="0" destOrd="0" presId="urn:microsoft.com/office/officeart/2005/8/layout/list1"/>
    <dgm:cxn modelId="{5D698FDC-C4FB-4F9C-B636-50D43023EC87}" type="presOf" srcId="{D16BEE28-9434-4483-B18A-BBEB8C88212E}" destId="{8381AE5B-9CFA-4A3C-820F-363AA6AE5FAA}" srcOrd="0" destOrd="2" presId="urn:microsoft.com/office/officeart/2005/8/layout/list1"/>
    <dgm:cxn modelId="{09FBBBE6-73C9-4D91-8D7F-92A4400729B9}" type="presOf" srcId="{7D38453C-2D4A-49CF-A878-5F3A39A70BE3}" destId="{613C963B-936D-486B-AA6C-0969501E870B}" srcOrd="0" destOrd="0" presId="urn:microsoft.com/office/officeart/2005/8/layout/list1"/>
    <dgm:cxn modelId="{3C0409F0-B174-410F-B5E2-14B0106AF1AE}" srcId="{1CF88C7B-E04F-4D6D-9277-28DD1D4D1390}" destId="{AD5BD9A1-1F58-442A-84CB-4D7A1EAF01C8}" srcOrd="1" destOrd="0" parTransId="{97312C95-1A83-4D27-B889-52A43B26B959}" sibTransId="{6BB971E7-49A2-4D7A-9370-66B259E53D9B}"/>
    <dgm:cxn modelId="{F7A1A6F0-79F1-46ED-8286-7720229F060A}" srcId="{1CF88C7B-E04F-4D6D-9277-28DD1D4D1390}" destId="{ADD84E62-BB35-4F77-8D03-0D99053FB706}" srcOrd="0" destOrd="0" parTransId="{A9E81E29-A8A4-4B81-876F-B1C0E8575562}" sibTransId="{EFA0DBC0-1A87-4D41-8C60-977CDAAA6480}"/>
    <dgm:cxn modelId="{8148C2FE-7176-447B-B327-843523E83125}" srcId="{1CF88C7B-E04F-4D6D-9277-28DD1D4D1390}" destId="{4098ADC0-FBE6-44AB-85C8-37238140CD86}" srcOrd="2" destOrd="0" parTransId="{999A21C1-5A2B-466C-80BE-97E5ACB98748}" sibTransId="{5DBD76D6-8A17-4376-9FAC-A307857312B0}"/>
    <dgm:cxn modelId="{FA66E2FF-1563-41D0-A0FF-416BF3CE9B9F}" type="presOf" srcId="{7D38453C-2D4A-49CF-A878-5F3A39A70BE3}" destId="{90826CCD-AAE6-4DEF-9B7C-14D731006F43}" srcOrd="1" destOrd="0" presId="urn:microsoft.com/office/officeart/2005/8/layout/list1"/>
    <dgm:cxn modelId="{0DD9DEE5-324D-453F-AF3C-4AEC2D598291}" type="presParOf" srcId="{3A5D663A-39C8-4E6B-8A6E-0FD29B253BA5}" destId="{664AF156-8A1E-464B-9A63-8D7A6A75E50D}" srcOrd="0" destOrd="0" presId="urn:microsoft.com/office/officeart/2005/8/layout/list1"/>
    <dgm:cxn modelId="{1F3EC03D-D57B-425E-B640-1608D9460E0D}" type="presParOf" srcId="{664AF156-8A1E-464B-9A63-8D7A6A75E50D}" destId="{797D8B49-E50C-4622-8DE3-BBEA61AA7437}" srcOrd="0" destOrd="0" presId="urn:microsoft.com/office/officeart/2005/8/layout/list1"/>
    <dgm:cxn modelId="{827CCA8B-FD19-4BF7-81C5-A484B362247B}" type="presParOf" srcId="{664AF156-8A1E-464B-9A63-8D7A6A75E50D}" destId="{298EB56C-1A7A-4A5C-91E1-4E00DB571EC9}" srcOrd="1" destOrd="0" presId="urn:microsoft.com/office/officeart/2005/8/layout/list1"/>
    <dgm:cxn modelId="{7E3D81EF-D015-4269-AA40-751CBCAC7D2A}" type="presParOf" srcId="{3A5D663A-39C8-4E6B-8A6E-0FD29B253BA5}" destId="{40552A30-E174-4992-856C-145F9C65CE10}" srcOrd="1" destOrd="0" presId="urn:microsoft.com/office/officeart/2005/8/layout/list1"/>
    <dgm:cxn modelId="{46A1F9B7-3E41-4C41-83D0-A36DC100F537}" type="presParOf" srcId="{3A5D663A-39C8-4E6B-8A6E-0FD29B253BA5}" destId="{8381AE5B-9CFA-4A3C-820F-363AA6AE5FAA}" srcOrd="2" destOrd="0" presId="urn:microsoft.com/office/officeart/2005/8/layout/list1"/>
    <dgm:cxn modelId="{610B3BCB-B463-4752-8633-0A5879529861}" type="presParOf" srcId="{3A5D663A-39C8-4E6B-8A6E-0FD29B253BA5}" destId="{6D24D4D9-F744-4B04-A34F-D92866E49F6D}" srcOrd="3" destOrd="0" presId="urn:microsoft.com/office/officeart/2005/8/layout/list1"/>
    <dgm:cxn modelId="{7A1977DD-1D0D-4014-B4E0-17DCF3D5AE07}" type="presParOf" srcId="{3A5D663A-39C8-4E6B-8A6E-0FD29B253BA5}" destId="{2A69FC85-6167-484A-BF01-93F1FEC04AF0}" srcOrd="4" destOrd="0" presId="urn:microsoft.com/office/officeart/2005/8/layout/list1"/>
    <dgm:cxn modelId="{D6E87AD2-7F7A-45D9-A112-C7946E8873C6}" type="presParOf" srcId="{2A69FC85-6167-484A-BF01-93F1FEC04AF0}" destId="{49E9F9BB-C88B-4E63-BD7A-F47A4147FE81}" srcOrd="0" destOrd="0" presId="urn:microsoft.com/office/officeart/2005/8/layout/list1"/>
    <dgm:cxn modelId="{BF0D0F10-ED64-4612-BD31-F58B6DAB77B8}" type="presParOf" srcId="{2A69FC85-6167-484A-BF01-93F1FEC04AF0}" destId="{28A04071-17FA-451B-AED6-410BC65C5CF0}" srcOrd="1" destOrd="0" presId="urn:microsoft.com/office/officeart/2005/8/layout/list1"/>
    <dgm:cxn modelId="{7FA1A807-44CF-4764-9E87-20B50729562D}" type="presParOf" srcId="{3A5D663A-39C8-4E6B-8A6E-0FD29B253BA5}" destId="{E83A9E61-2C86-4F06-82B4-2EE55E3077A2}" srcOrd="5" destOrd="0" presId="urn:microsoft.com/office/officeart/2005/8/layout/list1"/>
    <dgm:cxn modelId="{6E2B6E1A-D70A-461F-A036-08F95D0DD92A}" type="presParOf" srcId="{3A5D663A-39C8-4E6B-8A6E-0FD29B253BA5}" destId="{4B15C7E0-59B6-45E0-8F05-AF9B53A22B69}" srcOrd="6" destOrd="0" presId="urn:microsoft.com/office/officeart/2005/8/layout/list1"/>
    <dgm:cxn modelId="{7B00F25E-8193-45CD-842F-EF7077B6B11A}" type="presParOf" srcId="{3A5D663A-39C8-4E6B-8A6E-0FD29B253BA5}" destId="{E7C114B2-AA7C-4BE2-BA00-4818B153BD56}" srcOrd="7" destOrd="0" presId="urn:microsoft.com/office/officeart/2005/8/layout/list1"/>
    <dgm:cxn modelId="{BC7ACFFD-2A9B-461B-A053-9CE1C46BF951}" type="presParOf" srcId="{3A5D663A-39C8-4E6B-8A6E-0FD29B253BA5}" destId="{0152D9E4-A413-42B3-8487-0C28697555E6}" srcOrd="8" destOrd="0" presId="urn:microsoft.com/office/officeart/2005/8/layout/list1"/>
    <dgm:cxn modelId="{3866434D-0F29-4878-9CF8-CA09F881ED3E}" type="presParOf" srcId="{0152D9E4-A413-42B3-8487-0C28697555E6}" destId="{613C963B-936D-486B-AA6C-0969501E870B}" srcOrd="0" destOrd="0" presId="urn:microsoft.com/office/officeart/2005/8/layout/list1"/>
    <dgm:cxn modelId="{71D482A5-6644-49E3-A2EC-97420C2D2CB5}" type="presParOf" srcId="{0152D9E4-A413-42B3-8487-0C28697555E6}" destId="{90826CCD-AAE6-4DEF-9B7C-14D731006F43}" srcOrd="1" destOrd="0" presId="urn:microsoft.com/office/officeart/2005/8/layout/list1"/>
    <dgm:cxn modelId="{8C6A936B-B1FD-4C19-9B8D-DAA695214190}" type="presParOf" srcId="{3A5D663A-39C8-4E6B-8A6E-0FD29B253BA5}" destId="{384D7FBE-6950-41AE-958C-C00B8CC56A60}" srcOrd="9" destOrd="0" presId="urn:microsoft.com/office/officeart/2005/8/layout/list1"/>
    <dgm:cxn modelId="{BC063441-3901-4970-8A46-EB977EB32B41}" type="presParOf" srcId="{3A5D663A-39C8-4E6B-8A6E-0FD29B253BA5}" destId="{CA05E513-C62B-41C0-80CC-15F80656ED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F61E-1446-489A-A8FE-0124BB9A7DBF}">
      <dsp:nvSpPr>
        <dsp:cNvPr id="0" name=""/>
        <dsp:cNvSpPr/>
      </dsp:nvSpPr>
      <dsp:spPr>
        <a:xfrm>
          <a:off x="0" y="4526"/>
          <a:ext cx="4695825" cy="7681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8B723D-061C-47A9-9B90-DD02D2661D67}">
      <dsp:nvSpPr>
        <dsp:cNvPr id="0" name=""/>
        <dsp:cNvSpPr/>
      </dsp:nvSpPr>
      <dsp:spPr>
        <a:xfrm>
          <a:off x="232379" y="177370"/>
          <a:ext cx="422507" cy="42250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ACD2E-11D0-4B88-894B-46C4CEC0B186}">
      <dsp:nvSpPr>
        <dsp:cNvPr id="0" name=""/>
        <dsp:cNvSpPr/>
      </dsp:nvSpPr>
      <dsp:spPr>
        <a:xfrm>
          <a:off x="887266" y="4526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Length</a:t>
          </a:r>
          <a:endParaRPr lang="en-US" sz="1900" kern="1200"/>
        </a:p>
      </dsp:txBody>
      <dsp:txXfrm>
        <a:off x="887266" y="4526"/>
        <a:ext cx="2113121" cy="768196"/>
      </dsp:txXfrm>
    </dsp:sp>
    <dsp:sp modelId="{D79484D5-14B5-4963-9B87-561E89A1A20A}">
      <dsp:nvSpPr>
        <dsp:cNvPr id="0" name=""/>
        <dsp:cNvSpPr/>
      </dsp:nvSpPr>
      <dsp:spPr>
        <a:xfrm>
          <a:off x="3000387" y="4526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Size in characters</a:t>
          </a:r>
          <a:endParaRPr lang="en-US" sz="1100" kern="1200"/>
        </a:p>
      </dsp:txBody>
      <dsp:txXfrm>
        <a:off x="3000387" y="4526"/>
        <a:ext cx="1694569" cy="768196"/>
      </dsp:txXfrm>
    </dsp:sp>
    <dsp:sp modelId="{905FB913-7A7B-4C8B-8811-8F52DCA6E954}">
      <dsp:nvSpPr>
        <dsp:cNvPr id="0" name=""/>
        <dsp:cNvSpPr/>
      </dsp:nvSpPr>
      <dsp:spPr>
        <a:xfrm>
          <a:off x="0" y="964771"/>
          <a:ext cx="4695825" cy="7681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386184-D6F6-46C2-BE12-0E9A0B02051A}">
      <dsp:nvSpPr>
        <dsp:cNvPr id="0" name=""/>
        <dsp:cNvSpPr/>
      </dsp:nvSpPr>
      <dsp:spPr>
        <a:xfrm>
          <a:off x="232379" y="1137615"/>
          <a:ext cx="422507" cy="42250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1CA83-D6C3-4B56-8204-5C738100E006}">
      <dsp:nvSpPr>
        <dsp:cNvPr id="0" name=""/>
        <dsp:cNvSpPr/>
      </dsp:nvSpPr>
      <dsp:spPr>
        <a:xfrm>
          <a:off x="887266" y="964771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type</a:t>
          </a:r>
          <a:endParaRPr lang="en-US" sz="1900" kern="1200"/>
        </a:p>
      </dsp:txBody>
      <dsp:txXfrm>
        <a:off x="887266" y="964771"/>
        <a:ext cx="2113121" cy="768196"/>
      </dsp:txXfrm>
    </dsp:sp>
    <dsp:sp modelId="{9A50DB4D-1760-4E47-A6CE-E3E42F68D77E}">
      <dsp:nvSpPr>
        <dsp:cNvPr id="0" name=""/>
        <dsp:cNvSpPr/>
      </dsp:nvSpPr>
      <dsp:spPr>
        <a:xfrm>
          <a:off x="3000387" y="964771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Numeric or text</a:t>
          </a:r>
          <a:endParaRPr lang="en-US" sz="1100" kern="1200"/>
        </a:p>
      </dsp:txBody>
      <dsp:txXfrm>
        <a:off x="3000387" y="964771"/>
        <a:ext cx="1694569" cy="768196"/>
      </dsp:txXfrm>
    </dsp:sp>
    <dsp:sp modelId="{9B52E14D-4F13-4FE5-999B-FB3542EB2477}">
      <dsp:nvSpPr>
        <dsp:cNvPr id="0" name=""/>
        <dsp:cNvSpPr/>
      </dsp:nvSpPr>
      <dsp:spPr>
        <a:xfrm>
          <a:off x="0" y="1925016"/>
          <a:ext cx="4695825" cy="7681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18A82C-0853-43E6-A024-4E0065F4AD60}">
      <dsp:nvSpPr>
        <dsp:cNvPr id="0" name=""/>
        <dsp:cNvSpPr/>
      </dsp:nvSpPr>
      <dsp:spPr>
        <a:xfrm>
          <a:off x="232379" y="2097861"/>
          <a:ext cx="422507" cy="42250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3E965-2968-4268-A50C-B217E2B004C9}">
      <dsp:nvSpPr>
        <dsp:cNvPr id="0" name=""/>
        <dsp:cNvSpPr/>
      </dsp:nvSpPr>
      <dsp:spPr>
        <a:xfrm>
          <a:off x="887266" y="1925016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Informat</a:t>
          </a:r>
          <a:endParaRPr lang="en-US" sz="1900" kern="1200"/>
        </a:p>
      </dsp:txBody>
      <dsp:txXfrm>
        <a:off x="887266" y="1925016"/>
        <a:ext cx="2113121" cy="768196"/>
      </dsp:txXfrm>
    </dsp:sp>
    <dsp:sp modelId="{A12AEE5D-A2DD-44C4-B96C-99460BACDEAD}">
      <dsp:nvSpPr>
        <dsp:cNvPr id="0" name=""/>
        <dsp:cNvSpPr/>
      </dsp:nvSpPr>
      <dsp:spPr>
        <a:xfrm>
          <a:off x="3000387" y="1925016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informat determines how data being input will be interpreted.</a:t>
          </a:r>
          <a:endParaRPr lang="en-US" sz="1100" kern="1200"/>
        </a:p>
      </dsp:txBody>
      <dsp:txXfrm>
        <a:off x="3000387" y="1925016"/>
        <a:ext cx="1694569" cy="768196"/>
      </dsp:txXfrm>
    </dsp:sp>
    <dsp:sp modelId="{6BC4C3CE-2638-4B5A-B6D1-DA7B41E57A4F}">
      <dsp:nvSpPr>
        <dsp:cNvPr id="0" name=""/>
        <dsp:cNvSpPr/>
      </dsp:nvSpPr>
      <dsp:spPr>
        <a:xfrm>
          <a:off x="0" y="2885262"/>
          <a:ext cx="4695825" cy="7681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A82ECC-2294-4ADB-A248-8B3041C915B9}">
      <dsp:nvSpPr>
        <dsp:cNvPr id="0" name=""/>
        <dsp:cNvSpPr/>
      </dsp:nvSpPr>
      <dsp:spPr>
        <a:xfrm>
          <a:off x="232379" y="3058106"/>
          <a:ext cx="422507" cy="42250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8E2F8-737A-402F-9E60-F134D9C99FAF}">
      <dsp:nvSpPr>
        <dsp:cNvPr id="0" name=""/>
        <dsp:cNvSpPr/>
      </dsp:nvSpPr>
      <dsp:spPr>
        <a:xfrm>
          <a:off x="887266" y="2885262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Outformat</a:t>
          </a:r>
          <a:endParaRPr lang="en-US" sz="1900" kern="1200"/>
        </a:p>
      </dsp:txBody>
      <dsp:txXfrm>
        <a:off x="887266" y="2885262"/>
        <a:ext cx="2113121" cy="768196"/>
      </dsp:txXfrm>
    </dsp:sp>
    <dsp:sp modelId="{63E53874-0EEB-4817-86AF-F5BE227079A7}">
      <dsp:nvSpPr>
        <dsp:cNvPr id="0" name=""/>
        <dsp:cNvSpPr/>
      </dsp:nvSpPr>
      <dsp:spPr>
        <a:xfrm>
          <a:off x="3000387" y="2885262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outformat determines how the variable will be formatted when printed in output.</a:t>
          </a:r>
          <a:endParaRPr lang="en-US" sz="1100" kern="1200"/>
        </a:p>
      </dsp:txBody>
      <dsp:txXfrm>
        <a:off x="3000387" y="2885262"/>
        <a:ext cx="1694569" cy="768196"/>
      </dsp:txXfrm>
    </dsp:sp>
    <dsp:sp modelId="{12BAA530-2708-4C8B-A003-8246F955039D}">
      <dsp:nvSpPr>
        <dsp:cNvPr id="0" name=""/>
        <dsp:cNvSpPr/>
      </dsp:nvSpPr>
      <dsp:spPr>
        <a:xfrm>
          <a:off x="0" y="3845507"/>
          <a:ext cx="4695825" cy="7681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865103-B608-41ED-9FA0-1D7E51B0B7E8}">
      <dsp:nvSpPr>
        <dsp:cNvPr id="0" name=""/>
        <dsp:cNvSpPr/>
      </dsp:nvSpPr>
      <dsp:spPr>
        <a:xfrm>
          <a:off x="232379" y="4018351"/>
          <a:ext cx="422507" cy="42250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0FB6E-554A-475D-A6BF-A37FF3BC77E4}">
      <dsp:nvSpPr>
        <dsp:cNvPr id="0" name=""/>
        <dsp:cNvSpPr/>
      </dsp:nvSpPr>
      <dsp:spPr>
        <a:xfrm>
          <a:off x="887266" y="3845507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Name (to use in code)</a:t>
          </a:r>
          <a:endParaRPr lang="en-US" sz="1900" kern="1200"/>
        </a:p>
      </dsp:txBody>
      <dsp:txXfrm>
        <a:off x="887266" y="3845507"/>
        <a:ext cx="2113121" cy="768196"/>
      </dsp:txXfrm>
    </dsp:sp>
    <dsp:sp modelId="{C0B2A78E-D773-45C9-BA00-D9B863284596}">
      <dsp:nvSpPr>
        <dsp:cNvPr id="0" name=""/>
        <dsp:cNvSpPr/>
      </dsp:nvSpPr>
      <dsp:spPr>
        <a:xfrm>
          <a:off x="3000387" y="3845507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This is the name programs will use to refer the variable.</a:t>
          </a:r>
          <a:endParaRPr lang="en-US" sz="1100" kern="1200"/>
        </a:p>
      </dsp:txBody>
      <dsp:txXfrm>
        <a:off x="3000387" y="3845507"/>
        <a:ext cx="1694569" cy="768196"/>
      </dsp:txXfrm>
    </dsp:sp>
    <dsp:sp modelId="{1820C3F8-C71C-4F68-95E1-26E374BD4414}">
      <dsp:nvSpPr>
        <dsp:cNvPr id="0" name=""/>
        <dsp:cNvSpPr/>
      </dsp:nvSpPr>
      <dsp:spPr>
        <a:xfrm>
          <a:off x="0" y="4805752"/>
          <a:ext cx="4695825" cy="7681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7441AA-3861-48D5-A490-3E02346D3323}">
      <dsp:nvSpPr>
        <dsp:cNvPr id="0" name=""/>
        <dsp:cNvSpPr/>
      </dsp:nvSpPr>
      <dsp:spPr>
        <a:xfrm>
          <a:off x="232379" y="4978596"/>
          <a:ext cx="422507" cy="42250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824118-1530-413D-A0AE-485C57CF0484}">
      <dsp:nvSpPr>
        <dsp:cNvPr id="0" name=""/>
        <dsp:cNvSpPr/>
      </dsp:nvSpPr>
      <dsp:spPr>
        <a:xfrm>
          <a:off x="887266" y="4805752"/>
          <a:ext cx="2113121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Label</a:t>
          </a:r>
          <a:endParaRPr lang="en-US" sz="1900" kern="1200"/>
        </a:p>
      </dsp:txBody>
      <dsp:txXfrm>
        <a:off x="887266" y="4805752"/>
        <a:ext cx="2113121" cy="768196"/>
      </dsp:txXfrm>
    </dsp:sp>
    <dsp:sp modelId="{BB085314-9EFE-4082-9CDA-6E9F455B7DDA}">
      <dsp:nvSpPr>
        <dsp:cNvPr id="0" name=""/>
        <dsp:cNvSpPr/>
      </dsp:nvSpPr>
      <dsp:spPr>
        <a:xfrm>
          <a:off x="3000387" y="4805752"/>
          <a:ext cx="1694569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This is the name for the variable’s column/axis to be used in tables or graphs.</a:t>
          </a:r>
          <a:endParaRPr lang="en-US" sz="1100" kern="1200"/>
        </a:p>
      </dsp:txBody>
      <dsp:txXfrm>
        <a:off x="3000387" y="4805752"/>
        <a:ext cx="1694569" cy="768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1AE5B-9CFA-4A3C-820F-363AA6AE5FAA}">
      <dsp:nvSpPr>
        <dsp:cNvPr id="0" name=""/>
        <dsp:cNvSpPr/>
      </dsp:nvSpPr>
      <dsp:spPr>
        <a:xfrm>
          <a:off x="0" y="206867"/>
          <a:ext cx="4695825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448" tIns="291592" rIns="3644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123456789+123456789+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GB" sz="1400" kern="1200" dirty="0"/>
            <a:t>	V = value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Smith   196412081</a:t>
          </a:r>
          <a:r>
            <a:rPr lang="en-GB" sz="1400" kern="1200" dirty="0"/>
            <a:t>	V</a:t>
          </a:r>
          <a:r>
            <a:rPr lang="en-GB" sz="1400" kern="1200" baseline="-25000" dirty="0"/>
            <a:t>1</a:t>
          </a:r>
          <a:r>
            <a:rPr lang="en-GB" sz="1400" kern="1200" dirty="0"/>
            <a:t>= name 1-8, 					V</a:t>
          </a:r>
          <a:r>
            <a:rPr lang="en-GB" sz="1400" kern="1200" baseline="-25000" dirty="0"/>
            <a:t>2</a:t>
          </a:r>
          <a:r>
            <a:rPr lang="en-GB" sz="1400" kern="1200" dirty="0"/>
            <a:t> = Year 9-12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Williams197311075</a:t>
          </a:r>
          <a:r>
            <a:rPr lang="en-GB" sz="1400" kern="1200" dirty="0"/>
            <a:t>	V</a:t>
          </a:r>
          <a:r>
            <a:rPr lang="en-GB" sz="1400" kern="1200" baseline="-25000" dirty="0"/>
            <a:t>3</a:t>
          </a:r>
          <a:r>
            <a:rPr lang="en-GB" sz="1400" kern="1200" dirty="0"/>
            <a:t>= SBP 13-15, </a:t>
          </a:r>
          <a:br>
            <a:rPr lang="en-GB" sz="1400" kern="1200" dirty="0"/>
          </a:br>
          <a:r>
            <a:rPr lang="en-GB" sz="1400" kern="1200" dirty="0"/>
            <a:t>				V</a:t>
          </a:r>
          <a:r>
            <a:rPr lang="en-GB" sz="1400" kern="1200" baseline="-25000" dirty="0"/>
            <a:t>4</a:t>
          </a:r>
          <a:r>
            <a:rPr lang="en-GB" sz="1400" kern="1200" dirty="0"/>
            <a:t> = DBP 16-17</a:t>
          </a:r>
          <a:endParaRPr lang="en-US" sz="1400" kern="1200" dirty="0"/>
        </a:p>
      </dsp:txBody>
      <dsp:txXfrm>
        <a:off x="0" y="206867"/>
        <a:ext cx="4695825" cy="1455299"/>
      </dsp:txXfrm>
    </dsp:sp>
    <dsp:sp modelId="{298EB56C-1A7A-4A5C-91E1-4E00DB571EC9}">
      <dsp:nvSpPr>
        <dsp:cNvPr id="0" name=""/>
        <dsp:cNvSpPr/>
      </dsp:nvSpPr>
      <dsp:spPr>
        <a:xfrm>
          <a:off x="234791" y="227"/>
          <a:ext cx="328707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244" tIns="0" rIns="12424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Column input			General form: V[V]</a:t>
          </a:r>
          <a:endParaRPr lang="en-US" sz="1400" kern="1200"/>
        </a:p>
      </dsp:txBody>
      <dsp:txXfrm>
        <a:off x="254966" y="20402"/>
        <a:ext cx="3246727" cy="372930"/>
      </dsp:txXfrm>
    </dsp:sp>
    <dsp:sp modelId="{4B15C7E0-59B6-45E0-8F05-AF9B53A22B69}">
      <dsp:nvSpPr>
        <dsp:cNvPr id="0" name=""/>
        <dsp:cNvSpPr/>
      </dsp:nvSpPr>
      <dsp:spPr>
        <a:xfrm>
          <a:off x="0" y="1944407"/>
          <a:ext cx="4695825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448" tIns="291592" rIns="3644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/>
            <a:t>D = delimiter ("), V = value, S = separator (,)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123456789+123456789+1234</a:t>
          </a:r>
          <a:endParaRPr lang="en-US" sz="1400" kern="1200" dirty="0">
            <a:solidFill>
              <a:srgbClr val="9D360E">
                <a:lumMod val="60000"/>
                <a:lumOff val="40000"/>
              </a:srgb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"Smith", 1964, 120, 80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"Jones", 1973, 110, 75</a:t>
          </a:r>
          <a:r>
            <a:rPr lang="en-GB" sz="1400" kern="1200" dirty="0"/>
            <a:t>		</a:t>
          </a:r>
          <a:endParaRPr lang="en-US" sz="1400" kern="1200" dirty="0"/>
        </a:p>
      </dsp:txBody>
      <dsp:txXfrm>
        <a:off x="0" y="1944407"/>
        <a:ext cx="4695825" cy="1455299"/>
      </dsp:txXfrm>
    </dsp:sp>
    <dsp:sp modelId="{28A04071-17FA-451B-AED6-410BC65C5CF0}">
      <dsp:nvSpPr>
        <dsp:cNvPr id="0" name=""/>
        <dsp:cNvSpPr/>
      </dsp:nvSpPr>
      <dsp:spPr>
        <a:xfrm>
          <a:off x="234791" y="1737767"/>
          <a:ext cx="328707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244" tIns="0" rIns="12424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List input 				General form: DVDS[DVDS]</a:t>
          </a:r>
          <a:endParaRPr lang="en-US" sz="1400" kern="1200" dirty="0"/>
        </a:p>
      </dsp:txBody>
      <dsp:txXfrm>
        <a:off x="254966" y="1757942"/>
        <a:ext cx="3246727" cy="372930"/>
      </dsp:txXfrm>
    </dsp:sp>
    <dsp:sp modelId="{CA05E513-C62B-41C0-80CC-15F80656ED39}">
      <dsp:nvSpPr>
        <dsp:cNvPr id="0" name=""/>
        <dsp:cNvSpPr/>
      </dsp:nvSpPr>
      <dsp:spPr>
        <a:xfrm>
          <a:off x="0" y="3678199"/>
          <a:ext cx="4695825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448" tIns="291592" rIns="3644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/>
            <a:t>V = value [</a:t>
          </a:r>
          <a:r>
            <a:rPr lang="en-GB" sz="1400" kern="1200" dirty="0" err="1"/>
            <a:t>hvs</a:t>
          </a:r>
          <a:r>
            <a:rPr lang="en-GB" sz="1400" kern="1200" dirty="0"/>
            <a:t>] = horizontal or vertical space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123456789+123456789+</a:t>
          </a:r>
          <a:endParaRPr lang="en-US" sz="1400" kern="1200" dirty="0">
            <a:solidFill>
              <a:srgbClr val="9D360E">
                <a:lumMod val="60000"/>
                <a:lumOff val="40000"/>
              </a:srgb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1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Smith 			 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2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1964      120  80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3 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Jones 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solidFill>
                <a:srgbClr val="9D360E">
                  <a:lumMod val="60000"/>
                  <a:lumOff val="40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4</a:t>
          </a:r>
          <a:r>
            <a:rPr lang="en-GB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1973      110  75		</a:t>
          </a:r>
          <a:endParaRPr lang="en-US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678199"/>
        <a:ext cx="4695825" cy="1896300"/>
      </dsp:txXfrm>
    </dsp:sp>
    <dsp:sp modelId="{90826CCD-AAE6-4DEF-9B7C-14D731006F43}">
      <dsp:nvSpPr>
        <dsp:cNvPr id="0" name=""/>
        <dsp:cNvSpPr/>
      </dsp:nvSpPr>
      <dsp:spPr>
        <a:xfrm>
          <a:off x="234791" y="3475307"/>
          <a:ext cx="328707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244" tIns="0" rIns="12424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Free formatted input		General form: [hvs]V[[hvs]V]</a:t>
          </a:r>
          <a:endParaRPr lang="en-US" sz="1400" kern="1200"/>
        </a:p>
      </dsp:txBody>
      <dsp:txXfrm>
        <a:off x="254966" y="3495482"/>
        <a:ext cx="324672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3C66-4FFE-4C62-908A-B7C34664C94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55233-8240-4E5E-AC53-D1FE88D46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4F15-8BB7-4135-AB1D-5838F361FAC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C25989F-E021-4064-B2F0-C0BD861ACF16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4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A980-6E83-4C3D-9983-C5BCDAE9943B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5E10-945B-4DA2-AFB7-4DAF6691D527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1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CC8-733B-416A-B01E-4E24AC38B4A5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8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9AE3-504D-4FC4-979E-D62744271797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6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FE9-632B-40C4-B5AD-742FBE648560}" type="datetime1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55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99-BD11-47A6-920F-48AD7F061D0E}" type="datetime1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7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50C4-74C7-4760-9BC2-890C5543BEE6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3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9501EFD-CA08-4AB4-9DB3-651B8CC696FF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0115-4DF4-4ADB-B835-1C8C67EFA1D2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BC4ABE2-6970-4AEA-BCA2-23AF479BACF0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B484-CFE7-4926-AFA4-CADAC05FA518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3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4353-332E-4CF8-B4E4-41904585D793}" type="datetime1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8D52-E559-4EF1-970D-CB56AB2416DE}" type="datetime1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8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5FD-7D45-495D-8AD6-E6A3A401A837}" type="datetime1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DA9-42A6-415A-99D0-98817038758C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7106-CE20-4412-99B0-772635D005C7}" type="datetime1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21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D420-6FDF-4339-884C-11612BF05F48}" type="datetime1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4DBC-C4C0-4107-BFB1-A0208EBE5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837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support.sas.com/kb/43/8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82" y="2733709"/>
            <a:ext cx="5743344" cy="1373070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Reading Data &amp; Creating Datasets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611" y="4394039"/>
            <a:ext cx="5478114" cy="1117687"/>
          </a:xfrm>
        </p:spPr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49432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/>
              <a:t>Types of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C86-2C9D-451F-84BB-1288D734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6337190"/>
            <a:ext cx="3894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16F2-42ED-4AF0-8D3F-EA2FD76B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GB" sz="120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1">
            <a:extLst>
              <a:ext uri="{FF2B5EF4-FFF2-40B4-BE49-F238E27FC236}">
                <a16:creationId xmlns:a16="http://schemas.microsoft.com/office/drawing/2014/main" id="{98D3F1A2-F098-4EAA-9E0F-6BFD81F00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863689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830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arranged in columns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163D8-6485-4580-92D8-0DDE3D4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50026"/>
            <a:ext cx="86296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92432"/>
            <a:ext cx="5989368" cy="160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8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step for columnar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'credit.txt'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missover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customer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ID Number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account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Chequing account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duration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Duration in months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history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Credit history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more variable definitions here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86D86-61E9-4E8D-A2A8-F3C71DE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7109C-6318-44F2-92AD-C9F07EC3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arranged in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CEC26-F1A2-4F8B-9218-E3EDE2F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02714"/>
            <a:ext cx="5904656" cy="224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4977"/>
            <a:ext cx="827884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42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data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639000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work.NewSalesEmps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'newemps.txt’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 	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$	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&amp; $  	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with spaces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Salary			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numeric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62F14-BB72-4271-9523-CA017D82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FBF80-7EC2-4EEE-A1DA-D7D18416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data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GB" dirty="0"/>
              <a:t>Comma delimited</a:t>
            </a:r>
          </a:p>
          <a:p>
            <a:pPr lvl="1"/>
            <a:r>
              <a:rPr lang="en-GB" dirty="0"/>
              <a:t>Commas in text variables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323, "George Bush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Jnr", 44.50</a:t>
            </a:r>
          </a:p>
          <a:p>
            <a:pPr marL="393192" lvl="1" indent="0">
              <a:buNone/>
            </a:pPr>
            <a:endParaRPr lang="en-GB" dirty="0"/>
          </a:p>
          <a:p>
            <a:pPr lvl="1"/>
            <a:r>
              <a:rPr lang="en-GB" dirty="0"/>
              <a:t>Handle by adding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DSD</a:t>
            </a:r>
            <a:r>
              <a:rPr lang="en-GB" dirty="0"/>
              <a:t> to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INFILE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NB: add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DLM='09'x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to use tab as a delimiter</a:t>
            </a:r>
          </a:p>
          <a:p>
            <a:pPr lvl="1"/>
            <a:endParaRPr lang="en-GB" dirty="0"/>
          </a:p>
          <a:p>
            <a:r>
              <a:rPr lang="en-GB" dirty="0"/>
              <a:t>Space delimited</a:t>
            </a:r>
          </a:p>
          <a:p>
            <a:pPr lvl="1"/>
            <a:r>
              <a:rPr lang="en-GB" dirty="0"/>
              <a:t>Spaces in text variables (George Bush, Jnr)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323 George Bush, Jnr 44.50</a:t>
            </a:r>
          </a:p>
          <a:p>
            <a:pPr lvl="1"/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Handle by using ‘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dirty="0">
                <a:cs typeface="Consolas" panose="020B0609020204030204" pitchFamily="49" charset="0"/>
              </a:rPr>
              <a:t>’ before ‘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dirty="0">
                <a:cs typeface="Consolas" panose="020B0609020204030204" pitchFamily="49" charset="0"/>
              </a:rPr>
              <a:t>’ so that 2 spaces end input</a:t>
            </a:r>
          </a:p>
          <a:p>
            <a:pPr lvl="2"/>
            <a:r>
              <a:rPr lang="en-GB" dirty="0">
                <a:cs typeface="Consolas" panose="020B0609020204030204" pitchFamily="49" charset="0"/>
              </a:rPr>
              <a:t>Note: You may need to reformat the data to ensure 2 spaces are between data items.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DB4B-781F-493B-BE69-A0F99A7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15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950736" y="2789584"/>
            <a:ext cx="432048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518688" y="4578502"/>
            <a:ext cx="432048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059832" y="4585507"/>
            <a:ext cx="432048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GB" dirty="0"/>
              <a:t>Input from Excel in 32-bit Office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47054-BC62-4032-9573-94283E13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7091" y="753227"/>
            <a:ext cx="865613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3254" y="2336873"/>
            <a:ext cx="5411154" cy="3599316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Problem: 64-bit SAS 9.4</a:t>
            </a:r>
          </a:p>
          <a:p>
            <a:pPr lvl="1"/>
            <a:r>
              <a:rPr lang="en-GB" sz="1600" dirty="0"/>
              <a:t>cannot rad Excel or Access files directly if you are using 32-bit Microsoft Office</a:t>
            </a:r>
          </a:p>
          <a:p>
            <a:r>
              <a:rPr lang="en-GB" sz="1600" dirty="0"/>
              <a:t>Solution:</a:t>
            </a:r>
          </a:p>
          <a:p>
            <a:pPr lvl="1"/>
            <a:r>
              <a:rPr lang="en-GB" sz="1600" dirty="0"/>
              <a:t>Install SAS PC Files Server</a:t>
            </a:r>
          </a:p>
          <a:p>
            <a:pPr lvl="2"/>
            <a:r>
              <a:rPr lang="en-GB" sz="1600" dirty="0"/>
              <a:t>See </a:t>
            </a:r>
            <a:r>
              <a:rPr lang="en-GB" sz="1600" dirty="0">
                <a:hlinkClick r:id="rId2"/>
              </a:rPr>
              <a:t>http://support.sas.com/kb/43/802.html</a:t>
            </a:r>
            <a:endParaRPr lang="en-GB" sz="1600" dirty="0"/>
          </a:p>
          <a:p>
            <a:pPr lvl="1"/>
            <a:r>
              <a:rPr lang="en-GB" sz="1600" dirty="0"/>
              <a:t>Import the data using: File -&gt; Import data…</a:t>
            </a:r>
          </a:p>
          <a:p>
            <a:pPr lvl="2"/>
            <a:r>
              <a:rPr lang="en-GB" sz="1600" dirty="0"/>
              <a:t>Try: “Microsoft Excel Workbook on PC Files Server”</a:t>
            </a:r>
          </a:p>
          <a:p>
            <a:pPr lvl="2"/>
            <a:r>
              <a:rPr lang="en-GB" sz="1600" dirty="0"/>
              <a:t>Or: XLS or XLSX format</a:t>
            </a:r>
          </a:p>
          <a:p>
            <a:pPr lvl="1"/>
            <a:r>
              <a:rPr lang="en-GB" sz="1600" dirty="0"/>
              <a:t>Save the program that SAS creates for later re-use.</a:t>
            </a:r>
          </a:p>
          <a:p>
            <a:pPr lvl="2"/>
            <a:endParaRPr lang="en-GB" sz="1600" dirty="0"/>
          </a:p>
          <a:p>
            <a:r>
              <a:rPr lang="en-GB" sz="1600" dirty="0"/>
              <a:t>Note:</a:t>
            </a:r>
          </a:p>
          <a:p>
            <a:pPr lvl="1"/>
            <a:r>
              <a:rPr lang="en-GB" sz="1600" dirty="0"/>
              <a:t>Importing Excel files is not easy  and requires a bit of patience and experimentation!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EA8B9-7725-4060-8A91-81106467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5936188"/>
            <a:ext cx="51529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F487D1F3-F1D4-418A-B44D-26867BFEB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43" y="3126426"/>
            <a:ext cx="2019681" cy="20196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88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step for free format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60848"/>
            <a:ext cx="8215064" cy="38753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club;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name $ 	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	line	</a:t>
            </a:r>
            <a:r>
              <a:rPr lang="en-GB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variable		format */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#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@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team $ 		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#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@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name &amp; $ 		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@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id 				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#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(wt0-wt1)		(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data: 3 lines per subject */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1023 David Shaw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189 165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1049 Amelia Serrano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145 124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8000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DA5-4F80-42C5-B784-4E8AD43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35" y="5641521"/>
            <a:ext cx="5371331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70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step for free format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Handle using cursor movement commands</a:t>
            </a:r>
          </a:p>
          <a:p>
            <a:endParaRPr lang="en-GB" dirty="0"/>
          </a:p>
          <a:p>
            <a:pPr lvl="1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@n</a:t>
            </a:r>
            <a:r>
              <a:rPr lang="en-GB" dirty="0"/>
              <a:t>	set starting position</a:t>
            </a:r>
          </a:p>
          <a:p>
            <a:pPr lvl="1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+n</a:t>
            </a:r>
            <a:r>
              <a:rPr lang="en-GB" dirty="0"/>
              <a:t>	move n characters forward</a:t>
            </a:r>
          </a:p>
          <a:p>
            <a:pPr lvl="1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/>
              <a:t>		new line</a:t>
            </a:r>
          </a:p>
          <a:p>
            <a:pPr lvl="1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</a:t>
            </a:r>
            <a:r>
              <a:rPr lang="en-GB" dirty="0"/>
              <a:t>	read from line n</a:t>
            </a:r>
          </a:p>
          <a:p>
            <a:pPr lvl="1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n1-n2</a:t>
            </a:r>
            <a:r>
              <a:rPr lang="en-GB" dirty="0"/>
              <a:t>	read from position n1 to position n2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DF3F-BAAA-410D-BE6D-A54BA4F2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Input buffer underflow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0240" y="1834166"/>
            <a:ext cx="6726056" cy="4102023"/>
          </a:xfrm>
        </p:spPr>
        <p:txBody>
          <a:bodyPr>
            <a:normAutofit/>
          </a:bodyPr>
          <a:lstStyle/>
          <a:p>
            <a:r>
              <a:rPr lang="en-GB" sz="1800" dirty="0"/>
              <a:t>Underflow: less data than used by all variables</a:t>
            </a:r>
          </a:p>
          <a:p>
            <a:endParaRPr lang="en-GB" sz="1800" dirty="0"/>
          </a:p>
          <a:p>
            <a:pPr lvl="1"/>
            <a:r>
              <a:rPr lang="en-GB" sz="1800" dirty="0" err="1"/>
              <a:t>flowover</a:t>
            </a:r>
            <a:r>
              <a:rPr lang="en-GB" sz="1800" dirty="0"/>
              <a:t> (default)</a:t>
            </a:r>
          </a:p>
          <a:p>
            <a:pPr lvl="2"/>
            <a:r>
              <a:rPr lang="en-GB" dirty="0"/>
              <a:t>read next record &amp; continue inputting variables</a:t>
            </a:r>
          </a:p>
          <a:p>
            <a:pPr lvl="1"/>
            <a:r>
              <a:rPr lang="en-GB" sz="1800" dirty="0" err="1"/>
              <a:t>missover</a:t>
            </a:r>
            <a:endParaRPr lang="en-GB" sz="1800" dirty="0"/>
          </a:p>
          <a:p>
            <a:pPr lvl="2"/>
            <a:r>
              <a:rPr lang="en-GB" dirty="0"/>
              <a:t>set current variable to missing</a:t>
            </a:r>
          </a:p>
          <a:p>
            <a:pPr lvl="2"/>
            <a:r>
              <a:rPr lang="en-GB" dirty="0"/>
              <a:t>start a new data step iteration with a new record</a:t>
            </a:r>
          </a:p>
          <a:p>
            <a:pPr lvl="1"/>
            <a:r>
              <a:rPr lang="en-GB" sz="1800" dirty="0" err="1"/>
              <a:t>truncover</a:t>
            </a:r>
            <a:endParaRPr lang="en-GB" sz="1800" dirty="0"/>
          </a:p>
          <a:p>
            <a:pPr lvl="2"/>
            <a:r>
              <a:rPr lang="en-GB" dirty="0"/>
              <a:t>set current variable using available characters</a:t>
            </a:r>
          </a:p>
          <a:p>
            <a:pPr lvl="2"/>
            <a:r>
              <a:rPr lang="en-GB" dirty="0"/>
              <a:t>start a new data step with a new record</a:t>
            </a:r>
          </a:p>
          <a:p>
            <a:pPr lvl="1"/>
            <a:r>
              <a:rPr lang="en-GB" sz="1800" dirty="0"/>
              <a:t>stopover</a:t>
            </a:r>
          </a:p>
          <a:p>
            <a:pPr lvl="2"/>
            <a:r>
              <a:rPr lang="en-GB" dirty="0"/>
              <a:t>stop data step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DF373-89B4-49B3-A1D7-08E16699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5936188"/>
            <a:ext cx="49026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6B727-5562-4AD2-BB82-FF350AD0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3990" y="5573354"/>
            <a:ext cx="625518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1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GB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>
                <a:solidFill>
                  <a:srgbClr val="FFFFFF"/>
                </a:solidFill>
              </a:rPr>
              <a:t>SAS data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A data set is a 2 dimensional table of rows and columns.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Each row represents data about one subject.</a:t>
            </a:r>
          </a:p>
          <a:p>
            <a:r>
              <a:rPr lang="en-GB" sz="1600" dirty="0">
                <a:solidFill>
                  <a:srgbClr val="FFFFFF"/>
                </a:solidFill>
              </a:rPr>
              <a:t>Each column is a ‘variable’ that stores a measurable feature of the subject.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There may be one or more rows per subject.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One or more columns may be repeated to record the same measurement many times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pulse_rate1, pulse_rate2, pulse_rate3</a:t>
            </a:r>
          </a:p>
          <a:p>
            <a:pPr lvl="2"/>
            <a:r>
              <a:rPr lang="en-GB" sz="1600" dirty="0">
                <a:solidFill>
                  <a:srgbClr val="FFFFFF"/>
                </a:solidFill>
              </a:rPr>
              <a:t>represents pulse rates taken at 5, 15 &amp; 30 minutes after arriving at a GP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For database aficionados only…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The data are </a:t>
            </a:r>
            <a:r>
              <a:rPr lang="en-GB" sz="1600" b="1" u="sng" dirty="0">
                <a:solidFill>
                  <a:srgbClr val="FFFFFF"/>
                </a:solidFill>
              </a:rPr>
              <a:t>not</a:t>
            </a:r>
            <a:r>
              <a:rPr lang="en-GB" sz="1600" dirty="0">
                <a:solidFill>
                  <a:srgbClr val="FFFFFF"/>
                </a:solidFill>
              </a:rPr>
              <a:t> normalised.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B7F8-790B-4084-AF40-B4A93955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893" y="6164525"/>
            <a:ext cx="4495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10DA1-9B80-4461-927C-5A8E2300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164207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Strategies for: hierarchical input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Multiple data subjects in input buffer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240" y="2336873"/>
            <a:ext cx="7268424" cy="3599316"/>
          </a:xfrm>
        </p:spPr>
        <p:txBody>
          <a:bodyPr>
            <a:normAutofit lnSpcReduction="10000"/>
          </a:bodyPr>
          <a:lstStyle/>
          <a:p>
            <a:r>
              <a:rPr lang="en-GB" sz="2300" dirty="0"/>
              <a:t>Hierarchical input strategy</a:t>
            </a:r>
          </a:p>
          <a:p>
            <a:pPr lvl="1"/>
            <a:r>
              <a:rPr lang="en-GB" sz="1700" dirty="0"/>
              <a:t>Read variable using the input statement</a:t>
            </a:r>
            <a:endParaRPr lang="en-GB" sz="1300" dirty="0"/>
          </a:p>
          <a:p>
            <a:pPr lvl="1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700" dirty="0"/>
              <a:t> = hold the data in the input buffer</a:t>
            </a:r>
          </a:p>
          <a:p>
            <a:pPr lvl="2"/>
            <a:r>
              <a:rPr lang="en-GB" sz="1700" dirty="0"/>
              <a:t>use variables to decide how to proceed</a:t>
            </a:r>
          </a:p>
          <a:p>
            <a:pPr lvl="2"/>
            <a:r>
              <a:rPr lang="en-GB" sz="1700" dirty="0"/>
              <a:t>then continue with the next </a:t>
            </a:r>
            <a:r>
              <a:rPr lang="en-GB" sz="1700" b="1" u="sng" dirty="0"/>
              <a:t>input</a:t>
            </a:r>
            <a:r>
              <a:rPr lang="en-GB" sz="1700" dirty="0"/>
              <a:t> statement</a:t>
            </a:r>
          </a:p>
          <a:p>
            <a:pPr lvl="2"/>
            <a:endParaRPr lang="en-GB" sz="1700" dirty="0"/>
          </a:p>
          <a:p>
            <a:r>
              <a:rPr lang="en-GB" sz="2300" dirty="0"/>
              <a:t>Multiple data subjects in input buffer strategy</a:t>
            </a:r>
          </a:p>
          <a:p>
            <a:pPr lvl="1"/>
            <a:r>
              <a:rPr lang="en-GB" sz="17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</a:t>
            </a:r>
            <a:r>
              <a:rPr lang="en-GB" sz="1700" dirty="0"/>
              <a:t> = hold the data in the input buffer </a:t>
            </a:r>
          </a:p>
          <a:p>
            <a:pPr lvl="2"/>
            <a:r>
              <a:rPr lang="en-GB" sz="1700" dirty="0"/>
              <a:t>then continue processing at the start of the </a:t>
            </a:r>
            <a:r>
              <a:rPr lang="en-GB" sz="1700" b="1" u="sng" dirty="0"/>
              <a:t>data</a:t>
            </a:r>
            <a:r>
              <a:rPr lang="en-GB" sz="1700" dirty="0"/>
              <a:t> statement</a:t>
            </a:r>
          </a:p>
          <a:p>
            <a:pPr lvl="2"/>
            <a:endParaRPr lang="en-GB" sz="1700" dirty="0"/>
          </a:p>
          <a:p>
            <a:r>
              <a:rPr lang="en-GB" dirty="0"/>
              <a:t>See examples on next slide</a:t>
            </a:r>
            <a:r>
              <a:rPr lang="en-GB" sz="2300" dirty="0"/>
              <a:t>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75249-94B5-4317-9B2D-96DC64E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5936188"/>
            <a:ext cx="49026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47F5-911C-418A-B0DE-C4CC1DB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3990" y="5573354"/>
            <a:ext cx="625518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1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GB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Hierarchical input:</a:t>
            </a:r>
            <a:br>
              <a:rPr lang="en-GB" dirty="0"/>
            </a:br>
            <a:r>
              <a:rPr lang="en-GB" dirty="0"/>
              <a:t>Select subsets of the data, using @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red_team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Team $ 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hold the data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Team=</a:t>
            </a:r>
            <a:r>
              <a:rPr lang="en-GB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Sub-setting </a:t>
            </a:r>
            <a:r>
              <a:rPr lang="en-GB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only continue if condition true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code only reached if Team='red’ */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IdNumber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StartWeight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EndWeight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/*--+----+----+----+----+-*/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1023 David  red    189 165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1049 Amelia yellow 145 124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*...;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829862-7552-4DDF-B303-448F4760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A0D24-B1B9-4368-ADD2-9E06DBF7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9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to handle multiple data rows on one input 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60848"/>
            <a:ext cx="6887389" cy="38753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amess1978;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ventilation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folate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@@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more data on the same line */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1 243	2 206	3 241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1 251	2 210 	3 258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1 275	2 226	3 270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1 291	2 249	3 293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1 347	2 255	3 328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1 354	2 273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1 380	2 285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1 392	2 295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2 309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929C1-D6A4-46D2-BCBA-37027E42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18A8-7078-4581-BED3-981B3588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informat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invalue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team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n-GB" sz="2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'yellow'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n-GB" sz="2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GB" sz="2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GB" sz="2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other		= </a:t>
            </a:r>
            <a:r>
              <a:rPr lang="en-GB" sz="2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1A8A1-626D-4859-8D9A-D46F5B55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D934D-0648-4405-BAA4-0E8EE75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8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GB" dirty="0"/>
              <a:t> to check…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03" y="2085520"/>
            <a:ext cx="3145080" cy="693135"/>
          </a:xfrm>
        </p:spPr>
        <p:txBody>
          <a:bodyPr anchor="ctr"/>
          <a:lstStyle/>
          <a:p>
            <a:r>
              <a:rPr lang="en-GB" dirty="0"/>
              <a:t>Specific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1638" y="2778655"/>
            <a:ext cx="3367045" cy="31575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team  	</a:t>
            </a:r>
            <a:r>
              <a:rPr lang="en-GB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team6.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'team = 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team;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entries...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0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3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2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82646" y="2118387"/>
            <a:ext cx="3145527" cy="692076"/>
          </a:xfrm>
        </p:spPr>
        <p:txBody>
          <a:bodyPr anchor="ctr"/>
          <a:lstStyle/>
          <a:p>
            <a:r>
              <a:rPr lang="en-GB" dirty="0"/>
              <a:t>General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2778655"/>
            <a:ext cx="3367044" cy="37466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 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'input = '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= input(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'team = '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team;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entries...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red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team = 0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blue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team = 3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green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team = 2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yellow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team =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E52D0B-14D1-46CF-9420-532492BD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45F4FC-2EA9-40BB-9D40-2CFA247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 using </a:t>
            </a:r>
            <a:r>
              <a:rPr lang="en-GB" dirty="0" err="1"/>
              <a:t>informat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3603" y="2085520"/>
            <a:ext cx="3145080" cy="693135"/>
          </a:xfrm>
        </p:spPr>
        <p:txBody>
          <a:bodyPr anchor="ctr"/>
          <a:lstStyle/>
          <a:p>
            <a:r>
              <a:rPr lang="en-GB" dirty="0"/>
              <a:t>Specific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1638" y="2708921"/>
            <a:ext cx="3367045" cy="32272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only works with raw data;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 $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team  	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team6.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pulse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wt0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wt1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Mike  red   128 80 95110 95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 blue  135 75 72 95 94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  green 12080 72 75 75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Jack  yellow110 75 78 90 85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282646" y="2085520"/>
            <a:ext cx="3145527" cy="692076"/>
          </a:xfrm>
        </p:spPr>
        <p:txBody>
          <a:bodyPr anchor="ctr"/>
          <a:lstStyle/>
          <a:p>
            <a:r>
              <a:rPr lang="en-GB" dirty="0"/>
              <a:t>General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61129" y="2708921"/>
            <a:ext cx="3367044" cy="35283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works with all $ data;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 $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pulse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wt0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wt1	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= input(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datalines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Mike  red   128 80 95110 95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 blue  135 75 72 95 94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  green 120 80 72 75 75</a:t>
            </a:r>
          </a:p>
          <a:p>
            <a:pPr marL="45262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Jack  yellow110 75 78 90 85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FE543-11D2-40D2-BF1E-49F512C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1C5514-A4F6-4C45-8DB2-D7B3CB96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 Data Set Example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2551"/>
            <a:ext cx="7560840" cy="38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32891F-50E8-495A-B1B4-810CBD5B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85DBD-E107-4F65-AF23-51DCD2D5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/>
              <a:t>Anatomy of a SAS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F8CD-A8E9-4214-8EF9-B599CABD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6337190"/>
            <a:ext cx="3894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BCA0-4FB2-40F4-9A09-1A6EE0F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 sz="12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EF61E82-CB4B-46CE-A255-ED07DED98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60032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1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/>
              <a:t>Taxonomy of variables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240" y="2336873"/>
            <a:ext cx="310209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/>
            </a:lvl1pPr>
            <a:lvl2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/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/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Representation of missing values in SAS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Text: </a:t>
            </a:r>
            <a:r>
              <a:rPr lang="en-US" sz="1600" b="1" dirty="0"/>
              <a:t>'' </a:t>
            </a:r>
          </a:p>
          <a:p>
            <a:pPr lvl="2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two single quotes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Numbers: </a:t>
            </a:r>
            <a:r>
              <a:rPr lang="en-US" sz="1600" b="1" dirty="0"/>
              <a:t>.</a:t>
            </a:r>
            <a:r>
              <a:rPr lang="en-US" sz="1600" dirty="0"/>
              <a:t> </a:t>
            </a:r>
          </a:p>
          <a:p>
            <a:pPr lvl="2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dot/period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Dates are treated as numeric data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date is the number of days after 1/1/1960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E889D-1BC5-4DBF-B65A-E430AB65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1" y="6310313"/>
            <a:ext cx="28576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7A9AD-7BCC-48C6-9460-B9A7F10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5279" y="6310314"/>
            <a:ext cx="6858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7554DBC-C4C0-4107-BFB1-A0208EBE5191}" type="slidenum">
              <a:rPr lang="en-US" sz="90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9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53629"/>
              </p:ext>
            </p:extLst>
          </p:nvPr>
        </p:nvGraphicFramePr>
        <p:xfrm>
          <a:off x="3957067" y="1351496"/>
          <a:ext cx="4727352" cy="433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6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Text ($)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Numeric</a:t>
                      </a:r>
                    </a:p>
                  </a:txBody>
                  <a:tcPr marL="73976" marR="73976" marT="44191" marB="441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642">
                <a:tc>
                  <a:txBody>
                    <a:bodyPr/>
                    <a:lstStyle/>
                    <a:p>
                      <a:r>
                        <a:rPr lang="en-GB" sz="1400" dirty="0"/>
                        <a:t>Nominal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Categories</a:t>
                      </a:r>
                      <a:r>
                        <a:rPr lang="en-GB" sz="1400" baseline="0" dirty="0"/>
                        <a:t> coded as text</a:t>
                      </a:r>
                      <a:endParaRPr lang="en-GB" sz="1400" dirty="0"/>
                    </a:p>
                    <a:p>
                      <a:pPr marL="0" algn="l" rtl="0" eaLnBrk="1" latinLnBrk="0" hangingPunct="1"/>
                      <a:r>
                        <a:rPr kumimoji="0" lang="en-GB" sz="1400" b="1" i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Convert to a number?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Categories</a:t>
                      </a:r>
                      <a:r>
                        <a:rPr lang="en-GB" sz="1400" baseline="0" dirty="0"/>
                        <a:t> coded as numbers</a:t>
                      </a:r>
                    </a:p>
                    <a:p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(+1 has no meaning)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</a:txBody>
                  <a:tcPr marL="73976" marR="73976" marT="44191" marB="441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642">
                <a:tc>
                  <a:txBody>
                    <a:bodyPr/>
                    <a:lstStyle/>
                    <a:p>
                      <a:r>
                        <a:rPr lang="en-GB" sz="1400" dirty="0"/>
                        <a:t>Ordinal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Ordered categories</a:t>
                      </a:r>
                    </a:p>
                    <a:p>
                      <a:pPr marL="0" algn="l" rtl="0" eaLnBrk="1" latinLnBrk="0" hangingPunct="1"/>
                      <a:r>
                        <a:rPr kumimoji="0" lang="en-GB" sz="1400" b="1" i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Convert to a number?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Ordered categories coded as numbers (World</a:t>
                      </a:r>
                      <a:r>
                        <a:rPr lang="en-GB" sz="1400" baseline="0" dirty="0"/>
                        <a:t> ranking)</a:t>
                      </a:r>
                      <a:endParaRPr lang="en-GB" sz="1400" b="1" i="1" baseline="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(+1 has no meaning)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</a:txBody>
                  <a:tcPr marL="73976" marR="73976" marT="44191" marB="441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642">
                <a:tc>
                  <a:txBody>
                    <a:bodyPr/>
                    <a:lstStyle/>
                    <a:p>
                      <a:r>
                        <a:rPr lang="en-GB" sz="1400" dirty="0"/>
                        <a:t>Interval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1400" b="1" i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Numbers where only add</a:t>
                      </a:r>
                      <a:r>
                        <a:rPr lang="en-GB" sz="1400" baseline="0" dirty="0"/>
                        <a:t> &amp; subtract valid (Date)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400" b="1" i="1" dirty="0">
                          <a:solidFill>
                            <a:srgbClr val="00B050"/>
                          </a:solidFill>
                        </a:rPr>
                        <a:t>+1 has a meaning,</a:t>
                      </a:r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GB" sz="1400" b="1" i="1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 has no meaning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</a:txBody>
                  <a:tcPr marL="73976" marR="73976" marT="44191" marB="44191"/>
                </a:tc>
                <a:extLst>
                  <a:ext uri="{0D108BD9-81ED-4DB2-BD59-A6C34878D82A}">
                    <a16:rowId xmlns:a16="http://schemas.microsoft.com/office/drawing/2014/main" val="376757360"/>
                  </a:ext>
                </a:extLst>
              </a:tr>
              <a:tr h="948642">
                <a:tc>
                  <a:txBody>
                    <a:bodyPr/>
                    <a:lstStyle/>
                    <a:p>
                      <a:r>
                        <a:rPr lang="en-GB" sz="1400" dirty="0"/>
                        <a:t>Ratio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1400" b="1" i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marL="73976" marR="73976" marT="44191" marB="4419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Numbers where add</a:t>
                      </a:r>
                      <a:r>
                        <a:rPr lang="en-GB" sz="1400" baseline="0" dirty="0"/>
                        <a:t>, subtract, multiply &amp; divide valid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400" b="1" i="1" dirty="0">
                          <a:solidFill>
                            <a:srgbClr val="00B050"/>
                          </a:solidFill>
                        </a:rPr>
                        <a:t>+1 has a meaning,</a:t>
                      </a:r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GB" sz="1400" b="1" i="1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GB" sz="1400" b="1" i="1" baseline="0" dirty="0">
                          <a:solidFill>
                            <a:srgbClr val="00B050"/>
                          </a:solidFill>
                        </a:rPr>
                        <a:t> has meaning</a:t>
                      </a:r>
                      <a:endParaRPr lang="en-GB" sz="1400" b="1" i="1" dirty="0">
                        <a:solidFill>
                          <a:srgbClr val="00B050"/>
                        </a:solidFill>
                      </a:endParaRPr>
                    </a:p>
                  </a:txBody>
                  <a:tcPr marL="73976" marR="73976" marT="44191" marB="44191"/>
                </a:tc>
                <a:extLst>
                  <a:ext uri="{0D108BD9-81ED-4DB2-BD59-A6C34878D82A}">
                    <a16:rowId xmlns:a16="http://schemas.microsoft.com/office/drawing/2014/main" val="232714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3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step processing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Compile phase</a:t>
            </a:r>
          </a:p>
          <a:p>
            <a:pPr lvl="1"/>
            <a:r>
              <a:rPr lang="en-GB" dirty="0"/>
              <a:t>Declare space to store the line of data from the input file</a:t>
            </a:r>
          </a:p>
          <a:p>
            <a:pPr lvl="2"/>
            <a:r>
              <a:rPr lang="en-GB" dirty="0"/>
              <a:t>Input buffer</a:t>
            </a:r>
          </a:p>
          <a:p>
            <a:pPr lvl="1"/>
            <a:r>
              <a:rPr lang="en-GB" dirty="0"/>
              <a:t>Declare space for the required SAS variables</a:t>
            </a:r>
          </a:p>
          <a:p>
            <a:pPr lvl="2"/>
            <a:r>
              <a:rPr lang="en-GB" dirty="0"/>
              <a:t>Program data vector</a:t>
            </a:r>
          </a:p>
          <a:p>
            <a:pPr lvl="1"/>
            <a:r>
              <a:rPr lang="en-GB" dirty="0"/>
              <a:t>Initialise useful information about the process</a:t>
            </a:r>
          </a:p>
          <a:p>
            <a:endParaRPr lang="en-GB" dirty="0"/>
          </a:p>
          <a:p>
            <a:r>
              <a:rPr lang="en-GB" dirty="0"/>
              <a:t>Execution phase</a:t>
            </a:r>
          </a:p>
          <a:p>
            <a:pPr lvl="1"/>
            <a:r>
              <a:rPr lang="en-GB" dirty="0"/>
              <a:t>Write the current variables to the data set</a:t>
            </a:r>
          </a:p>
          <a:p>
            <a:pPr lvl="1"/>
            <a:r>
              <a:rPr lang="en-GB" dirty="0"/>
              <a:t>Reset all variables to missing</a:t>
            </a:r>
          </a:p>
          <a:p>
            <a:pPr lvl="1"/>
            <a:r>
              <a:rPr lang="en-GB" dirty="0"/>
              <a:t>Build the next observation</a:t>
            </a:r>
          </a:p>
          <a:p>
            <a:pPr lvl="2"/>
            <a:r>
              <a:rPr lang="en-GB" dirty="0"/>
              <a:t>read a line of data</a:t>
            </a:r>
          </a:p>
          <a:p>
            <a:pPr lvl="2"/>
            <a:r>
              <a:rPr lang="en-GB" dirty="0"/>
              <a:t>use input statements to translate the text into a SAS variable</a:t>
            </a:r>
          </a:p>
          <a:p>
            <a:pPr lvl="2"/>
            <a:r>
              <a:rPr lang="en-GB" dirty="0"/>
              <a:t>use data step programming statements to alter/add to SAS variables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82BC-2E6F-4736-A9C9-4E1EEAD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2592B-B5FE-4E11-A855-F65F7380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2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>
                <a:solidFill>
                  <a:srgbClr val="FFFFFF"/>
                </a:solidFill>
              </a:rPr>
              <a:t>Anatomy of the </a:t>
            </a:r>
            <a:r>
              <a:rPr lang="en-GB" sz="38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3800">
                <a:solidFill>
                  <a:srgbClr val="FFFFFF"/>
                </a:solidFill>
              </a:rPr>
              <a:t>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 lnSpcReduction="10000"/>
          </a:bodyPr>
          <a:lstStyle/>
          <a:p>
            <a:r>
              <a:rPr lang="en-GB" sz="1300" b="1" dirty="0">
                <a:solidFill>
                  <a:srgbClr val="FFFFFF"/>
                </a:solidFill>
              </a:rPr>
              <a:t>Each data step will contain </a:t>
            </a:r>
            <a:r>
              <a:rPr lang="en-GB" sz="1300" b="1" i="1" dirty="0">
                <a:solidFill>
                  <a:srgbClr val="FFFFFF"/>
                </a:solidFill>
              </a:rPr>
              <a:t>data</a:t>
            </a:r>
            <a:r>
              <a:rPr lang="en-GB" sz="1300" b="1" dirty="0">
                <a:solidFill>
                  <a:srgbClr val="FFFFFF"/>
                </a:solidFill>
              </a:rPr>
              <a:t> and </a:t>
            </a:r>
            <a:r>
              <a:rPr lang="en-GB" sz="1300" b="1" i="1" dirty="0">
                <a:solidFill>
                  <a:srgbClr val="FFFFFF"/>
                </a:solidFill>
              </a:rPr>
              <a:t>source</a:t>
            </a:r>
            <a:r>
              <a:rPr lang="en-GB" sz="1300" b="1" dirty="0">
                <a:solidFill>
                  <a:srgbClr val="FFFFFF"/>
                </a:solidFill>
              </a:rPr>
              <a:t>; the remaining elements will depend on the task.</a:t>
            </a:r>
          </a:p>
          <a:p>
            <a:endParaRPr lang="en-GB" sz="900" b="1" dirty="0">
              <a:solidFill>
                <a:srgbClr val="FFFFFF"/>
              </a:solidFill>
            </a:endParaRPr>
          </a:p>
          <a:p>
            <a:r>
              <a:rPr lang="en-GB" sz="1300" b="1" dirty="0">
                <a:solidFill>
                  <a:srgbClr val="FFFFFF"/>
                </a:solidFill>
              </a:rPr>
              <a:t>data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&lt;output data set&gt;;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</a:rPr>
              <a:t>source 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300" dirty="0">
                <a:solidFill>
                  <a:srgbClr val="FFFFFF"/>
                </a:solidFill>
              </a:rPr>
              <a:t> 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another SAS data set&gt;;</a:t>
            </a:r>
          </a:p>
          <a:p>
            <a:pPr lvl="2"/>
            <a:r>
              <a:rPr lang="en-GB" sz="13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&lt;input a raw data file&gt;;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  <a:cs typeface="Consolas" panose="020B0609020204030204" pitchFamily="49" charset="0"/>
              </a:rPr>
              <a:t>length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 &lt;lengths of variables&gt;;</a:t>
            </a:r>
            <a:endParaRPr lang="en-GB" sz="1300" b="1" i="1" dirty="0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r>
              <a:rPr lang="en-GB" sz="1300" b="1" i="1" dirty="0">
                <a:solidFill>
                  <a:srgbClr val="FFFFFF"/>
                </a:solidFill>
                <a:cs typeface="Consolas" panose="020B0609020204030204" pitchFamily="49" charset="0"/>
              </a:rPr>
              <a:t>format</a:t>
            </a:r>
          </a:p>
          <a:p>
            <a:pPr lvl="2"/>
            <a:r>
              <a:rPr lang="en-GB" sz="13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informat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sz="13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informat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for variables&gt;;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</a:rPr>
              <a:t>variables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&lt;variables&gt;;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  <a:cs typeface="Consolas" panose="020B0609020204030204" pitchFamily="49" charset="0"/>
              </a:rPr>
              <a:t>programming statements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&lt;condition&gt; then &lt;action&gt;;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&lt;output the current set of variables&gt;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</a:rPr>
              <a:t>output formatting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 &lt;</a:t>
            </a:r>
            <a:r>
              <a:rPr lang="en-GB" sz="13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outformat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for variables&gt;;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&lt;labels&gt;;</a:t>
            </a:r>
          </a:p>
          <a:p>
            <a:pPr lvl="1"/>
            <a:r>
              <a:rPr lang="en-GB" sz="1300" b="1" i="1" dirty="0">
                <a:solidFill>
                  <a:srgbClr val="FFFFFF"/>
                </a:solidFill>
              </a:rPr>
              <a:t>data</a:t>
            </a:r>
          </a:p>
          <a:p>
            <a:pPr lvl="2"/>
            <a:r>
              <a:rPr lang="en-GB" sz="13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datalines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&lt;data&gt;;</a:t>
            </a:r>
          </a:p>
          <a:p>
            <a:r>
              <a:rPr lang="en-GB" sz="13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13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9559D-C894-4A69-91EA-805F734B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893" y="6164525"/>
            <a:ext cx="4495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1A44B-BB16-47D7-9997-BABD1E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164207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GB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>
                <a:solidFill>
                  <a:srgbClr val="FFFFFF"/>
                </a:solidFill>
              </a:rPr>
              <a:t>Strategy for </a:t>
            </a:r>
            <a:r>
              <a:rPr lang="en-GB" sz="38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3800">
                <a:solidFill>
                  <a:srgbClr val="FFFFFF"/>
                </a:solidFill>
              </a:rPr>
              <a:t>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lang="en-GB" sz="1300" dirty="0">
                <a:solidFill>
                  <a:srgbClr val="FFFFFF"/>
                </a:solidFill>
              </a:rPr>
              <a:t>Look at the source data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What format is it in?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</a:rPr>
              <a:t>Which input statements will help?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Identify any rows that are obviously unusual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</a:rPr>
              <a:t>Put them and one “standard” row in a test file or a </a:t>
            </a:r>
            <a:r>
              <a:rPr lang="en-GB" sz="13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datalines</a:t>
            </a:r>
            <a:r>
              <a:rPr lang="en-GB" sz="1300" dirty="0">
                <a:solidFill>
                  <a:srgbClr val="FFFFFF"/>
                </a:solidFill>
              </a:rPr>
              <a:t> statement</a:t>
            </a:r>
          </a:p>
          <a:p>
            <a:endParaRPr lang="en-GB" sz="1300" dirty="0">
              <a:solidFill>
                <a:srgbClr val="FFFFFF"/>
              </a:solidFill>
            </a:endParaRPr>
          </a:p>
          <a:p>
            <a:r>
              <a:rPr lang="en-GB" sz="1300" dirty="0">
                <a:solidFill>
                  <a:srgbClr val="FFFFFF"/>
                </a:solidFill>
              </a:rPr>
              <a:t>Write the </a:t>
            </a:r>
            <a:r>
              <a:rPr lang="en-GB" sz="13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300" dirty="0">
                <a:solidFill>
                  <a:srgbClr val="FFFFFF"/>
                </a:solidFill>
              </a:rPr>
              <a:t> statement to read the test data</a:t>
            </a:r>
          </a:p>
          <a:p>
            <a:pPr lvl="1"/>
            <a:r>
              <a:rPr lang="en-GB" sz="1300" b="1" u="sng" dirty="0">
                <a:solidFill>
                  <a:srgbClr val="FFFFFF"/>
                </a:solidFill>
              </a:rPr>
              <a:t>ALWAYS</a:t>
            </a:r>
            <a:r>
              <a:rPr lang="en-GB" sz="1300" dirty="0">
                <a:solidFill>
                  <a:srgbClr val="FFFFFF"/>
                </a:solidFill>
              </a:rPr>
              <a:t> look at the log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</a:rPr>
              <a:t>Check that the right number of records have been read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</a:rPr>
              <a:t>If there is an error, refine the </a:t>
            </a:r>
            <a:r>
              <a:rPr lang="en-GB" sz="13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300" dirty="0">
                <a:solidFill>
                  <a:srgbClr val="FFFFFF"/>
                </a:solidFill>
              </a:rPr>
              <a:t> statement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Always view the data set itself</a:t>
            </a:r>
          </a:p>
          <a:p>
            <a:pPr lvl="2"/>
            <a:r>
              <a:rPr lang="en-GB" sz="1300" dirty="0">
                <a:solidFill>
                  <a:srgbClr val="FFFFFF"/>
                </a:solidFill>
              </a:rPr>
              <a:t>If the data are incorrect, refine the </a:t>
            </a:r>
            <a:r>
              <a:rPr lang="en-GB" sz="13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300" dirty="0">
                <a:solidFill>
                  <a:srgbClr val="FFFFFF"/>
                </a:solidFill>
              </a:rPr>
              <a:t> statement</a:t>
            </a:r>
          </a:p>
          <a:p>
            <a:endParaRPr lang="en-GB" sz="1300" dirty="0">
              <a:solidFill>
                <a:srgbClr val="FFFFFF"/>
              </a:solidFill>
            </a:endParaRPr>
          </a:p>
          <a:p>
            <a:r>
              <a:rPr lang="en-GB" sz="1300" dirty="0">
                <a:solidFill>
                  <a:srgbClr val="FFFFFF"/>
                </a:solidFill>
              </a:rPr>
              <a:t>When the </a:t>
            </a:r>
            <a:r>
              <a:rPr lang="en-GB" sz="13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1300" dirty="0">
                <a:solidFill>
                  <a:srgbClr val="FFFFFF"/>
                </a:solidFill>
              </a:rPr>
              <a:t> statement is correct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Read the full dataset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Check the log for errors</a:t>
            </a:r>
          </a:p>
          <a:p>
            <a:pPr lvl="1"/>
            <a:r>
              <a:rPr lang="en-GB" sz="1300" dirty="0">
                <a:solidFill>
                  <a:srgbClr val="FFFFFF"/>
                </a:solidFill>
              </a:rPr>
              <a:t>Use univariate stats (continuous) or frequencies (categorical) to check data</a:t>
            </a:r>
          </a:p>
          <a:p>
            <a:pPr lvl="1"/>
            <a:endParaRPr lang="en-GB" sz="1300" dirty="0">
              <a:solidFill>
                <a:srgbClr val="FFFFFF"/>
              </a:solidFill>
            </a:endParaRPr>
          </a:p>
          <a:p>
            <a:pPr lvl="1"/>
            <a:endParaRPr lang="en-GB" sz="13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67F8-B72E-4C48-8601-3C9CA209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893" y="6164525"/>
            <a:ext cx="4495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C60F-8B22-4827-806F-67CEA1E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164207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554DBC-C4C0-4107-BFB1-A0208EBE5191}" type="slidenum">
              <a:rPr lang="en-GB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4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data in text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Terminology</a:t>
            </a:r>
          </a:p>
          <a:p>
            <a:pPr lvl="1"/>
            <a:r>
              <a:rPr lang="en-GB" dirty="0"/>
              <a:t>‘Delimiter’ is used for two purposes</a:t>
            </a:r>
          </a:p>
          <a:p>
            <a:pPr lvl="1"/>
            <a:r>
              <a:rPr lang="en-GB" dirty="0"/>
              <a:t>It is used to mean:</a:t>
            </a:r>
          </a:p>
          <a:p>
            <a:endParaRPr lang="en-GB" dirty="0"/>
          </a:p>
          <a:p>
            <a:r>
              <a:rPr lang="en-GB" dirty="0"/>
              <a:t>Separator: (which SAS calls a delimiter)</a:t>
            </a:r>
          </a:p>
          <a:p>
            <a:pPr lvl="1"/>
            <a:r>
              <a:rPr lang="en-GB" dirty="0"/>
              <a:t>the character(s) that separate data items</a:t>
            </a:r>
          </a:p>
          <a:p>
            <a:pPr marL="393192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23 24 25 …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 space character separates each number */</a:t>
            </a:r>
          </a:p>
          <a:p>
            <a:pPr lvl="1"/>
            <a:endParaRPr lang="en-GB" dirty="0"/>
          </a:p>
          <a:p>
            <a:r>
              <a:rPr lang="en-GB" dirty="0"/>
              <a:t>Delimiter: (for which SAS has no specific name)</a:t>
            </a:r>
          </a:p>
          <a:p>
            <a:pPr lvl="1"/>
            <a:r>
              <a:rPr lang="en-GB" dirty="0"/>
              <a:t>the character(s) that surround the character(s) representing a data item</a:t>
            </a:r>
          </a:p>
          <a:p>
            <a:pPr marL="393192" lvl="1" indent="0">
              <a:buNone/>
            </a:pPr>
            <a:r>
              <a:rPr lang="en-GB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World!'</a:t>
            </a:r>
            <a:r>
              <a:rPr lang="en-GB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quote (") delimits text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85071-C1F6-4051-A004-1D0F2A8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FFC42-CE30-4157-AD65-4EB8E4C9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4DBC-C4C0-4107-BFB1-A0208EBE51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740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2184</Words>
  <Application>Microsoft Office PowerPoint</Application>
  <PresentationFormat>On-screen Show (4:3)</PresentationFormat>
  <Paragraphs>419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Trebuchet MS</vt:lpstr>
      <vt:lpstr>Berlin</vt:lpstr>
      <vt:lpstr>Reading Data &amp; Creating Datasets </vt:lpstr>
      <vt:lpstr>SAS data sets</vt:lpstr>
      <vt:lpstr>SAS Data Set Example</vt:lpstr>
      <vt:lpstr>Anatomy of a SAS variable</vt:lpstr>
      <vt:lpstr>Taxonomy of variables</vt:lpstr>
      <vt:lpstr>Data step processing overview</vt:lpstr>
      <vt:lpstr>Anatomy of the data statement</vt:lpstr>
      <vt:lpstr>Strategy for data statements</vt:lpstr>
      <vt:lpstr>About data in text files</vt:lpstr>
      <vt:lpstr>Types of input</vt:lpstr>
      <vt:lpstr>Data arranged in columns</vt:lpstr>
      <vt:lpstr>Data step for columnar data</vt:lpstr>
      <vt:lpstr>Data arranged in lists</vt:lpstr>
      <vt:lpstr>List data example</vt:lpstr>
      <vt:lpstr>List data problems</vt:lpstr>
      <vt:lpstr>Input from Excel in 32-bit Office</vt:lpstr>
      <vt:lpstr>Data step for free format data</vt:lpstr>
      <vt:lpstr>Data step for free format data</vt:lpstr>
      <vt:lpstr>Input buffer underflow</vt:lpstr>
      <vt:lpstr>Strategies for: hierarchical input Multiple data subjects in input buffer</vt:lpstr>
      <vt:lpstr>Hierarchical input: Select subsets of the data, using @</vt:lpstr>
      <vt:lpstr>Code to handle multiple data rows on one input line</vt:lpstr>
      <vt:lpstr>Example informat</vt:lpstr>
      <vt:lpstr>Using put to check…</vt:lpstr>
      <vt:lpstr>Type conversion using informat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Data &amp; Creating Datasets </dc:title>
  <dc:creator>Mark Shaw</dc:creator>
  <cp:lastModifiedBy>Mark Shaw</cp:lastModifiedBy>
  <cp:revision>9</cp:revision>
  <dcterms:created xsi:type="dcterms:W3CDTF">2019-02-03T19:23:12Z</dcterms:created>
  <dcterms:modified xsi:type="dcterms:W3CDTF">2020-02-16T13:38:07Z</dcterms:modified>
</cp:coreProperties>
</file>