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7"/>
  </p:notesMasterIdLst>
  <p:sldIdLst>
    <p:sldId id="256" r:id="rId2"/>
    <p:sldId id="286" r:id="rId3"/>
    <p:sldId id="287" r:id="rId4"/>
    <p:sldId id="264" r:id="rId5"/>
    <p:sldId id="285" r:id="rId6"/>
    <p:sldId id="273" r:id="rId7"/>
    <p:sldId id="263" r:id="rId8"/>
    <p:sldId id="288" r:id="rId9"/>
    <p:sldId id="271" r:id="rId10"/>
    <p:sldId id="272" r:id="rId11"/>
    <p:sldId id="274" r:id="rId12"/>
    <p:sldId id="275" r:id="rId13"/>
    <p:sldId id="265" r:id="rId14"/>
    <p:sldId id="297" r:id="rId15"/>
    <p:sldId id="284" r:id="rId16"/>
    <p:sldId id="300" r:id="rId17"/>
    <p:sldId id="293" r:id="rId18"/>
    <p:sldId id="298" r:id="rId19"/>
    <p:sldId id="299" r:id="rId20"/>
    <p:sldId id="291" r:id="rId21"/>
    <p:sldId id="292" r:id="rId22"/>
    <p:sldId id="296" r:id="rId23"/>
    <p:sldId id="267" r:id="rId24"/>
    <p:sldId id="294" r:id="rId25"/>
    <p:sldId id="29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F0AED6-46D5-4000-95D9-5E4AB1D61E85}" v="15" dt="2020-03-01T20:51:23.13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8" d="100"/>
          <a:sy n="148" d="100"/>
        </p:scale>
        <p:origin x="72" y="-18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0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Shaw" userId="42926741f8374836" providerId="LiveId" clId="{60A38B1E-AEDC-4104-B735-1D81D5CF9121}"/>
    <pc:docChg chg="custSel addSld delSld modSld sldOrd">
      <pc:chgData name="Mark Shaw" userId="42926741f8374836" providerId="LiveId" clId="{60A38B1E-AEDC-4104-B735-1D81D5CF9121}" dt="2020-03-01T20:54:48.097" v="472" actId="20577"/>
      <pc:docMkLst>
        <pc:docMk/>
      </pc:docMkLst>
      <pc:sldChg chg="add del">
        <pc:chgData name="Mark Shaw" userId="42926741f8374836" providerId="LiveId" clId="{60A38B1E-AEDC-4104-B735-1D81D5CF9121}" dt="2020-03-01T20:40:21.210" v="2" actId="2696"/>
        <pc:sldMkLst>
          <pc:docMk/>
          <pc:sldMk cId="898225334" sldId="263"/>
        </pc:sldMkLst>
      </pc:sldChg>
      <pc:sldChg chg="add">
        <pc:chgData name="Mark Shaw" userId="42926741f8374836" providerId="LiveId" clId="{60A38B1E-AEDC-4104-B735-1D81D5CF9121}" dt="2020-03-01T20:40:31.300" v="3"/>
        <pc:sldMkLst>
          <pc:docMk/>
          <pc:sldMk cId="2644140846" sldId="263"/>
        </pc:sldMkLst>
      </pc:sldChg>
      <pc:sldChg chg="add del">
        <pc:chgData name="Mark Shaw" userId="42926741f8374836" providerId="LiveId" clId="{60A38B1E-AEDC-4104-B735-1D81D5CF9121}" dt="2020-03-01T20:40:21.210" v="2" actId="2696"/>
        <pc:sldMkLst>
          <pc:docMk/>
          <pc:sldMk cId="229640418" sldId="264"/>
        </pc:sldMkLst>
      </pc:sldChg>
      <pc:sldChg chg="add">
        <pc:chgData name="Mark Shaw" userId="42926741f8374836" providerId="LiveId" clId="{60A38B1E-AEDC-4104-B735-1D81D5CF9121}" dt="2020-03-01T20:40:31.300" v="3"/>
        <pc:sldMkLst>
          <pc:docMk/>
          <pc:sldMk cId="3925576959" sldId="264"/>
        </pc:sldMkLst>
      </pc:sldChg>
      <pc:sldChg chg="del">
        <pc:chgData name="Mark Shaw" userId="42926741f8374836" providerId="LiveId" clId="{60A38B1E-AEDC-4104-B735-1D81D5CF9121}" dt="2020-03-01T20:37:15.892" v="0" actId="47"/>
        <pc:sldMkLst>
          <pc:docMk/>
          <pc:sldMk cId="419073825" sldId="265"/>
        </pc:sldMkLst>
      </pc:sldChg>
      <pc:sldChg chg="add del">
        <pc:chgData name="Mark Shaw" userId="42926741f8374836" providerId="LiveId" clId="{60A38B1E-AEDC-4104-B735-1D81D5CF9121}" dt="2020-03-01T20:40:21.210" v="2" actId="2696"/>
        <pc:sldMkLst>
          <pc:docMk/>
          <pc:sldMk cId="2421421743" sldId="265"/>
        </pc:sldMkLst>
      </pc:sldChg>
      <pc:sldChg chg="add">
        <pc:chgData name="Mark Shaw" userId="42926741f8374836" providerId="LiveId" clId="{60A38B1E-AEDC-4104-B735-1D81D5CF9121}" dt="2020-03-01T20:40:31.300" v="3"/>
        <pc:sldMkLst>
          <pc:docMk/>
          <pc:sldMk cId="2716252372" sldId="265"/>
        </pc:sldMkLst>
      </pc:sldChg>
      <pc:sldChg chg="del">
        <pc:chgData name="Mark Shaw" userId="42926741f8374836" providerId="LiveId" clId="{60A38B1E-AEDC-4104-B735-1D81D5CF9121}" dt="2020-03-01T20:37:15.892" v="0" actId="47"/>
        <pc:sldMkLst>
          <pc:docMk/>
          <pc:sldMk cId="3910147363" sldId="266"/>
        </pc:sldMkLst>
      </pc:sldChg>
      <pc:sldChg chg="add">
        <pc:chgData name="Mark Shaw" userId="42926741f8374836" providerId="LiveId" clId="{60A38B1E-AEDC-4104-B735-1D81D5CF9121}" dt="2020-03-01T20:40:31.300" v="3"/>
        <pc:sldMkLst>
          <pc:docMk/>
          <pc:sldMk cId="759495139" sldId="271"/>
        </pc:sldMkLst>
      </pc:sldChg>
      <pc:sldChg chg="add del">
        <pc:chgData name="Mark Shaw" userId="42926741f8374836" providerId="LiveId" clId="{60A38B1E-AEDC-4104-B735-1D81D5CF9121}" dt="2020-03-01T20:40:21.210" v="2" actId="2696"/>
        <pc:sldMkLst>
          <pc:docMk/>
          <pc:sldMk cId="787892235" sldId="271"/>
        </pc:sldMkLst>
      </pc:sldChg>
      <pc:sldChg chg="add del">
        <pc:chgData name="Mark Shaw" userId="42926741f8374836" providerId="LiveId" clId="{60A38B1E-AEDC-4104-B735-1D81D5CF9121}" dt="2020-03-01T20:40:21.210" v="2" actId="2696"/>
        <pc:sldMkLst>
          <pc:docMk/>
          <pc:sldMk cId="2124160633" sldId="272"/>
        </pc:sldMkLst>
      </pc:sldChg>
      <pc:sldChg chg="add">
        <pc:chgData name="Mark Shaw" userId="42926741f8374836" providerId="LiveId" clId="{60A38B1E-AEDC-4104-B735-1D81D5CF9121}" dt="2020-03-01T20:40:31.300" v="3"/>
        <pc:sldMkLst>
          <pc:docMk/>
          <pc:sldMk cId="3405755296" sldId="272"/>
        </pc:sldMkLst>
      </pc:sldChg>
      <pc:sldChg chg="add del">
        <pc:chgData name="Mark Shaw" userId="42926741f8374836" providerId="LiveId" clId="{60A38B1E-AEDC-4104-B735-1D81D5CF9121}" dt="2020-03-01T20:40:21.210" v="2" actId="2696"/>
        <pc:sldMkLst>
          <pc:docMk/>
          <pc:sldMk cId="1367452734" sldId="273"/>
        </pc:sldMkLst>
      </pc:sldChg>
      <pc:sldChg chg="add">
        <pc:chgData name="Mark Shaw" userId="42926741f8374836" providerId="LiveId" clId="{60A38B1E-AEDC-4104-B735-1D81D5CF9121}" dt="2020-03-01T20:40:31.300" v="3"/>
        <pc:sldMkLst>
          <pc:docMk/>
          <pc:sldMk cId="4035693957" sldId="273"/>
        </pc:sldMkLst>
      </pc:sldChg>
      <pc:sldChg chg="add">
        <pc:chgData name="Mark Shaw" userId="42926741f8374836" providerId="LiveId" clId="{60A38B1E-AEDC-4104-B735-1D81D5CF9121}" dt="2020-03-01T20:40:31.300" v="3"/>
        <pc:sldMkLst>
          <pc:docMk/>
          <pc:sldMk cId="2231599965" sldId="274"/>
        </pc:sldMkLst>
      </pc:sldChg>
      <pc:sldChg chg="add del">
        <pc:chgData name="Mark Shaw" userId="42926741f8374836" providerId="LiveId" clId="{60A38B1E-AEDC-4104-B735-1D81D5CF9121}" dt="2020-03-01T20:40:21.210" v="2" actId="2696"/>
        <pc:sldMkLst>
          <pc:docMk/>
          <pc:sldMk cId="3306101092" sldId="274"/>
        </pc:sldMkLst>
      </pc:sldChg>
      <pc:sldChg chg="add">
        <pc:chgData name="Mark Shaw" userId="42926741f8374836" providerId="LiveId" clId="{60A38B1E-AEDC-4104-B735-1D81D5CF9121}" dt="2020-03-01T20:40:31.300" v="3"/>
        <pc:sldMkLst>
          <pc:docMk/>
          <pc:sldMk cId="1276868655" sldId="275"/>
        </pc:sldMkLst>
      </pc:sldChg>
      <pc:sldChg chg="add del">
        <pc:chgData name="Mark Shaw" userId="42926741f8374836" providerId="LiveId" clId="{60A38B1E-AEDC-4104-B735-1D81D5CF9121}" dt="2020-03-01T20:40:21.210" v="2" actId="2696"/>
        <pc:sldMkLst>
          <pc:docMk/>
          <pc:sldMk cId="1490447026" sldId="275"/>
        </pc:sldMkLst>
      </pc:sldChg>
      <pc:sldChg chg="modSp del">
        <pc:chgData name="Mark Shaw" userId="42926741f8374836" providerId="LiveId" clId="{60A38B1E-AEDC-4104-B735-1D81D5CF9121}" dt="2020-03-01T20:43:13.951" v="55" actId="2696"/>
        <pc:sldMkLst>
          <pc:docMk/>
          <pc:sldMk cId="2747000873" sldId="284"/>
        </pc:sldMkLst>
        <pc:spChg chg="mod">
          <ac:chgData name="Mark Shaw" userId="42926741f8374836" providerId="LiveId" clId="{60A38B1E-AEDC-4104-B735-1D81D5CF9121}" dt="2020-03-01T20:42:57.124" v="54" actId="20577"/>
          <ac:spMkLst>
            <pc:docMk/>
            <pc:sldMk cId="2747000873" sldId="284"/>
            <ac:spMk id="5" creationId="{00000000-0000-0000-0000-000000000000}"/>
          </ac:spMkLst>
        </pc:spChg>
      </pc:sldChg>
      <pc:sldChg chg="modSp add ord">
        <pc:chgData name="Mark Shaw" userId="42926741f8374836" providerId="LiveId" clId="{60A38B1E-AEDC-4104-B735-1D81D5CF9121}" dt="2020-03-01T20:49:14.498" v="236"/>
        <pc:sldMkLst>
          <pc:docMk/>
          <pc:sldMk cId="3561551987" sldId="284"/>
        </pc:sldMkLst>
        <pc:spChg chg="mod">
          <ac:chgData name="Mark Shaw" userId="42926741f8374836" providerId="LiveId" clId="{60A38B1E-AEDC-4104-B735-1D81D5CF9121}" dt="2020-03-01T20:43:32.355" v="86" actId="20577"/>
          <ac:spMkLst>
            <pc:docMk/>
            <pc:sldMk cId="3561551987" sldId="284"/>
            <ac:spMk id="5" creationId="{00000000-0000-0000-0000-000000000000}"/>
          </ac:spMkLst>
        </pc:spChg>
      </pc:sldChg>
      <pc:sldChg chg="add">
        <pc:chgData name="Mark Shaw" userId="42926741f8374836" providerId="LiveId" clId="{60A38B1E-AEDC-4104-B735-1D81D5CF9121}" dt="2020-03-01T20:40:31.300" v="3"/>
        <pc:sldMkLst>
          <pc:docMk/>
          <pc:sldMk cId="2747727225" sldId="285"/>
        </pc:sldMkLst>
      </pc:sldChg>
      <pc:sldChg chg="add del">
        <pc:chgData name="Mark Shaw" userId="42926741f8374836" providerId="LiveId" clId="{60A38B1E-AEDC-4104-B735-1D81D5CF9121}" dt="2020-03-01T20:40:21.210" v="2" actId="2696"/>
        <pc:sldMkLst>
          <pc:docMk/>
          <pc:sldMk cId="3449267630" sldId="285"/>
        </pc:sldMkLst>
      </pc:sldChg>
      <pc:sldChg chg="add del">
        <pc:chgData name="Mark Shaw" userId="42926741f8374836" providerId="LiveId" clId="{60A38B1E-AEDC-4104-B735-1D81D5CF9121}" dt="2020-03-01T20:40:21.210" v="2" actId="2696"/>
        <pc:sldMkLst>
          <pc:docMk/>
          <pc:sldMk cId="389729763" sldId="286"/>
        </pc:sldMkLst>
      </pc:sldChg>
      <pc:sldChg chg="add">
        <pc:chgData name="Mark Shaw" userId="42926741f8374836" providerId="LiveId" clId="{60A38B1E-AEDC-4104-B735-1D81D5CF9121}" dt="2020-03-01T20:40:31.300" v="3"/>
        <pc:sldMkLst>
          <pc:docMk/>
          <pc:sldMk cId="3775083886" sldId="286"/>
        </pc:sldMkLst>
      </pc:sldChg>
      <pc:sldChg chg="add ord">
        <pc:chgData name="Mark Shaw" userId="42926741f8374836" providerId="LiveId" clId="{60A38B1E-AEDC-4104-B735-1D81D5CF9121}" dt="2020-03-01T20:40:42.222" v="5"/>
        <pc:sldMkLst>
          <pc:docMk/>
          <pc:sldMk cId="1886448759" sldId="287"/>
        </pc:sldMkLst>
      </pc:sldChg>
      <pc:sldChg chg="add del">
        <pc:chgData name="Mark Shaw" userId="42926741f8374836" providerId="LiveId" clId="{60A38B1E-AEDC-4104-B735-1D81D5CF9121}" dt="2020-03-01T20:40:21.210" v="2" actId="2696"/>
        <pc:sldMkLst>
          <pc:docMk/>
          <pc:sldMk cId="2039862534" sldId="287"/>
        </pc:sldMkLst>
      </pc:sldChg>
      <pc:sldChg chg="add del">
        <pc:chgData name="Mark Shaw" userId="42926741f8374836" providerId="LiveId" clId="{60A38B1E-AEDC-4104-B735-1D81D5CF9121}" dt="2020-03-01T20:40:21.210" v="2" actId="2696"/>
        <pc:sldMkLst>
          <pc:docMk/>
          <pc:sldMk cId="200306853" sldId="288"/>
        </pc:sldMkLst>
      </pc:sldChg>
      <pc:sldChg chg="add">
        <pc:chgData name="Mark Shaw" userId="42926741f8374836" providerId="LiveId" clId="{60A38B1E-AEDC-4104-B735-1D81D5CF9121}" dt="2020-03-01T20:40:31.300" v="3"/>
        <pc:sldMkLst>
          <pc:docMk/>
          <pc:sldMk cId="1536492850" sldId="288"/>
        </pc:sldMkLst>
      </pc:sldChg>
      <pc:sldChg chg="del">
        <pc:chgData name="Mark Shaw" userId="42926741f8374836" providerId="LiveId" clId="{60A38B1E-AEDC-4104-B735-1D81D5CF9121}" dt="2020-03-01T20:37:15.892" v="0" actId="47"/>
        <pc:sldMkLst>
          <pc:docMk/>
          <pc:sldMk cId="3071650558" sldId="288"/>
        </pc:sldMkLst>
      </pc:sldChg>
      <pc:sldChg chg="del">
        <pc:chgData name="Mark Shaw" userId="42926741f8374836" providerId="LiveId" clId="{60A38B1E-AEDC-4104-B735-1D81D5CF9121}" dt="2020-03-01T20:37:15.892" v="0" actId="47"/>
        <pc:sldMkLst>
          <pc:docMk/>
          <pc:sldMk cId="2527420146" sldId="289"/>
        </pc:sldMkLst>
      </pc:sldChg>
      <pc:sldChg chg="del">
        <pc:chgData name="Mark Shaw" userId="42926741f8374836" providerId="LiveId" clId="{60A38B1E-AEDC-4104-B735-1D81D5CF9121}" dt="2020-03-01T20:37:15.892" v="0" actId="47"/>
        <pc:sldMkLst>
          <pc:docMk/>
          <pc:sldMk cId="1768422688" sldId="290"/>
        </pc:sldMkLst>
      </pc:sldChg>
      <pc:sldChg chg="modSp">
        <pc:chgData name="Mark Shaw" userId="42926741f8374836" providerId="LiveId" clId="{60A38B1E-AEDC-4104-B735-1D81D5CF9121}" dt="2020-03-01T20:53:47.486" v="438" actId="20577"/>
        <pc:sldMkLst>
          <pc:docMk/>
          <pc:sldMk cId="3909092120" sldId="293"/>
        </pc:sldMkLst>
        <pc:spChg chg="mod">
          <ac:chgData name="Mark Shaw" userId="42926741f8374836" providerId="LiveId" clId="{60A38B1E-AEDC-4104-B735-1D81D5CF9121}" dt="2020-03-01T20:53:47.486" v="438" actId="20577"/>
          <ac:spMkLst>
            <pc:docMk/>
            <pc:sldMk cId="3909092120" sldId="293"/>
            <ac:spMk id="2" creationId="{EE534832-EC3B-46A6-B45F-6C933A8FDE67}"/>
          </ac:spMkLst>
        </pc:spChg>
        <pc:spChg chg="mod">
          <ac:chgData name="Mark Shaw" userId="42926741f8374836" providerId="LiveId" clId="{60A38B1E-AEDC-4104-B735-1D81D5CF9121}" dt="2020-03-01T20:50:21.262" v="241" actId="20577"/>
          <ac:spMkLst>
            <pc:docMk/>
            <pc:sldMk cId="3909092120" sldId="293"/>
            <ac:spMk id="5" creationId="{00C1258D-7BC2-44F8-9C35-DE078DB2EEC0}"/>
          </ac:spMkLst>
        </pc:spChg>
      </pc:sldChg>
      <pc:sldChg chg="modSp">
        <pc:chgData name="Mark Shaw" userId="42926741f8374836" providerId="LiveId" clId="{60A38B1E-AEDC-4104-B735-1D81D5CF9121}" dt="2020-03-01T20:54:48.097" v="472" actId="20577"/>
        <pc:sldMkLst>
          <pc:docMk/>
          <pc:sldMk cId="547757103" sldId="295"/>
        </pc:sldMkLst>
        <pc:spChg chg="mod">
          <ac:chgData name="Mark Shaw" userId="42926741f8374836" providerId="LiveId" clId="{60A38B1E-AEDC-4104-B735-1D81D5CF9121}" dt="2020-03-01T20:54:48.097" v="472" actId="20577"/>
          <ac:spMkLst>
            <pc:docMk/>
            <pc:sldMk cId="547757103" sldId="295"/>
            <ac:spMk id="5" creationId="{E11DA729-5FEF-4591-9DC5-8BD8FA9FA804}"/>
          </ac:spMkLst>
        </pc:spChg>
      </pc:sldChg>
      <pc:sldChg chg="del">
        <pc:chgData name="Mark Shaw" userId="42926741f8374836" providerId="LiveId" clId="{60A38B1E-AEDC-4104-B735-1D81D5CF9121}" dt="2020-03-01T20:41:11.333" v="6" actId="2696"/>
        <pc:sldMkLst>
          <pc:docMk/>
          <pc:sldMk cId="2300306684" sldId="297"/>
        </pc:sldMkLst>
      </pc:sldChg>
      <pc:sldChg chg="modSp add">
        <pc:chgData name="Mark Shaw" userId="42926741f8374836" providerId="LiveId" clId="{60A38B1E-AEDC-4104-B735-1D81D5CF9121}" dt="2020-03-01T20:49:08.589" v="234"/>
        <pc:sldMkLst>
          <pc:docMk/>
          <pc:sldMk cId="4276150267" sldId="297"/>
        </pc:sldMkLst>
        <pc:spChg chg="mod">
          <ac:chgData name="Mark Shaw" userId="42926741f8374836" providerId="LiveId" clId="{60A38B1E-AEDC-4104-B735-1D81D5CF9121}" dt="2020-03-01T20:49:08.589" v="234"/>
          <ac:spMkLst>
            <pc:docMk/>
            <pc:sldMk cId="4276150267" sldId="297"/>
            <ac:spMk id="2" creationId="{AF63DF84-3E21-43C9-9298-C83780F469EB}"/>
          </ac:spMkLst>
        </pc:spChg>
        <pc:spChg chg="mod">
          <ac:chgData name="Mark Shaw" userId="42926741f8374836" providerId="LiveId" clId="{60A38B1E-AEDC-4104-B735-1D81D5CF9121}" dt="2020-03-01T20:41:39.475" v="45" actId="20577"/>
          <ac:spMkLst>
            <pc:docMk/>
            <pc:sldMk cId="4276150267" sldId="297"/>
            <ac:spMk id="5" creationId="{25EA1E4E-9381-4F21-AB32-3B041BECE394}"/>
          </ac:spMkLst>
        </pc:spChg>
      </pc:sldChg>
      <pc:sldChg chg="addSp delSp modSp add ord">
        <pc:chgData name="Mark Shaw" userId="42926741f8374836" providerId="LiveId" clId="{60A38B1E-AEDC-4104-B735-1D81D5CF9121}" dt="2020-03-01T20:50:04.666" v="239" actId="1076"/>
        <pc:sldMkLst>
          <pc:docMk/>
          <pc:sldMk cId="996869441" sldId="300"/>
        </pc:sldMkLst>
        <pc:spChg chg="del">
          <ac:chgData name="Mark Shaw" userId="42926741f8374836" providerId="LiveId" clId="{60A38B1E-AEDC-4104-B735-1D81D5CF9121}" dt="2020-03-01T20:44:24.484" v="127" actId="478"/>
          <ac:spMkLst>
            <pc:docMk/>
            <pc:sldMk cId="996869441" sldId="300"/>
            <ac:spMk id="2" creationId="{00000000-0000-0000-0000-000000000000}"/>
          </ac:spMkLst>
        </pc:spChg>
        <pc:spChg chg="mod">
          <ac:chgData name="Mark Shaw" userId="42926741f8374836" providerId="LiveId" clId="{60A38B1E-AEDC-4104-B735-1D81D5CF9121}" dt="2020-03-01T20:44:15.251" v="123" actId="20577"/>
          <ac:spMkLst>
            <pc:docMk/>
            <pc:sldMk cId="996869441" sldId="300"/>
            <ac:spMk id="3" creationId="{00000000-0000-0000-0000-000000000000}"/>
          </ac:spMkLst>
        </pc:spChg>
        <pc:spChg chg="del">
          <ac:chgData name="Mark Shaw" userId="42926741f8374836" providerId="LiveId" clId="{60A38B1E-AEDC-4104-B735-1D81D5CF9121}" dt="2020-03-01T20:44:18.834" v="124" actId="478"/>
          <ac:spMkLst>
            <pc:docMk/>
            <pc:sldMk cId="996869441" sldId="300"/>
            <ac:spMk id="7" creationId="{00000000-0000-0000-0000-000000000000}"/>
          </ac:spMkLst>
        </pc:spChg>
        <pc:spChg chg="del mod">
          <ac:chgData name="Mark Shaw" userId="42926741f8374836" providerId="LiveId" clId="{60A38B1E-AEDC-4104-B735-1D81D5CF9121}" dt="2020-03-01T20:44:23.054" v="126" actId="478"/>
          <ac:spMkLst>
            <pc:docMk/>
            <pc:sldMk cId="996869441" sldId="300"/>
            <ac:spMk id="8" creationId="{00000000-0000-0000-0000-000000000000}"/>
          </ac:spMkLst>
        </pc:spChg>
        <pc:spChg chg="add del mod">
          <ac:chgData name="Mark Shaw" userId="42926741f8374836" providerId="LiveId" clId="{60A38B1E-AEDC-4104-B735-1D81D5CF9121}" dt="2020-03-01T20:44:30.738" v="128"/>
          <ac:spMkLst>
            <pc:docMk/>
            <pc:sldMk cId="996869441" sldId="300"/>
            <ac:spMk id="10" creationId="{E01F17D3-FF46-4773-A3E9-B30171ABA6CB}"/>
          </ac:spMkLst>
        </pc:spChg>
        <pc:spChg chg="add del mod">
          <ac:chgData name="Mark Shaw" userId="42926741f8374836" providerId="LiveId" clId="{60A38B1E-AEDC-4104-B735-1D81D5CF9121}" dt="2020-03-01T20:44:36.202" v="130"/>
          <ac:spMkLst>
            <pc:docMk/>
            <pc:sldMk cId="996869441" sldId="300"/>
            <ac:spMk id="11" creationId="{35F3289C-536B-4B48-BFEE-1DD0EDDEDA45}"/>
          </ac:spMkLst>
        </pc:spChg>
        <pc:spChg chg="add mod">
          <ac:chgData name="Mark Shaw" userId="42926741f8374836" providerId="LiveId" clId="{60A38B1E-AEDC-4104-B735-1D81D5CF9121}" dt="2020-03-01T20:49:50.444" v="238" actId="15"/>
          <ac:spMkLst>
            <pc:docMk/>
            <pc:sldMk cId="996869441" sldId="300"/>
            <ac:spMk id="12" creationId="{29A5EF70-164E-4CEC-B357-441DF71CFB30}"/>
          </ac:spMkLst>
        </pc:spChg>
        <pc:spChg chg="add del mod">
          <ac:chgData name="Mark Shaw" userId="42926741f8374836" providerId="LiveId" clId="{60A38B1E-AEDC-4104-B735-1D81D5CF9121}" dt="2020-03-01T20:46:16.559" v="170"/>
          <ac:spMkLst>
            <pc:docMk/>
            <pc:sldMk cId="996869441" sldId="300"/>
            <ac:spMk id="14" creationId="{29A59389-E08F-459A-BBC3-486986DAE9F7}"/>
          </ac:spMkLst>
        </pc:spChg>
        <pc:spChg chg="add del mod">
          <ac:chgData name="Mark Shaw" userId="42926741f8374836" providerId="LiveId" clId="{60A38B1E-AEDC-4104-B735-1D81D5CF9121}" dt="2020-03-01T20:46:16.559" v="170"/>
          <ac:spMkLst>
            <pc:docMk/>
            <pc:sldMk cId="996869441" sldId="300"/>
            <ac:spMk id="15" creationId="{61214DEC-B70D-4207-9ADB-6FC33274EAEF}"/>
          </ac:spMkLst>
        </pc:spChg>
        <pc:spChg chg="add del mod">
          <ac:chgData name="Mark Shaw" userId="42926741f8374836" providerId="LiveId" clId="{60A38B1E-AEDC-4104-B735-1D81D5CF9121}" dt="2020-03-01T20:46:16.559" v="170"/>
          <ac:spMkLst>
            <pc:docMk/>
            <pc:sldMk cId="996869441" sldId="300"/>
            <ac:spMk id="16" creationId="{0016C684-36D6-4867-BBAE-55C2F88681F6}"/>
          </ac:spMkLst>
        </pc:spChg>
        <pc:spChg chg="add del mod">
          <ac:chgData name="Mark Shaw" userId="42926741f8374836" providerId="LiveId" clId="{60A38B1E-AEDC-4104-B735-1D81D5CF9121}" dt="2020-03-01T20:46:16.559" v="170"/>
          <ac:spMkLst>
            <pc:docMk/>
            <pc:sldMk cId="996869441" sldId="300"/>
            <ac:spMk id="17" creationId="{6781E596-8D08-4C11-84EF-8331834E8C8E}"/>
          </ac:spMkLst>
        </pc:spChg>
        <pc:spChg chg="add del mod">
          <ac:chgData name="Mark Shaw" userId="42926741f8374836" providerId="LiveId" clId="{60A38B1E-AEDC-4104-B735-1D81D5CF9121}" dt="2020-03-01T20:46:16.559" v="170"/>
          <ac:spMkLst>
            <pc:docMk/>
            <pc:sldMk cId="996869441" sldId="300"/>
            <ac:spMk id="18" creationId="{742BA6EF-7F8F-404B-B643-07BE3788C1DB}"/>
          </ac:spMkLst>
        </pc:spChg>
        <pc:graphicFrameChg chg="del">
          <ac:chgData name="Mark Shaw" userId="42926741f8374836" providerId="LiveId" clId="{60A38B1E-AEDC-4104-B735-1D81D5CF9121}" dt="2020-03-01T20:44:34.635" v="129"/>
          <ac:graphicFrameMkLst>
            <pc:docMk/>
            <pc:sldMk cId="996869441" sldId="300"/>
            <ac:graphicFrameMk id="6" creationId="{00000000-0000-0000-0000-000000000000}"/>
          </ac:graphicFrameMkLst>
        </pc:graphicFrameChg>
        <pc:graphicFrameChg chg="add mod">
          <ac:chgData name="Mark Shaw" userId="42926741f8374836" providerId="LiveId" clId="{60A38B1E-AEDC-4104-B735-1D81D5CF9121}" dt="2020-03-01T20:50:04.666" v="239" actId="1076"/>
          <ac:graphicFrameMkLst>
            <pc:docMk/>
            <pc:sldMk cId="996869441" sldId="300"/>
            <ac:graphicFrameMk id="13" creationId="{FC201C8D-E76C-4279-A6EE-5250FE114147}"/>
          </ac:graphicFrameMkLst>
        </pc:graphicFrameChg>
      </pc:sldChg>
      <pc:sldChg chg="del">
        <pc:chgData name="Mark Shaw" userId="42926741f8374836" providerId="LiveId" clId="{60A38B1E-AEDC-4104-B735-1D81D5CF9121}" dt="2020-03-01T20:37:15.892" v="0" actId="47"/>
        <pc:sldMkLst>
          <pc:docMk/>
          <pc:sldMk cId="1689636128" sldId="300"/>
        </pc:sldMkLst>
      </pc:sldChg>
      <pc:sldChg chg="del">
        <pc:chgData name="Mark Shaw" userId="42926741f8374836" providerId="LiveId" clId="{60A38B1E-AEDC-4104-B735-1D81D5CF9121}" dt="2020-03-01T20:37:15.892" v="0" actId="47"/>
        <pc:sldMkLst>
          <pc:docMk/>
          <pc:sldMk cId="3025182168" sldId="301"/>
        </pc:sldMkLst>
      </pc:sldChg>
      <pc:sldChg chg="del">
        <pc:chgData name="Mark Shaw" userId="42926741f8374836" providerId="LiveId" clId="{60A38B1E-AEDC-4104-B735-1D81D5CF9121}" dt="2020-03-01T20:37:15.892" v="0" actId="47"/>
        <pc:sldMkLst>
          <pc:docMk/>
          <pc:sldMk cId="1927502826" sldId="302"/>
        </pc:sldMkLst>
      </pc:sldChg>
      <pc:sldChg chg="del">
        <pc:chgData name="Mark Shaw" userId="42926741f8374836" providerId="LiveId" clId="{60A38B1E-AEDC-4104-B735-1D81D5CF9121}" dt="2020-03-01T20:37:15.892" v="0" actId="47"/>
        <pc:sldMkLst>
          <pc:docMk/>
          <pc:sldMk cId="1751850487" sldId="303"/>
        </pc:sldMkLst>
      </pc:sldChg>
      <pc:sldChg chg="del">
        <pc:chgData name="Mark Shaw" userId="42926741f8374836" providerId="LiveId" clId="{60A38B1E-AEDC-4104-B735-1D81D5CF9121}" dt="2020-03-01T20:37:15.892" v="0" actId="47"/>
        <pc:sldMkLst>
          <pc:docMk/>
          <pc:sldMk cId="2757445712" sldId="304"/>
        </pc:sldMkLst>
      </pc:sldChg>
    </pc:docChg>
  </pc:docChgLst>
  <pc:docChgLst>
    <pc:chgData name="Mark Shaw" userId="42926741f8374836" providerId="LiveId" clId="{70F0AED6-46D5-4000-95D9-5E4AB1D61E85}"/>
    <pc:docChg chg="modSld">
      <pc:chgData name="Mark Shaw" userId="42926741f8374836" providerId="LiveId" clId="{70F0AED6-46D5-4000-95D9-5E4AB1D61E85}" dt="2020-03-01T21:52:35.094" v="17" actId="1076"/>
      <pc:docMkLst>
        <pc:docMk/>
      </pc:docMkLst>
      <pc:sldChg chg="modSp">
        <pc:chgData name="Mark Shaw" userId="42926741f8374836" providerId="LiveId" clId="{70F0AED6-46D5-4000-95D9-5E4AB1D61E85}" dt="2020-03-01T21:02:00.267" v="16" actId="20577"/>
        <pc:sldMkLst>
          <pc:docMk/>
          <pc:sldMk cId="2231599965" sldId="274"/>
        </pc:sldMkLst>
        <pc:spChg chg="mod">
          <ac:chgData name="Mark Shaw" userId="42926741f8374836" providerId="LiveId" clId="{70F0AED6-46D5-4000-95D9-5E4AB1D61E85}" dt="2020-03-01T21:02:00.267" v="16" actId="20577"/>
          <ac:spMkLst>
            <pc:docMk/>
            <pc:sldMk cId="2231599965" sldId="274"/>
            <ac:spMk id="2" creationId="{00000000-0000-0000-0000-000000000000}"/>
          </ac:spMkLst>
        </pc:spChg>
      </pc:sldChg>
      <pc:sldChg chg="modSp">
        <pc:chgData name="Mark Shaw" userId="42926741f8374836" providerId="LiveId" clId="{70F0AED6-46D5-4000-95D9-5E4AB1D61E85}" dt="2020-03-01T21:52:35.094" v="17" actId="1076"/>
        <pc:sldMkLst>
          <pc:docMk/>
          <pc:sldMk cId="273754784" sldId="298"/>
        </pc:sldMkLst>
        <pc:spChg chg="mod">
          <ac:chgData name="Mark Shaw" userId="42926741f8374836" providerId="LiveId" clId="{70F0AED6-46D5-4000-95D9-5E4AB1D61E85}" dt="2020-03-01T21:52:35.094" v="17" actId="1076"/>
          <ac:spMkLst>
            <pc:docMk/>
            <pc:sldMk cId="273754784" sldId="298"/>
            <ac:spMk id="2" creationId="{D2999B08-8B24-4288-AEAB-601AC740F95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5E495-7DB7-4C74-B4C1-E62ACC72ACB7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E5171-8376-4BA8-85C3-ED846FE4C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190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D937E6F8-3396-4221-9BF7-DF4613745D2E}" type="datetime1">
              <a:rPr lang="en-GB" smtClean="0"/>
              <a:t>01/03/2020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19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732F-6889-4EAE-B145-582E097C247E}" type="datetime1">
              <a:rPr lang="en-GB" smtClean="0"/>
              <a:t>01/03/2020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82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6274-86BF-40E5-B3B2-C28885F45E81}" type="datetime1">
              <a:rPr lang="en-GB" smtClean="0"/>
              <a:t>01/03/2020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050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EB6C-9DF3-4335-BBE6-8995242773F0}" type="datetime1">
              <a:rPr lang="en-GB" smtClean="0"/>
              <a:t>01/03/2020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1425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63F13-C0B0-421A-82AE-9603826C684A}" type="datetime1">
              <a:rPr lang="en-GB" smtClean="0"/>
              <a:t>01/03/2020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510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82B9-B0E6-4B44-A687-E8417E0900CD}" type="datetime1">
              <a:rPr lang="en-GB" smtClean="0"/>
              <a:t>01/03/2020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668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2F5C-536D-4E7D-9303-4AA57D1F13AB}" type="datetime1">
              <a:rPr lang="en-GB" smtClean="0"/>
              <a:t>01/03/2020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586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A3F7-0163-47E8-96FD-FE8F31709880}" type="datetime1">
              <a:rPr lang="en-GB" smtClean="0"/>
              <a:t>01/03/2020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696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25764F6D-1EF6-4857-9D72-0F414054CE3E}" type="datetime1">
              <a:rPr lang="en-GB" smtClean="0"/>
              <a:t>01/03/2020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25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5C04-3F1A-440E-895A-BC1658E0C2F6}" type="datetime1">
              <a:rPr lang="en-GB" smtClean="0"/>
              <a:t>01/03/2020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9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B7CC4C0F-F0AD-4A93-87EB-15D02DE7915B}" type="datetime1">
              <a:rPr lang="en-GB" smtClean="0"/>
              <a:t>01/03/2020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68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52ED-AA05-4A86-A025-CD4F12101C94}" type="datetime1">
              <a:rPr lang="en-GB" smtClean="0"/>
              <a:t>01/03/2020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13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D9A9-1AD6-4F64-AF75-1108043783BF}" type="datetime1">
              <a:rPr lang="en-GB" smtClean="0"/>
              <a:t>01/03/2020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55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41403-34EB-4722-B0A9-8767EDBBF8CD}" type="datetime1">
              <a:rPr lang="en-GB" smtClean="0"/>
              <a:t>01/03/2020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12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9DED-E6F6-453A-A359-2F867B42435F}" type="datetime1">
              <a:rPr lang="en-GB" smtClean="0"/>
              <a:t>01/03/2020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75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6EBA3-31FF-4FDF-9EFC-7683AA9BCA73}" type="datetime1">
              <a:rPr lang="en-GB" smtClean="0"/>
              <a:t>01/03/2020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99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6953-E82F-461C-BE85-38F73CA04DDB}" type="datetime1">
              <a:rPr lang="en-GB" smtClean="0"/>
              <a:t>01/03/2020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49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6C6D0-20CC-4F6E-B177-BF330746B3DE}" type="datetime1">
              <a:rPr lang="en-GB" smtClean="0"/>
              <a:t>01/03/2020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© De Montfort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583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effectLst/>
              </a:rPr>
              <a:t>How do I manipulate re-shape data sets?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Business Intelligence Systems and Data Mining</a:t>
            </a:r>
            <a:br>
              <a:rPr lang="en-GB" dirty="0"/>
            </a:br>
            <a:r>
              <a:rPr lang="en-GB" dirty="0"/>
              <a:t>IMAT5168 Analytics Programming</a:t>
            </a:r>
          </a:p>
        </p:txBody>
      </p:sp>
    </p:spTree>
    <p:extLst>
      <p:ext uri="{BB962C8B-B14F-4D97-AF65-F5344CB8AC3E}">
        <p14:creationId xmlns:p14="http://schemas.microsoft.com/office/powerpoint/2010/main" val="3114972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Manipulate rows</a:t>
            </a:r>
            <a:br>
              <a:rPr lang="en-GB" dirty="0"/>
            </a:br>
            <a:r>
              <a:rPr lang="en-GB" dirty="0"/>
              <a:t>	- Union of select statements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GB" dirty="0"/>
              <a:t>The union statement appends rows </a:t>
            </a:r>
          </a:p>
          <a:p>
            <a:pPr lvl="1"/>
            <a:r>
              <a:rPr lang="en-GB" dirty="0"/>
              <a:t>Provided the set of attributes matches</a:t>
            </a:r>
          </a:p>
          <a:p>
            <a:endParaRPr lang="en-GB" dirty="0"/>
          </a:p>
          <a:p>
            <a:pPr marL="624078" indent="-514350">
              <a:buFont typeface="+mj-lt"/>
              <a:buAutoNum type="arabicPeriod"/>
            </a:pPr>
            <a:r>
              <a:rPr lang="en-GB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</a:t>
            </a:r>
            <a:r>
              <a:rPr lang="en-GB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endParaRPr lang="en-GB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GB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GB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pPr marL="624078" indent="-514350">
              <a:buFont typeface="+mj-lt"/>
              <a:buAutoNum type="arabicPeriod"/>
            </a:pPr>
            <a:r>
              <a:rPr lang="en-GB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</a:p>
          <a:p>
            <a:pPr marL="624078" indent="-514350">
              <a:buFont typeface="+mj-lt"/>
              <a:buAutoNum type="arabicPeriod"/>
            </a:pPr>
            <a:r>
              <a:rPr lang="en-GB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lang="en-GB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  <a:p>
            <a:pPr marL="624078" indent="-514350">
              <a:buFont typeface="+mj-lt"/>
              <a:buAutoNum type="arabicPeriod"/>
            </a:pPr>
            <a:r>
              <a:rPr lang="en-GB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</a:p>
          <a:p>
            <a:pPr marL="624078" indent="-514350">
              <a:buFont typeface="+mj-lt"/>
              <a:buAutoNum type="arabicPeriod"/>
            </a:pPr>
            <a:r>
              <a:rPr lang="en-GB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GB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C;</a:t>
            </a:r>
          </a:p>
          <a:p>
            <a:pPr marL="624078" indent="-514350">
              <a:buFont typeface="+mj-lt"/>
              <a:buAutoNum type="arabicPeriod"/>
            </a:pPr>
            <a:r>
              <a:rPr lang="en-GB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quit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10</a:t>
            </a:fld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265805"/>
            <a:ext cx="3144112" cy="3173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878869" y="4221088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755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Manipulate columns</a:t>
            </a:r>
            <a:br>
              <a:rPr lang="en-GB" dirty="0"/>
            </a:br>
            <a:r>
              <a:rPr lang="en-GB" dirty="0"/>
              <a:t>		- select/coalesce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2132856"/>
            <a:ext cx="8208912" cy="42587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</a:t>
            </a:r>
            <a:r>
              <a:rPr lang="en-GB" sz="12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2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AB </a:t>
            </a:r>
            <a:r>
              <a:rPr lang="en-GB" sz="12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2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coalesce returns first not null value of its arguments */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coalesce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A.x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B.x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x 	</a:t>
            </a:r>
            <a:r>
              <a:rPr lang="en-GB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coalesce is not standard SQL */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	, a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	, b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2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	A 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 join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B 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B.x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A.x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;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2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TEST4 </a:t>
            </a:r>
            <a:r>
              <a:rPr lang="en-GB" sz="12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GB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see next slide for comparison with SAS data step */</a:t>
            </a:r>
            <a:endParaRPr lang="en-GB" sz="1200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2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coalesce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AB.x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C.x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 as x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	, a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	, b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	, c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2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	C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 join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AB 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AB.x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C.x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;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quit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7504" y="6381328"/>
            <a:ext cx="4834673" cy="365125"/>
          </a:xfrm>
        </p:spPr>
        <p:txBody>
          <a:bodyPr/>
          <a:lstStyle/>
          <a:p>
            <a:r>
              <a:rPr lang="en-GB" dirty="0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599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Proof of the pudding…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9512" y="6381328"/>
            <a:ext cx="4834673" cy="365125"/>
          </a:xfrm>
        </p:spPr>
        <p:txBody>
          <a:bodyPr/>
          <a:lstStyle/>
          <a:p>
            <a:r>
              <a:rPr lang="en-GB" dirty="0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12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87429" y="2188786"/>
          <a:ext cx="4468575" cy="2315004"/>
        </p:xfrm>
        <a:graphic>
          <a:graphicData uri="http://schemas.openxmlformats.org/drawingml/2006/table">
            <a:tbl>
              <a:tblPr firstRow="1">
                <a:tableStyleId>{1E171933-4619-4E11-9A3F-F7608DF75F80}</a:tableStyleId>
              </a:tblPr>
              <a:tblGrid>
                <a:gridCol w="893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834">
                <a:tc>
                  <a:txBody>
                    <a:bodyPr/>
                    <a:lstStyle/>
                    <a:p>
                      <a:pPr fontAlgn="t"/>
                      <a:r>
                        <a:rPr lang="en-GB" dirty="0" err="1">
                          <a:effectLst/>
                        </a:rPr>
                        <a:t>Obs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x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a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b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c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834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111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7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9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4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34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2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112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4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.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1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834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3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113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.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8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.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834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4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114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3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9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7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834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5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115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.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9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.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2204864"/>
            <a:ext cx="4104456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merge using ‘x’ as primary key */</a:t>
            </a:r>
          </a:p>
          <a:p>
            <a:r>
              <a:rPr lang="en-GB" sz="1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GB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test2;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a b c;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x; </a:t>
            </a:r>
          </a:p>
          <a:p>
            <a:r>
              <a:rPr lang="en-GB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582" y="4571924"/>
            <a:ext cx="6134422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3568" y="4571924"/>
            <a:ext cx="20162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cs typeface="Consolas" panose="020B0609020204030204" pitchFamily="49" charset="0"/>
              </a:rPr>
              <a:t>Using </a:t>
            </a:r>
            <a:r>
              <a:rPr lang="en-GB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</a:t>
            </a:r>
            <a:r>
              <a:rPr lang="en-GB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SQL</a:t>
            </a:r>
          </a:p>
        </p:txBody>
      </p:sp>
    </p:spTree>
    <p:extLst>
      <p:ext uri="{BB962C8B-B14F-4D97-AF65-F5344CB8AC3E}">
        <p14:creationId xmlns:p14="http://schemas.microsoft.com/office/powerpoint/2010/main" val="1276868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Manipulate variables</a:t>
            </a:r>
            <a:br>
              <a:rPr lang="en-GB" dirty="0"/>
            </a:br>
            <a:r>
              <a:rPr lang="en-GB" dirty="0"/>
              <a:t>- using SAS extensions to SELECT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2155426"/>
            <a:ext cx="7525072" cy="4176464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rename attributes</a:t>
            </a:r>
          </a:p>
          <a:p>
            <a:pPr lvl="1"/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&lt;attribute&gt;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GB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&lt;variable&gt;</a:t>
            </a:r>
          </a:p>
          <a:p>
            <a:r>
              <a:rPr lang="en-GB" dirty="0"/>
              <a:t>label attributes</a:t>
            </a:r>
          </a:p>
          <a:p>
            <a:pPr lvl="1"/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&lt;attribute&gt;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7030A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'string'</a:t>
            </a:r>
          </a:p>
          <a:p>
            <a:r>
              <a:rPr lang="en-GB" dirty="0"/>
              <a:t>format attributes</a:t>
            </a:r>
          </a:p>
          <a:p>
            <a:pPr lvl="1"/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&lt;attribute&gt;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&lt;format&gt;</a:t>
            </a:r>
          </a:p>
          <a:p>
            <a:r>
              <a:rPr lang="en-GB" dirty="0"/>
              <a:t>perform calculations on attributes</a:t>
            </a:r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attribute1 / attribute2 * 100 </a:t>
            </a:r>
            <a:r>
              <a:rPr lang="en-GB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percent</a:t>
            </a:r>
          </a:p>
          <a:p>
            <a:pPr lvl="2"/>
            <a:r>
              <a:rPr lang="en-GB" dirty="0">
                <a:cs typeface="Consolas" panose="020B0609020204030204" pitchFamily="49" charset="0"/>
              </a:rPr>
              <a:t>NB the calculated value can be used in the where clause: </a:t>
            </a:r>
            <a:br>
              <a:rPr lang="en-GB" dirty="0">
                <a:cs typeface="Consolas" panose="020B0609020204030204" pitchFamily="49" charset="0"/>
              </a:rPr>
            </a:br>
            <a:r>
              <a:rPr lang="en-GB" b="1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calculated</a:t>
            </a:r>
            <a:r>
              <a:rPr lang="en-GB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percent &gt; 25</a:t>
            </a:r>
          </a:p>
          <a:p>
            <a:r>
              <a:rPr lang="en-GB" dirty="0"/>
              <a:t>perform aggregate calculations on attributes</a:t>
            </a:r>
          </a:p>
          <a:p>
            <a:pPr lvl="1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avg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(exam) </a:t>
            </a:r>
            <a:r>
              <a:rPr lang="en-GB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average_exam_result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(u</a:t>
            </a:r>
            <a:r>
              <a:rPr lang="en-GB" dirty="0">
                <a:cs typeface="Consolas" panose="020B0609020204030204" pitchFamily="49" charset="0"/>
              </a:rPr>
              <a:t>se with </a:t>
            </a:r>
            <a:r>
              <a:rPr lang="en-GB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group by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dirty="0"/>
              <a:t>conditionally perform calculations on attributes</a:t>
            </a:r>
          </a:p>
          <a:p>
            <a:pPr lvl="1"/>
            <a:r>
              <a:rPr lang="en-GB" b="1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GB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&lt;variable&gt;</a:t>
            </a:r>
            <a:r>
              <a:rPr lang="en-GB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b="1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GB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&lt;condition&gt;</a:t>
            </a:r>
            <a:r>
              <a:rPr lang="en-GB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&lt;action&gt;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accent3">
                    <a:lumMod val="7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/* may be repeated */</a:t>
            </a:r>
          </a:p>
          <a:p>
            <a:pPr lvl="2"/>
            <a:r>
              <a:rPr lang="en-GB" b="1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GB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&lt;default&gt;</a:t>
            </a:r>
            <a:r>
              <a:rPr lang="en-GB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n-GB" dirty="0">
              <a:highlight>
                <a:srgbClr val="C0C0C0"/>
              </a:highlight>
            </a:endParaRPr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marL="393192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393192" lvl="1" indent="0">
              <a:buNone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504" y="6381328"/>
            <a:ext cx="4834673" cy="365125"/>
          </a:xfrm>
        </p:spPr>
        <p:txBody>
          <a:bodyPr/>
          <a:lstStyle/>
          <a:p>
            <a:r>
              <a:rPr lang="en-GB" dirty="0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252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EA1E4E-9381-4F21-AB32-3B041BEC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Repeated measures data sets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63DF84-3E21-43C9-9298-C83780F46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Long data</a:t>
            </a:r>
          </a:p>
          <a:p>
            <a:pPr lvl="1"/>
            <a:r>
              <a:rPr lang="en-GB" dirty="0"/>
              <a:t>Unit of analysis: the event</a:t>
            </a:r>
          </a:p>
          <a:p>
            <a:pPr lvl="1"/>
            <a:r>
              <a:rPr lang="en-GB" dirty="0"/>
              <a:t>Analysis by time</a:t>
            </a:r>
          </a:p>
          <a:p>
            <a:pPr lvl="2"/>
            <a:r>
              <a:rPr lang="en-GB" dirty="0"/>
              <a:t>Past behaviour</a:t>
            </a:r>
          </a:p>
          <a:p>
            <a:pPr lvl="2"/>
            <a:r>
              <a:rPr lang="en-GB" dirty="0"/>
              <a:t>Forecasts</a:t>
            </a:r>
          </a:p>
          <a:p>
            <a:pPr lvl="2"/>
            <a:r>
              <a:rPr lang="en-GB" dirty="0"/>
              <a:t>Comparison of changes over time</a:t>
            </a:r>
          </a:p>
          <a:p>
            <a:r>
              <a:rPr lang="en-GB" dirty="0"/>
              <a:t>Wide data</a:t>
            </a:r>
          </a:p>
          <a:p>
            <a:pPr lvl="1"/>
            <a:r>
              <a:rPr lang="en-GB" dirty="0"/>
              <a:t>Unit of analysis: the data subject</a:t>
            </a:r>
          </a:p>
          <a:p>
            <a:pPr lvl="1"/>
            <a:r>
              <a:rPr lang="en-GB" dirty="0"/>
              <a:t>Analysis of a series of repeated observations</a:t>
            </a:r>
          </a:p>
          <a:p>
            <a:pPr lvl="1"/>
            <a:r>
              <a:rPr lang="en-GB" dirty="0"/>
              <a:t>E.g. average weight after 6 measurements</a:t>
            </a:r>
          </a:p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890D08-AA34-4191-B270-8ACF0EBA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46350-B5F4-4020-8ED8-AEE365C9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150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Repeated Measures: long 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Source data:</a:t>
            </a:r>
          </a:p>
          <a:p>
            <a:pPr lvl="1"/>
            <a:r>
              <a:rPr lang="en-GB" dirty="0"/>
              <a:t>Id</a:t>
            </a:r>
          </a:p>
          <a:p>
            <a:pPr lvl="2"/>
            <a:r>
              <a:rPr lang="en-GB" dirty="0"/>
              <a:t>Person identifier</a:t>
            </a:r>
          </a:p>
          <a:p>
            <a:pPr lvl="1"/>
            <a:r>
              <a:rPr lang="en-GB" dirty="0"/>
              <a:t>Time</a:t>
            </a:r>
          </a:p>
          <a:p>
            <a:pPr lvl="2"/>
            <a:r>
              <a:rPr lang="en-GB" dirty="0"/>
              <a:t>Time of measurement</a:t>
            </a:r>
          </a:p>
          <a:p>
            <a:pPr lvl="1"/>
            <a:r>
              <a:rPr lang="en-GB" dirty="0"/>
              <a:t>Weight</a:t>
            </a:r>
          </a:p>
          <a:p>
            <a:pPr lvl="2"/>
            <a:r>
              <a:rPr lang="en-GB" dirty="0"/>
              <a:t>Weight of person at time of measurement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15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0434" y="2354752"/>
          <a:ext cx="3384376" cy="38164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4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6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642">
                <a:tc>
                  <a:txBody>
                    <a:bodyPr/>
                    <a:lstStyle/>
                    <a:p>
                      <a:pPr fontAlgn="t"/>
                      <a:r>
                        <a:rPr lang="en-GB" dirty="0" err="1">
                          <a:effectLst/>
                        </a:rPr>
                        <a:t>Obs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id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time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weight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42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1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77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42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2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2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79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42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3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1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3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83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42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4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2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62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42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5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2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2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58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642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6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2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3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59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642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7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3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99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642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8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3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2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97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642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9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3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3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92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551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Repeated measures: wide data</a:t>
            </a:r>
          </a:p>
        </p:txBody>
      </p:sp>
      <p:graphicFrame>
        <p:nvGraphicFramePr>
          <p:cNvPr id="13" name="Picture Placeholder 12">
            <a:extLst>
              <a:ext uri="{FF2B5EF4-FFF2-40B4-BE49-F238E27FC236}">
                <a16:creationId xmlns:a16="http://schemas.microsoft.com/office/drawing/2014/main" id="{FC201C8D-E76C-4279-A6EE-5250FE114147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2501670286"/>
              </p:ext>
            </p:extLst>
          </p:nvPr>
        </p:nvGraphicFramePr>
        <p:xfrm>
          <a:off x="3563888" y="3150987"/>
          <a:ext cx="4978895" cy="15041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95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5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035">
                <a:tc>
                  <a:txBody>
                    <a:bodyPr/>
                    <a:lstStyle/>
                    <a:p>
                      <a:pPr fontAlgn="t"/>
                      <a:r>
                        <a:rPr lang="en-GB" dirty="0" err="1">
                          <a:effectLst/>
                        </a:rPr>
                        <a:t>Obs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id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weight1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weight2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weight3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35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1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77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79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83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35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2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2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62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58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59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35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3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3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99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97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92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9A5EF70-164E-4CEC-B357-441DF71CF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Source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Person identifier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Weight1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Weight of person at time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Weight2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Weight of person at time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Weight3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Weight of person at time 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869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C1258D-7BC2-44F8-9C35-DE078DB2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Wide data: array variables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534832-EC3B-46A6-B45F-6C933A8FD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Arrays:</a:t>
            </a:r>
          </a:p>
          <a:p>
            <a:pPr lvl="1"/>
            <a:r>
              <a:rPr lang="en-GB" dirty="0"/>
              <a:t>Useful for related observations of the same type about one data subject</a:t>
            </a:r>
          </a:p>
          <a:p>
            <a:pPr lvl="1"/>
            <a:r>
              <a:rPr lang="en-GB" dirty="0"/>
              <a:t>e.g. repeated measurements of weight (see slide 16)</a:t>
            </a:r>
          </a:p>
          <a:p>
            <a:pPr lvl="1"/>
            <a:endParaRPr lang="en-GB" dirty="0"/>
          </a:p>
          <a:p>
            <a:r>
              <a:rPr lang="en-GB" dirty="0"/>
              <a:t>Create arrays in the data step using:</a:t>
            </a:r>
          </a:p>
          <a:p>
            <a:pPr lvl="1"/>
            <a:r>
              <a:rPr lang="en-GB" dirty="0"/>
              <a:t>The array statement (see slide 18)</a:t>
            </a:r>
          </a:p>
          <a:p>
            <a:pPr lvl="1"/>
            <a:r>
              <a:rPr lang="en-GB" dirty="0"/>
              <a:t>Assignment:</a:t>
            </a:r>
          </a:p>
          <a:p>
            <a:pPr lvl="2"/>
            <a:r>
              <a:rPr lang="en-GB" dirty="0"/>
              <a:t>to a new or existing array variable</a:t>
            </a:r>
          </a:p>
          <a:p>
            <a:pPr lvl="1"/>
            <a:r>
              <a:rPr lang="en-GB" dirty="0"/>
              <a:t>Input statement:</a:t>
            </a:r>
          </a:p>
          <a:p>
            <a:pPr lvl="2"/>
            <a:r>
              <a:rPr lang="en-GB" dirty="0">
                <a:solidFill>
                  <a:srgbClr val="0070C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 (v1-v3)</a:t>
            </a:r>
          </a:p>
          <a:p>
            <a:pPr lvl="2"/>
            <a:r>
              <a:rPr lang="en-GB" dirty="0"/>
              <a:t>reads 3 numeric variables: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v1, v2, v3</a:t>
            </a:r>
          </a:p>
          <a:p>
            <a:pPr lvl="2"/>
            <a:r>
              <a:rPr lang="en-GB" dirty="0"/>
              <a:t>NB: the bounds of this array are 1-3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35200-5CC4-47A6-86EE-B0E3B92E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82962-4F93-43B7-9B1A-A8489364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092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E0FA12-1A2A-44D2-AB9E-62DEFD4A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array statement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999B08-8B24-4288-AEAB-601AC740F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639" y="2492896"/>
            <a:ext cx="6887389" cy="3599316"/>
          </a:xfrm>
        </p:spPr>
        <p:txBody>
          <a:bodyPr>
            <a:normAutofit fontScale="47500" lnSpcReduction="20000"/>
          </a:bodyPr>
          <a:lstStyle/>
          <a:p>
            <a:r>
              <a:rPr lang="en-GB" dirty="0">
                <a:solidFill>
                  <a:srgbClr val="0070C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x[*] = x1-x7;</a:t>
            </a:r>
          </a:p>
          <a:p>
            <a:pPr lvl="1"/>
            <a:r>
              <a:rPr lang="en-GB" dirty="0"/>
              <a:t>Creates a 7 element array of numbers</a:t>
            </a:r>
          </a:p>
          <a:p>
            <a:r>
              <a:rPr lang="en-GB" dirty="0">
                <a:solidFill>
                  <a:srgbClr val="0070C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x[7] 5;</a:t>
            </a:r>
          </a:p>
          <a:p>
            <a:pPr lvl="1"/>
            <a:r>
              <a:rPr lang="en-GB" dirty="0"/>
              <a:t>Creates a 7 element array of numbers, all with starting value 5</a:t>
            </a:r>
          </a:p>
          <a:p>
            <a:r>
              <a:rPr lang="en-GB" dirty="0">
                <a:solidFill>
                  <a:srgbClr val="0070C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x[7] a b c d e f g;</a:t>
            </a:r>
          </a:p>
          <a:p>
            <a:pPr lvl="1"/>
            <a:r>
              <a:rPr lang="en-GB" dirty="0"/>
              <a:t>Creates a 7 element array of numbers, initialized using variables a to g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NB when SAS compiles the data step, the number of elements must be known</a:t>
            </a:r>
          </a:p>
          <a:p>
            <a:r>
              <a:rPr lang="en-GB" dirty="0"/>
              <a:t>Access:</a:t>
            </a:r>
          </a:p>
          <a:p>
            <a:pPr lvl="1"/>
            <a:r>
              <a:rPr lang="en-GB" dirty="0"/>
              <a:t>first element: x[1] or x1 or a</a:t>
            </a:r>
          </a:p>
          <a:p>
            <a:pPr lvl="1"/>
            <a:r>
              <a:rPr lang="en-GB" dirty="0"/>
              <a:t>last element: x[7] or x7 or g</a:t>
            </a:r>
          </a:p>
          <a:p>
            <a:pPr lvl="1"/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element: x[3] or x3 or c</a:t>
            </a:r>
          </a:p>
          <a:p>
            <a:pPr lvl="1"/>
            <a:endParaRPr lang="en-GB" dirty="0"/>
          </a:p>
          <a:p>
            <a:pPr>
              <a:lnSpc>
                <a:spcPct val="130000"/>
              </a:lnSpc>
            </a:pPr>
            <a:r>
              <a:rPr lang="en-GB" dirty="0">
                <a:solidFill>
                  <a:srgbClr val="0070C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_temporary_</a:t>
            </a:r>
            <a:r>
              <a:rPr lang="en-GB" dirty="0"/>
              <a:t> creates a temporary array that is not written to the output data set (see: Language Reference Concepts – p587)</a:t>
            </a:r>
          </a:p>
          <a:p>
            <a:pPr>
              <a:lnSpc>
                <a:spcPct val="130000"/>
              </a:lnSpc>
            </a:pPr>
            <a:r>
              <a:rPr lang="en-GB" dirty="0">
                <a:solidFill>
                  <a:srgbClr val="0070C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_numeric_</a:t>
            </a:r>
            <a:r>
              <a:rPr lang="en-GB" dirty="0"/>
              <a:t> and </a:t>
            </a:r>
            <a:r>
              <a:rPr lang="en-GB" dirty="0">
                <a:solidFill>
                  <a:srgbClr val="0070C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_character_</a:t>
            </a:r>
            <a:r>
              <a:rPr lang="en-GB" dirty="0"/>
              <a:t> allow you to initialize the array with all numeric or all character variables in the data step (see: Language Reference Concepts – p581).</a:t>
            </a:r>
          </a:p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4301F-1275-41D6-A23C-188A4298B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460DB-8CBC-49FF-A4D3-639CB67E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4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ECBF62-3FA9-4F11-A482-94ABD50A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functions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21F4D5-48E3-4E28-9F22-1826E6813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6887389" cy="3599316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Given:</a:t>
            </a:r>
          </a:p>
          <a:p>
            <a:pPr lvl="1"/>
            <a:r>
              <a:rPr lang="en-GB" dirty="0">
                <a:solidFill>
                  <a:srgbClr val="0070C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x[7] a b c d e f g;</a:t>
            </a:r>
          </a:p>
          <a:p>
            <a:pPr lvl="1"/>
            <a:endParaRPr lang="en-GB" dirty="0">
              <a:solidFill>
                <a:schemeClr val="bg1"/>
              </a:solidFill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0070C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GB" dirty="0">
                <a:solidFill>
                  <a:schemeClr val="bg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(x) = 7</a:t>
            </a:r>
          </a:p>
          <a:p>
            <a:pPr lvl="1"/>
            <a:r>
              <a:rPr lang="en-GB" dirty="0"/>
              <a:t>Determine the size of the array</a:t>
            </a:r>
          </a:p>
          <a:p>
            <a:r>
              <a:rPr lang="en-GB" dirty="0">
                <a:solidFill>
                  <a:srgbClr val="0070C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</a:p>
          <a:p>
            <a:pPr lvl="1"/>
            <a:r>
              <a:rPr lang="en-GB" dirty="0"/>
              <a:t>Use the entire array as input to a function</a:t>
            </a:r>
          </a:p>
          <a:p>
            <a:pPr lvl="1"/>
            <a:r>
              <a:rPr lang="en-GB" dirty="0" err="1">
                <a:solidFill>
                  <a:schemeClr val="bg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sumx</a:t>
            </a:r>
            <a:r>
              <a:rPr lang="en-GB" dirty="0">
                <a:solidFill>
                  <a:schemeClr val="bg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>
                <a:solidFill>
                  <a:srgbClr val="0070C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GB" dirty="0">
                <a:solidFill>
                  <a:schemeClr val="bg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0070C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GB" dirty="0">
                <a:solidFill>
                  <a:schemeClr val="bg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r>
              <a:rPr lang="en-GB" dirty="0">
                <a:solidFill>
                  <a:srgbClr val="0070C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pPr lvl="1"/>
            <a:r>
              <a:rPr lang="en-GB" dirty="0"/>
              <a:t>Search for a value in an array</a:t>
            </a:r>
          </a:p>
          <a:p>
            <a:pPr lvl="1"/>
            <a:r>
              <a:rPr lang="en-GB" dirty="0">
                <a:solidFill>
                  <a:srgbClr val="0070C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70C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70C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then ...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solidFill>
                  <a:srgbClr val="0070C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vname</a:t>
            </a:r>
            <a:r>
              <a:rPr lang="en-GB" dirty="0">
                <a:solidFill>
                  <a:srgbClr val="0070C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/>
              <a:t>Find the variable initializing an element</a:t>
            </a:r>
          </a:p>
          <a:p>
            <a:pPr lvl="1"/>
            <a:r>
              <a:rPr lang="en-GB" dirty="0">
                <a:solidFill>
                  <a:schemeClr val="bg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'd' = </a:t>
            </a:r>
            <a:r>
              <a:rPr lang="en-GB" dirty="0" err="1">
                <a:solidFill>
                  <a:srgbClr val="0070C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vname</a:t>
            </a:r>
            <a:r>
              <a:rPr lang="en-GB" dirty="0">
                <a:solidFill>
                  <a:schemeClr val="bg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4F46BC-8943-48A6-941E-90C748C99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4B56F-7BCD-4E49-B87B-BDD2D93B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03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SAS provides database access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libname</a:t>
            </a:r>
            <a:r>
              <a:rPr lang="en-GB" dirty="0"/>
              <a:t> statement</a:t>
            </a:r>
          </a:p>
          <a:p>
            <a:pPr lvl="1"/>
            <a:r>
              <a:rPr lang="en-GB" dirty="0"/>
              <a:t>Makes database tables into SAS datasets</a:t>
            </a:r>
          </a:p>
          <a:p>
            <a:pPr lvl="1"/>
            <a:r>
              <a:rPr lang="en-GB" dirty="0"/>
              <a:t>Disadvantage: cannot use SQL</a:t>
            </a:r>
          </a:p>
          <a:p>
            <a:pPr marL="109728" indent="0">
              <a:buNone/>
            </a:pPr>
            <a:endParaRPr lang="en-GB" dirty="0"/>
          </a:p>
          <a:p>
            <a:r>
              <a:rPr lang="en-GB" b="1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proc</a:t>
            </a:r>
            <a:r>
              <a:rPr lang="en-GB" b="1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SQL</a:t>
            </a:r>
            <a:r>
              <a:rPr lang="en-GB" dirty="0"/>
              <a:t>; … </a:t>
            </a:r>
            <a:r>
              <a:rPr lang="en-GB" b="1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quit</a:t>
            </a:r>
            <a:r>
              <a:rPr lang="en-GB" dirty="0"/>
              <a:t>;</a:t>
            </a:r>
          </a:p>
          <a:p>
            <a:pPr lvl="1"/>
            <a:r>
              <a:rPr lang="en-GB" dirty="0"/>
              <a:t>Provides SQL ‘pass through’</a:t>
            </a:r>
          </a:p>
          <a:p>
            <a:pPr lvl="1"/>
            <a:r>
              <a:rPr lang="en-GB" dirty="0"/>
              <a:t>Executes SQL on the database system until </a:t>
            </a:r>
            <a:r>
              <a:rPr lang="en-GB" sz="2400" b="1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quit</a:t>
            </a:r>
          </a:p>
          <a:p>
            <a:pPr lvl="2"/>
            <a:r>
              <a:rPr lang="en-GB" dirty="0"/>
              <a:t>connections are made using: </a:t>
            </a:r>
            <a:r>
              <a:rPr lang="en-GB" b="1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connect to</a:t>
            </a:r>
          </a:p>
          <a:p>
            <a:pPr lvl="2"/>
            <a:r>
              <a:rPr lang="en-GB" dirty="0"/>
              <a:t>username (</a:t>
            </a:r>
            <a:r>
              <a:rPr lang="en-GB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user=</a:t>
            </a:r>
            <a:r>
              <a:rPr lang="en-GB" dirty="0"/>
              <a:t>), password (</a:t>
            </a:r>
            <a:r>
              <a:rPr lang="en-GB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GB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dirty="0"/>
              <a:t>)</a:t>
            </a:r>
          </a:p>
          <a:p>
            <a:pPr lvl="2"/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or </a:t>
            </a:r>
            <a:r>
              <a:rPr lang="en-GB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dbprompt</a:t>
            </a:r>
            <a:r>
              <a:rPr lang="en-GB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dirty="0">
                <a:cs typeface="Consolas" panose="020B0609020204030204" pitchFamily="49" charset="0"/>
              </a:rPr>
              <a:t> to prompt the user for credentials</a:t>
            </a:r>
            <a:endParaRPr lang="en-GB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083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Repetition statements allow you to manipulate each element of an array…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GB" dirty="0"/>
              <a:t>Test on loop entry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initialize;</a:t>
            </a: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(condition);</a:t>
            </a: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action;</a:t>
            </a: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increment;</a:t>
            </a: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= </a:t>
            </a:r>
            <a:r>
              <a:rPr lang="en-GB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(k &lt; </a:t>
            </a:r>
            <a:r>
              <a:rPr lang="en-GB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k;</a:t>
            </a: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k = k + </a:t>
            </a:r>
            <a:r>
              <a:rPr lang="en-GB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en-GB" dirty="0"/>
              <a:t>Test on loop exit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initialize;</a:t>
            </a: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(condition);</a:t>
            </a: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action;</a:t>
            </a: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increment;</a:t>
            </a: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GB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(j &gt;= </a:t>
            </a:r>
            <a:r>
              <a:rPr lang="en-GB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j;</a:t>
            </a: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j = j + </a:t>
            </a:r>
            <a:r>
              <a:rPr lang="en-GB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2DCD29A-DED7-49EF-9F97-52546B12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BC45057-3386-42A0-A1AE-9A17E3CD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183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Safe repetition…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Counted repetition avoids infinite loops by setting a limit on the number of repetitions.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format: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GB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index variable ;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finish 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increment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action1;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action2;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…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actionn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D6CE19-D5C1-448E-9607-DA6C148ED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E804E-D7DD-4959-BE13-26D51D79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515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34E37B-E909-479B-A0FF-73AF96CD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Re-shaping data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7C0CE8-C776-44DD-BB75-CD6D259F0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When:</a:t>
            </a:r>
          </a:p>
          <a:p>
            <a:pPr lvl="1"/>
            <a:r>
              <a:rPr lang="en-GB" dirty="0"/>
              <a:t>Data have been entered as events</a:t>
            </a:r>
          </a:p>
          <a:p>
            <a:pPr lvl="1"/>
            <a:r>
              <a:rPr lang="en-GB" dirty="0"/>
              <a:t>AND</a:t>
            </a:r>
          </a:p>
          <a:p>
            <a:pPr lvl="1"/>
            <a:r>
              <a:rPr lang="en-GB" dirty="0"/>
              <a:t>You want to analyse repeated observations together…</a:t>
            </a:r>
          </a:p>
          <a:p>
            <a:r>
              <a:rPr lang="en-GB" dirty="0"/>
              <a:t>Transform to wide format using </a:t>
            </a:r>
            <a:r>
              <a:rPr lang="en-GB" b="1" dirty="0">
                <a:solidFill>
                  <a:srgbClr val="00206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70C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</a:p>
          <a:p>
            <a:pPr lvl="1"/>
            <a:r>
              <a:rPr lang="en-GB" dirty="0"/>
              <a:t>Removing the event identifying variable (usually time)</a:t>
            </a:r>
          </a:p>
          <a:p>
            <a:endParaRPr lang="en-GB" dirty="0"/>
          </a:p>
          <a:p>
            <a:r>
              <a:rPr lang="en-GB" dirty="0"/>
              <a:t>When:</a:t>
            </a:r>
          </a:p>
          <a:p>
            <a:pPr lvl="1"/>
            <a:r>
              <a:rPr lang="en-GB" dirty="0"/>
              <a:t>Data have been entered in an array </a:t>
            </a:r>
          </a:p>
          <a:p>
            <a:pPr lvl="1"/>
            <a:r>
              <a:rPr lang="en-GB" dirty="0"/>
              <a:t>AND</a:t>
            </a:r>
          </a:p>
          <a:p>
            <a:pPr lvl="1"/>
            <a:r>
              <a:rPr lang="en-GB" dirty="0"/>
              <a:t>you want to analyse by event</a:t>
            </a:r>
          </a:p>
          <a:p>
            <a:r>
              <a:rPr lang="en-GB" dirty="0"/>
              <a:t>Transform to long format using the </a:t>
            </a:r>
            <a:r>
              <a:rPr lang="en-GB" dirty="0">
                <a:solidFill>
                  <a:srgbClr val="0070C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command</a:t>
            </a:r>
          </a:p>
          <a:p>
            <a:pPr lvl="1"/>
            <a:r>
              <a:rPr lang="en-GB" dirty="0"/>
              <a:t>Adding an event identifying variable (e.g. event number)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64A81-910D-4B59-B50F-C68B98621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FBADE-4E8F-4044-8EFE-2C031DCD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003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Transposing long to wide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3878" y="2095981"/>
            <a:ext cx="4690864" cy="31718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GB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endParaRPr lang="en-GB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long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wide 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(drop = _name_)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weight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weight# */</a:t>
            </a:r>
            <a:r>
              <a:rPr lang="en-GB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weight;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time;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23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67824"/>
              </p:ext>
            </p:extLst>
          </p:nvPr>
        </p:nvGraphicFramePr>
        <p:xfrm>
          <a:off x="3851919" y="4725144"/>
          <a:ext cx="4978895" cy="15041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95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5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035">
                <a:tc>
                  <a:txBody>
                    <a:bodyPr/>
                    <a:lstStyle/>
                    <a:p>
                      <a:pPr fontAlgn="t"/>
                      <a:r>
                        <a:rPr lang="en-GB" dirty="0" err="1">
                          <a:effectLst/>
                        </a:rPr>
                        <a:t>Obs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id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weight1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weight2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weight3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35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1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77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79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83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35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2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2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62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58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59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35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3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3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99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97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92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Bent Arrow 6"/>
          <p:cNvSpPr/>
          <p:nvPr/>
        </p:nvSpPr>
        <p:spPr>
          <a:xfrm rot="5400000">
            <a:off x="5256076" y="3157897"/>
            <a:ext cx="1224136" cy="14401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3942" y="2451070"/>
            <a:ext cx="3176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Allows calculation of</a:t>
            </a:r>
          </a:p>
          <a:p>
            <a:r>
              <a:rPr lang="en-GB" dirty="0"/>
              <a:t>summary measures of weight</a:t>
            </a:r>
          </a:p>
        </p:txBody>
      </p:sp>
    </p:spTree>
    <p:extLst>
      <p:ext uri="{BB962C8B-B14F-4D97-AF65-F5344CB8AC3E}">
        <p14:creationId xmlns:p14="http://schemas.microsoft.com/office/powerpoint/2010/main" val="1958892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749DBF-4D49-4042-A5B4-69D48E73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Transposing wide to long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934BFF-6E39-477F-800D-644B7A0D6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639" y="2193388"/>
            <a:ext cx="7855024" cy="404392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time_data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name $ 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sex $ 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t1-t6 ;			</a:t>
            </a:r>
            <a:r>
              <a:rPr lang="en-GB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input an array ;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times{*} t1-t6;	</a:t>
            </a:r>
            <a:r>
              <a:rPr lang="en-GB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declare the array ;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GB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dim(times);	</a:t>
            </a:r>
            <a:r>
              <a:rPr lang="en-GB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dim() sets upper limit index ;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time = index;		</a:t>
            </a:r>
            <a:r>
              <a:rPr lang="en-GB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set time to index value ;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score = times{index};	</a:t>
            </a:r>
            <a:r>
              <a:rPr lang="en-GB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set score using </a:t>
            </a:r>
            <a:r>
              <a:rPr lang="en-GB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GB" sz="1200" baseline="30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GB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 ;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	</a:t>
            </a:r>
            <a:r>
              <a:rPr lang="en-GB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output the data set so far ;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 sex time score;	</a:t>
            </a:r>
            <a:r>
              <a:rPr lang="en-GB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keep the desired variables;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datalines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Smith M 6 6 5 5 5 4 3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Jones F 7 5 4 4 3 2 1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Fisher M 5 5 5 3 2 2 1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C35C4-A3B7-42DC-9EA4-A72FA185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9512" y="6237312"/>
            <a:ext cx="4834673" cy="365125"/>
          </a:xfrm>
        </p:spPr>
        <p:txBody>
          <a:bodyPr/>
          <a:lstStyle/>
          <a:p>
            <a:r>
              <a:rPr lang="en-GB" dirty="0"/>
              <a:t>© De Montfort University,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458C2-0CE6-48F4-A6CB-95AF767C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529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1DA729-5FEF-4591-9DC5-8BD8FA9F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Transposing wide </a:t>
            </a:r>
            <a:r>
              <a:rPr lang="en-GB"/>
              <a:t>to long: result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8F51D1-BAE4-4680-A9CD-9F50C0DCF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068" y="2216515"/>
            <a:ext cx="6543675" cy="277177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AF854-D905-44CC-98E0-85F5AA31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17109-8751-44B0-BABE-2B305A3D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25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63CABD-86BC-454D-A0B2-847BCD339D8C}"/>
              </a:ext>
            </a:extLst>
          </p:cNvPr>
          <p:cNvSpPr txBox="1"/>
          <p:nvPr/>
        </p:nvSpPr>
        <p:spPr>
          <a:xfrm>
            <a:off x="531639" y="5224025"/>
            <a:ext cx="8190073" cy="58123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buClr>
                <a:schemeClr val="accent1"/>
              </a:buClr>
            </a:pPr>
            <a:r>
              <a:rPr lang="en-GB" sz="1400" dirty="0"/>
              <a:t>Name and sex remain the same and a new variable ‘time’ is associated with each score. </a:t>
            </a:r>
          </a:p>
          <a:p>
            <a:pPr>
              <a:buClr>
                <a:schemeClr val="accent1"/>
              </a:buClr>
            </a:pPr>
            <a:r>
              <a:rPr lang="en-GB" sz="1400" dirty="0"/>
              <a:t>The scores previously in a row are now in a column.</a:t>
            </a:r>
          </a:p>
        </p:txBody>
      </p:sp>
    </p:spTree>
    <p:extLst>
      <p:ext uri="{BB962C8B-B14F-4D97-AF65-F5344CB8AC3E}">
        <p14:creationId xmlns:p14="http://schemas.microsoft.com/office/powerpoint/2010/main" val="54775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SAS Libraries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336873"/>
            <a:ext cx="7315200" cy="3599316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libname</a:t>
            </a:r>
            <a:r>
              <a:rPr lang="en-GB" b="1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 detail</a:t>
            </a:r>
          </a:p>
          <a:p>
            <a:pPr lvl="1"/>
            <a:r>
              <a:rPr lang="en-GB" dirty="0">
                <a:cs typeface="Consolas" panose="020B0609020204030204" pitchFamily="49" charset="0"/>
              </a:rPr>
              <a:t>provides a name for a library of data</a:t>
            </a:r>
          </a:p>
          <a:p>
            <a:pPr lvl="1"/>
            <a:r>
              <a:rPr lang="en-GB" dirty="0">
                <a:cs typeface="Consolas" panose="020B0609020204030204" pitchFamily="49" charset="0"/>
              </a:rPr>
              <a:t>can be used both for reading &amp; writing</a:t>
            </a:r>
          </a:p>
          <a:p>
            <a:pPr lvl="1"/>
            <a:endParaRPr lang="en-GB" dirty="0"/>
          </a:p>
          <a:p>
            <a:pPr lvl="1"/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GB" dirty="0"/>
              <a:t> </a:t>
            </a:r>
          </a:p>
          <a:p>
            <a:pPr lvl="2"/>
            <a:r>
              <a:rPr lang="en-GB" dirty="0"/>
              <a:t>e.g. for an OS directory for all types of SAS files</a:t>
            </a:r>
          </a:p>
          <a:p>
            <a:pPr lvl="2"/>
            <a:r>
              <a:rPr lang="en-GB" dirty="0"/>
              <a:t>e.g. for a database</a:t>
            </a:r>
          </a:p>
          <a:p>
            <a:pPr lvl="1"/>
            <a:endParaRPr lang="en-GB" dirty="0"/>
          </a:p>
          <a:p>
            <a:pPr lvl="1"/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detail</a:t>
            </a:r>
          </a:p>
          <a:p>
            <a:pPr lvl="2"/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"c:\my\path\to\a\SAS\directory" </a:t>
            </a:r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 lvl="2"/>
            <a:r>
              <a:rPr lang="en-GB" dirty="0"/>
              <a:t>Relational database management system</a:t>
            </a:r>
          </a:p>
          <a:p>
            <a:pPr lvl="3"/>
            <a:r>
              <a:rPr lang="en-GB" dirty="0"/>
              <a:t>with username (</a:t>
            </a:r>
            <a:r>
              <a:rPr lang="en-GB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user=</a:t>
            </a:r>
            <a:r>
              <a:rPr lang="en-GB" dirty="0"/>
              <a:t>), password (</a:t>
            </a:r>
            <a:r>
              <a:rPr lang="en-GB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GB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dirty="0"/>
              <a:t>) &amp; database</a:t>
            </a:r>
          </a:p>
          <a:p>
            <a:pPr lvl="3"/>
            <a:r>
              <a:rPr lang="en-GB" dirty="0"/>
              <a:t>NB prefer to use </a:t>
            </a:r>
            <a:r>
              <a:rPr lang="en-GB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dbprompt</a:t>
            </a:r>
            <a:r>
              <a:rPr lang="en-GB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dirty="0">
                <a:cs typeface="Consolas" panose="020B0609020204030204" pitchFamily="49" charset="0"/>
              </a:rPr>
              <a:t> to prompt the user for credentials (otherwise the program contains a plain text password)</a:t>
            </a:r>
            <a:endParaRPr lang="en-GB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48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 Primer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132856"/>
            <a:ext cx="7422976" cy="3960439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Tables</a:t>
            </a:r>
          </a:p>
          <a:p>
            <a:pPr lvl="1"/>
            <a:r>
              <a:rPr lang="en-GB" dirty="0"/>
              <a:t>Two dimensional collection of instances of an entity</a:t>
            </a:r>
          </a:p>
          <a:p>
            <a:pPr lvl="1"/>
            <a:r>
              <a:rPr lang="en-GB" dirty="0"/>
              <a:t>Columns = attributes</a:t>
            </a:r>
          </a:p>
          <a:p>
            <a:pPr lvl="1"/>
            <a:r>
              <a:rPr lang="en-GB" dirty="0"/>
              <a:t>Rows = instances of an entity</a:t>
            </a:r>
          </a:p>
          <a:p>
            <a:pPr lvl="2"/>
            <a:endParaRPr lang="en-GB" dirty="0"/>
          </a:p>
          <a:p>
            <a:r>
              <a:rPr lang="en-GB" dirty="0"/>
              <a:t>Primary key</a:t>
            </a:r>
          </a:p>
          <a:p>
            <a:pPr lvl="1"/>
            <a:r>
              <a:rPr lang="en-GB" dirty="0"/>
              <a:t>Each row should have a primary key to identify it</a:t>
            </a:r>
          </a:p>
          <a:p>
            <a:pPr lvl="1"/>
            <a:r>
              <a:rPr lang="en-GB" dirty="0"/>
              <a:t>e.g. p-number would identify an instance of Student</a:t>
            </a:r>
          </a:p>
          <a:p>
            <a:pPr lvl="2"/>
            <a:endParaRPr lang="en-GB" dirty="0"/>
          </a:p>
          <a:p>
            <a:r>
              <a:rPr lang="en-GB" dirty="0"/>
              <a:t>Attributes</a:t>
            </a:r>
          </a:p>
          <a:p>
            <a:pPr lvl="1"/>
            <a:r>
              <a:rPr lang="en-GB" dirty="0"/>
              <a:t>Data items describing the entity, which are dependant only on the primary key.</a:t>
            </a:r>
          </a:p>
          <a:p>
            <a:pPr lvl="1"/>
            <a:r>
              <a:rPr lang="en-GB" dirty="0"/>
              <a:t>The attribute should be expected to change when the table’s primary key changes</a:t>
            </a:r>
          </a:p>
          <a:p>
            <a:pPr lvl="2"/>
            <a:endParaRPr lang="en-GB" dirty="0"/>
          </a:p>
          <a:p>
            <a:r>
              <a:rPr lang="en-GB" dirty="0"/>
              <a:t>Foreign key</a:t>
            </a:r>
          </a:p>
          <a:p>
            <a:pPr lvl="1"/>
            <a:r>
              <a:rPr lang="en-GB" dirty="0"/>
              <a:t>Attributes may be used to refer to data in another table by storing a copy of the other table’s primary key</a:t>
            </a:r>
          </a:p>
          <a:p>
            <a:pPr lvl="1"/>
            <a:r>
              <a:rPr lang="en-GB" dirty="0"/>
              <a:t>The purpose of linking tables is to avoid duplication of non-primary key data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1639" y="6199571"/>
            <a:ext cx="4834673" cy="365125"/>
          </a:xfrm>
        </p:spPr>
        <p:txBody>
          <a:bodyPr/>
          <a:lstStyle/>
          <a:p>
            <a:r>
              <a:rPr lang="en-GB" dirty="0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57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provides three languages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Structured query language (SQL)</a:t>
            </a:r>
          </a:p>
          <a:p>
            <a:pPr lvl="1"/>
            <a:r>
              <a:rPr lang="en-GB" dirty="0"/>
              <a:t>Obtains data from database tables</a:t>
            </a:r>
          </a:p>
          <a:p>
            <a:pPr lvl="1"/>
            <a:endParaRPr lang="en-GB" dirty="0"/>
          </a:p>
          <a:p>
            <a:r>
              <a:rPr lang="en-GB" dirty="0"/>
              <a:t>Data definition language (DDL)</a:t>
            </a:r>
          </a:p>
          <a:p>
            <a:pPr lvl="1"/>
            <a:r>
              <a:rPr lang="en-GB" dirty="0"/>
              <a:t>Creates tables in a database</a:t>
            </a:r>
          </a:p>
          <a:p>
            <a:pPr lvl="1"/>
            <a:r>
              <a:rPr lang="en-GB" dirty="0">
                <a:solidFill>
                  <a:srgbClr val="002060"/>
                </a:solidFill>
                <a:highlight>
                  <a:srgbClr val="C0C0C0"/>
                </a:highlight>
              </a:rPr>
              <a:t>create table</a:t>
            </a:r>
            <a:r>
              <a:rPr lang="en-GB" dirty="0"/>
              <a:t> / </a:t>
            </a:r>
            <a:r>
              <a:rPr lang="en-GB" dirty="0">
                <a:solidFill>
                  <a:srgbClr val="002060"/>
                </a:solidFill>
                <a:highlight>
                  <a:srgbClr val="C0C0C0"/>
                </a:highlight>
              </a:rPr>
              <a:t>alter table</a:t>
            </a:r>
            <a:r>
              <a:rPr lang="en-GB" dirty="0"/>
              <a:t> / </a:t>
            </a:r>
            <a:r>
              <a:rPr lang="en-GB" dirty="0">
                <a:solidFill>
                  <a:srgbClr val="002060"/>
                </a:solidFill>
                <a:highlight>
                  <a:srgbClr val="C0C0C0"/>
                </a:highlight>
              </a:rPr>
              <a:t>drop table</a:t>
            </a:r>
          </a:p>
          <a:p>
            <a:pPr lvl="1"/>
            <a:endParaRPr lang="en-GB" dirty="0"/>
          </a:p>
          <a:p>
            <a:r>
              <a:rPr lang="en-GB" dirty="0"/>
              <a:t>Data modification language (DML)</a:t>
            </a:r>
          </a:p>
          <a:p>
            <a:pPr lvl="1"/>
            <a:r>
              <a:rPr lang="en-GB" dirty="0"/>
              <a:t>Adds, updates and deletes data in a table</a:t>
            </a:r>
          </a:p>
          <a:p>
            <a:pPr lvl="1"/>
            <a:r>
              <a:rPr lang="en-GB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GB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GB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2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Structured Query Language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60848"/>
            <a:ext cx="7643192" cy="3816424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lvl="1"/>
            <a:r>
              <a:rPr lang="en-GB" dirty="0"/>
              <a:t>Attributes</a:t>
            </a:r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</a:p>
          <a:p>
            <a:pPr lvl="1"/>
            <a:r>
              <a:rPr lang="en-GB" dirty="0"/>
              <a:t>A table or joined tables</a:t>
            </a:r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Where</a:t>
            </a:r>
          </a:p>
          <a:p>
            <a:pPr lvl="1"/>
            <a:r>
              <a:rPr lang="en-GB" dirty="0"/>
              <a:t>One or more conditions on one or more attributes is true</a:t>
            </a:r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lvl="1"/>
            <a:r>
              <a:rPr lang="en-GB" dirty="0"/>
              <a:t>One or more grouping attributes</a:t>
            </a:r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Having</a:t>
            </a:r>
          </a:p>
          <a:p>
            <a:pPr lvl="1"/>
            <a:r>
              <a:rPr lang="en-GB" dirty="0"/>
              <a:t>One or more aggregate conditions is true for a group</a:t>
            </a:r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lvl="1"/>
            <a:r>
              <a:rPr lang="en-GB" dirty="0"/>
              <a:t>One or more sorting attributes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69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SQL processing order…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583" y="2060849"/>
            <a:ext cx="7095455" cy="4316418"/>
          </a:xfrm>
        </p:spPr>
        <p:txBody>
          <a:bodyPr>
            <a:normAutofit fontScale="70000" lnSpcReduction="20000"/>
          </a:bodyPr>
          <a:lstStyle/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</a:p>
          <a:p>
            <a:pPr lvl="1"/>
            <a:r>
              <a:rPr lang="en-GB" dirty="0"/>
              <a:t>Pick the source tables &amp; join them</a:t>
            </a:r>
          </a:p>
          <a:p>
            <a:pPr lvl="1"/>
            <a:r>
              <a:rPr lang="en-GB" dirty="0"/>
              <a:t>NB if no join specified, a Cartesian product is created</a:t>
            </a:r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Where</a:t>
            </a:r>
          </a:p>
          <a:p>
            <a:pPr lvl="1"/>
            <a:r>
              <a:rPr lang="en-GB" dirty="0"/>
              <a:t>Selects the rows needed from the (joined) tables</a:t>
            </a:r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lvl="1"/>
            <a:r>
              <a:rPr lang="en-GB" dirty="0"/>
              <a:t>Groups rows according to one or more variables</a:t>
            </a:r>
          </a:p>
          <a:p>
            <a:pPr lvl="1"/>
            <a:r>
              <a:rPr lang="en-GB" dirty="0"/>
              <a:t>Allows calculation of aggregate results e.g. sum, count, average</a:t>
            </a:r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Having</a:t>
            </a:r>
          </a:p>
          <a:p>
            <a:pPr lvl="1"/>
            <a:r>
              <a:rPr lang="en-GB" dirty="0"/>
              <a:t>Selects groups that satisfy a condition on an aggregate result</a:t>
            </a:r>
          </a:p>
          <a:p>
            <a:pPr lvl="2"/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e.g. having count(variable) &gt; 2</a:t>
            </a:r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lvl="1"/>
            <a:r>
              <a:rPr lang="en-GB" dirty="0"/>
              <a:t>Selects attributes</a:t>
            </a:r>
          </a:p>
          <a:p>
            <a:pPr lvl="2"/>
            <a:r>
              <a:rPr lang="en-GB" dirty="0"/>
              <a:t>Name, label, format, calculation</a:t>
            </a:r>
          </a:p>
          <a:p>
            <a:pPr lvl="1"/>
            <a:r>
              <a:rPr lang="en-GB" dirty="0"/>
              <a:t>NB </a:t>
            </a:r>
            <a:r>
              <a:rPr lang="en-GB" b="1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distinct/unique</a:t>
            </a:r>
            <a:r>
              <a:rPr lang="en-GB" dirty="0"/>
              <a:t> may be used to ensure only unique rows</a:t>
            </a:r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lvl="1"/>
            <a:r>
              <a:rPr lang="en-GB" dirty="0"/>
              <a:t>Sort the attributes into order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5658" y="6377266"/>
            <a:ext cx="4834673" cy="365125"/>
          </a:xfrm>
        </p:spPr>
        <p:txBody>
          <a:bodyPr/>
          <a:lstStyle/>
          <a:p>
            <a:r>
              <a:rPr lang="en-GB" dirty="0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140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Joins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53603" y="2015672"/>
            <a:ext cx="3145080" cy="693135"/>
          </a:xfrm>
        </p:spPr>
        <p:txBody>
          <a:bodyPr anchor="ctr"/>
          <a:lstStyle/>
          <a:p>
            <a:r>
              <a:rPr lang="en-GB" dirty="0"/>
              <a:t>What is a join?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9947" y="2929622"/>
            <a:ext cx="4616426" cy="325527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A join allows one table to “look-up” data in another table using a foreign key.</a:t>
            </a:r>
          </a:p>
          <a:p>
            <a:pPr lvl="1"/>
            <a:r>
              <a:rPr lang="en-GB" dirty="0"/>
              <a:t>The foreign key is a copy of the look-up table’s primary key (or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GB" dirty="0"/>
              <a:t>).</a:t>
            </a:r>
          </a:p>
          <a:p>
            <a:r>
              <a:rPr lang="en-GB" dirty="0"/>
              <a:t>Example: a library</a:t>
            </a:r>
          </a:p>
          <a:p>
            <a:pPr lvl="1"/>
            <a:r>
              <a:rPr lang="en-GB" dirty="0"/>
              <a:t>The 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BOOK</a:t>
            </a:r>
            <a:r>
              <a:rPr lang="en-GB" dirty="0"/>
              <a:t> table looks up the publisher’s name in the 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PUBLISHER</a:t>
            </a:r>
            <a:r>
              <a:rPr lang="en-GB" dirty="0"/>
              <a:t> table.</a:t>
            </a:r>
          </a:p>
          <a:p>
            <a:pPr lvl="1"/>
            <a:r>
              <a:rPr lang="en-GB" dirty="0"/>
              <a:t>When the publisher is unknown, 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BOOK.PUB_CODE</a:t>
            </a:r>
            <a:r>
              <a:rPr lang="en-GB" dirty="0"/>
              <a:t> is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GB" dirty="0"/>
              <a:t>When the foreign key is null:</a:t>
            </a:r>
          </a:p>
          <a:p>
            <a:pPr lvl="1"/>
            <a:r>
              <a:rPr lang="en-GB" dirty="0"/>
              <a:t>Use left join to list all rows from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BOOK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283968" y="2006881"/>
            <a:ext cx="4545211" cy="692076"/>
          </a:xfrm>
        </p:spPr>
        <p:txBody>
          <a:bodyPr anchor="ctr">
            <a:normAutofit/>
          </a:bodyPr>
          <a:lstStyle/>
          <a:p>
            <a:r>
              <a:rPr lang="en-GB" dirty="0"/>
              <a:t>Entity Relationship Diagram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504170" y="2680910"/>
            <a:ext cx="2923267" cy="387534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492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SQL FROM clause</a:t>
            </a:r>
            <a:br>
              <a:rPr lang="en-GB" dirty="0"/>
            </a:br>
            <a:r>
              <a:rPr lang="en-GB" dirty="0"/>
              <a:t>		- Venn diagram of sets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7504" y="6421410"/>
            <a:ext cx="4834673" cy="365125"/>
          </a:xfrm>
        </p:spPr>
        <p:txBody>
          <a:bodyPr/>
          <a:lstStyle/>
          <a:p>
            <a:r>
              <a:rPr lang="en-GB" dirty="0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9</a:t>
            </a:fld>
            <a:endParaRPr lang="en-GB"/>
          </a:p>
        </p:txBody>
      </p:sp>
      <p:grpSp>
        <p:nvGrpSpPr>
          <p:cNvPr id="19" name="Group 18"/>
          <p:cNvGrpSpPr/>
          <p:nvPr/>
        </p:nvGrpSpPr>
        <p:grpSpPr>
          <a:xfrm>
            <a:off x="273953" y="2492896"/>
            <a:ext cx="8045168" cy="3230487"/>
            <a:chOff x="467544" y="2060848"/>
            <a:chExt cx="8311924" cy="3384376"/>
          </a:xfrm>
        </p:grpSpPr>
        <p:sp>
          <p:nvSpPr>
            <p:cNvPr id="6" name="Oval 5"/>
            <p:cNvSpPr/>
            <p:nvPr/>
          </p:nvSpPr>
          <p:spPr>
            <a:xfrm>
              <a:off x="467544" y="2060848"/>
              <a:ext cx="5040560" cy="3384376"/>
            </a:xfrm>
            <a:prstGeom prst="ellipse">
              <a:avLst/>
            </a:prstGeom>
            <a:pattFill prst="ltDnDiag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882924" y="2060848"/>
              <a:ext cx="4896544" cy="338437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7788" y="3563269"/>
              <a:ext cx="1263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LEFT JOIN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59031" y="3546627"/>
              <a:ext cx="1439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RIGHT JOIN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95936" y="3568370"/>
              <a:ext cx="1422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INNER JOIN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96487" y="2214205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PK = 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53470" y="2214205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PK = b, FK = 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4523" y="2505483"/>
              <a:ext cx="957787" cy="3869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50000"/>
                    </a:schemeClr>
                  </a:solidFill>
                </a:rPr>
                <a:t>Table 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59706" y="2636506"/>
              <a:ext cx="964346" cy="3869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50000"/>
                    </a:schemeClr>
                  </a:solidFill>
                </a:rPr>
                <a:t>Table B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73578" y="3925258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A.a</a:t>
              </a:r>
              <a:r>
                <a:rPr lang="en-GB" dirty="0"/>
                <a:t> EQ </a:t>
              </a:r>
              <a:r>
                <a:rPr lang="en-GB" dirty="0" err="1"/>
                <a:t>B.a</a:t>
              </a:r>
              <a:endParaRPr lang="en-GB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7788" y="3925258"/>
              <a:ext cx="14061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A.a</a:t>
              </a:r>
              <a:r>
                <a:rPr lang="en-GB" dirty="0"/>
                <a:t> EQ </a:t>
              </a:r>
              <a:r>
                <a:rPr lang="en-GB" dirty="0" err="1"/>
                <a:t>B.a</a:t>
              </a:r>
              <a:r>
                <a:rPr lang="en-GB" dirty="0"/>
                <a:t> </a:t>
              </a:r>
            </a:p>
            <a:p>
              <a:r>
                <a:rPr lang="en-GB" dirty="0"/>
                <a:t>AND </a:t>
              </a:r>
            </a:p>
            <a:p>
              <a:r>
                <a:rPr lang="en-GB" dirty="0" err="1"/>
                <a:t>A.a</a:t>
              </a:r>
              <a:r>
                <a:rPr lang="en-GB" dirty="0"/>
                <a:t> NE </a:t>
              </a:r>
              <a:r>
                <a:rPr lang="en-GB" dirty="0" err="1"/>
                <a:t>B.a</a:t>
              </a:r>
              <a:endParaRPr lang="en-GB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80672" y="3915959"/>
              <a:ext cx="13965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B.a</a:t>
              </a:r>
              <a:r>
                <a:rPr lang="en-GB" dirty="0"/>
                <a:t> EQ </a:t>
              </a:r>
              <a:r>
                <a:rPr lang="en-GB" dirty="0" err="1"/>
                <a:t>A.a</a:t>
              </a:r>
              <a:endParaRPr lang="en-GB" dirty="0"/>
            </a:p>
            <a:p>
              <a:r>
                <a:rPr lang="en-GB" dirty="0"/>
                <a:t>AND</a:t>
              </a:r>
            </a:p>
            <a:p>
              <a:r>
                <a:rPr lang="en-GB" dirty="0" err="1"/>
                <a:t>B.a</a:t>
              </a:r>
              <a:r>
                <a:rPr lang="en-GB" dirty="0"/>
                <a:t> NE </a:t>
              </a:r>
              <a:r>
                <a:rPr lang="en-GB" dirty="0" err="1"/>
                <a:t>A.a</a:t>
              </a:r>
              <a:r>
                <a:rPr lang="en-GB" dirty="0"/>
                <a:t> 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38140" y="5951840"/>
            <a:ext cx="6482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FULL JOIN </a:t>
            </a:r>
          </a:p>
          <a:p>
            <a:r>
              <a:rPr lang="en-GB" sz="1600" dirty="0"/>
              <a:t>	– (</a:t>
            </a:r>
            <a:r>
              <a:rPr lang="en-GB" sz="1600" dirty="0" err="1"/>
              <a:t>A.a</a:t>
            </a:r>
            <a:r>
              <a:rPr lang="en-GB" sz="1600" dirty="0"/>
              <a:t> EQ </a:t>
            </a:r>
            <a:r>
              <a:rPr lang="en-GB" sz="1600" dirty="0" err="1"/>
              <a:t>B.a</a:t>
            </a:r>
            <a:r>
              <a:rPr lang="en-GB" sz="1600" dirty="0"/>
              <a:t>) AND (</a:t>
            </a:r>
            <a:r>
              <a:rPr lang="en-GB" sz="1600" dirty="0" err="1"/>
              <a:t>A.a</a:t>
            </a:r>
            <a:r>
              <a:rPr lang="en-GB" sz="1600" dirty="0"/>
              <a:t> NE </a:t>
            </a:r>
            <a:r>
              <a:rPr lang="en-GB" sz="1600" dirty="0" err="1"/>
              <a:t>B.a</a:t>
            </a:r>
            <a:r>
              <a:rPr lang="en-GB" sz="1600" dirty="0"/>
              <a:t>) AND (</a:t>
            </a:r>
            <a:r>
              <a:rPr lang="en-GB" sz="1600" dirty="0" err="1"/>
              <a:t>B.a</a:t>
            </a:r>
            <a:r>
              <a:rPr lang="en-GB" sz="1600" dirty="0"/>
              <a:t> NE </a:t>
            </a:r>
            <a:r>
              <a:rPr lang="en-GB" sz="1600" dirty="0" err="1"/>
              <a:t>A.a</a:t>
            </a:r>
            <a:r>
              <a:rPr lang="en-GB" sz="1600" dirty="0"/>
              <a:t>)</a:t>
            </a:r>
          </a:p>
          <a:p>
            <a:r>
              <a:rPr lang="en-GB" sz="1600" dirty="0"/>
              <a:t>	= all of table A and all of table 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676" y="2082903"/>
            <a:ext cx="8628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KEY: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PK</a:t>
            </a:r>
            <a:r>
              <a:rPr lang="en-GB" dirty="0"/>
              <a:t> = primary key,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FK</a:t>
            </a:r>
            <a:r>
              <a:rPr lang="en-GB" dirty="0"/>
              <a:t> = foreign key,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EQ</a:t>
            </a:r>
            <a:r>
              <a:rPr lang="en-GB" dirty="0"/>
              <a:t> = equals,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</a:t>
            </a:r>
            <a:r>
              <a:rPr lang="en-GB" dirty="0"/>
              <a:t> = not equals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949513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5104</TotalTime>
  <Words>2241</Words>
  <Application>Microsoft Office PowerPoint</Application>
  <PresentationFormat>On-screen Show (4:3)</PresentationFormat>
  <Paragraphs>498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Consolas</vt:lpstr>
      <vt:lpstr>Courier New</vt:lpstr>
      <vt:lpstr>Lucida Sans Unicode</vt:lpstr>
      <vt:lpstr>Trebuchet MS</vt:lpstr>
      <vt:lpstr>Berlin</vt:lpstr>
      <vt:lpstr>How do I manipulate re-shape data sets?</vt:lpstr>
      <vt:lpstr>SAS provides database access</vt:lpstr>
      <vt:lpstr>SAS Libraries</vt:lpstr>
      <vt:lpstr>Relational Database Primer</vt:lpstr>
      <vt:lpstr>SQL provides three languages</vt:lpstr>
      <vt:lpstr>Structured Query Language</vt:lpstr>
      <vt:lpstr>SQL processing order…</vt:lpstr>
      <vt:lpstr>Table Joins</vt:lpstr>
      <vt:lpstr>SQL FROM clause   - Venn diagram of sets</vt:lpstr>
      <vt:lpstr>Manipulate rows  - Union of select statements</vt:lpstr>
      <vt:lpstr>Manipulate columns   - select/coalesce</vt:lpstr>
      <vt:lpstr>Proof of the pudding…</vt:lpstr>
      <vt:lpstr>Manipulate variables - using SAS extensions to SELECT</vt:lpstr>
      <vt:lpstr>Repeated measures data sets</vt:lpstr>
      <vt:lpstr>Repeated Measures: long data</vt:lpstr>
      <vt:lpstr>Repeated measures: wide data</vt:lpstr>
      <vt:lpstr>Wide data: array variables</vt:lpstr>
      <vt:lpstr>The array statement</vt:lpstr>
      <vt:lpstr>Array functions</vt:lpstr>
      <vt:lpstr>Repetition statements allow you to manipulate each element of an array…</vt:lpstr>
      <vt:lpstr>Safe repetition…</vt:lpstr>
      <vt:lpstr>Re-shaping data</vt:lpstr>
      <vt:lpstr>Transposing long to wide</vt:lpstr>
      <vt:lpstr>Transposing wide to long</vt:lpstr>
      <vt:lpstr>Transposing wide to long: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I manipulate variables and data sets?</dc:title>
  <dc:creator>Mark C Shaw</dc:creator>
  <cp:lastModifiedBy>Mark Shaw</cp:lastModifiedBy>
  <cp:revision>89</cp:revision>
  <dcterms:created xsi:type="dcterms:W3CDTF">2014-09-21T19:55:04Z</dcterms:created>
  <dcterms:modified xsi:type="dcterms:W3CDTF">2020-03-01T21:52:45Z</dcterms:modified>
</cp:coreProperties>
</file>