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1"/>
  </p:notesMasterIdLst>
  <p:sldIdLst>
    <p:sldId id="256" r:id="rId2"/>
    <p:sldId id="293" r:id="rId3"/>
    <p:sldId id="258" r:id="rId4"/>
    <p:sldId id="277" r:id="rId5"/>
    <p:sldId id="274" r:id="rId6"/>
    <p:sldId id="275" r:id="rId7"/>
    <p:sldId id="278" r:id="rId8"/>
    <p:sldId id="276" r:id="rId9"/>
    <p:sldId id="280" r:id="rId10"/>
    <p:sldId id="267" r:id="rId11"/>
    <p:sldId id="279" r:id="rId12"/>
    <p:sldId id="281" r:id="rId13"/>
    <p:sldId id="283" r:id="rId14"/>
    <p:sldId id="282" r:id="rId15"/>
    <p:sldId id="269" r:id="rId16"/>
    <p:sldId id="299" r:id="rId17"/>
    <p:sldId id="284" r:id="rId18"/>
    <p:sldId id="285" r:id="rId19"/>
    <p:sldId id="286" r:id="rId20"/>
    <p:sldId id="287" r:id="rId21"/>
    <p:sldId id="288" r:id="rId22"/>
    <p:sldId id="289" r:id="rId23"/>
    <p:sldId id="290" r:id="rId24"/>
    <p:sldId id="271" r:id="rId25"/>
    <p:sldId id="257" r:id="rId26"/>
    <p:sldId id="300" r:id="rId27"/>
    <p:sldId id="262" r:id="rId28"/>
    <p:sldId id="263" r:id="rId29"/>
    <p:sldId id="265" r:id="rId30"/>
    <p:sldId id="266" r:id="rId31"/>
    <p:sldId id="301" r:id="rId32"/>
    <p:sldId id="268" r:id="rId33"/>
    <p:sldId id="302" r:id="rId34"/>
    <p:sldId id="273" r:id="rId35"/>
    <p:sldId id="303" r:id="rId36"/>
    <p:sldId id="304" r:id="rId37"/>
    <p:sldId id="305" r:id="rId38"/>
    <p:sldId id="306" r:id="rId39"/>
    <p:sldId id="307" r:id="rId40"/>
    <p:sldId id="294" r:id="rId41"/>
    <p:sldId id="308" r:id="rId42"/>
    <p:sldId id="309" r:id="rId43"/>
    <p:sldId id="310" r:id="rId44"/>
    <p:sldId id="311" r:id="rId45"/>
    <p:sldId id="312" r:id="rId46"/>
    <p:sldId id="313" r:id="rId47"/>
    <p:sldId id="314" r:id="rId48"/>
    <p:sldId id="315" r:id="rId49"/>
    <p:sldId id="291"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65D29-D314-4CE2-B4FE-5AB016D9E574}" v="2" dt="2020-03-21T10:43:07.8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40" y="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Shaw" userId="42926741f8374836" providerId="LiveId" clId="{829C5DDA-0C86-4A01-8B41-B92B0C5F43B6}"/>
    <pc:docChg chg="undo redo custSel mod addSld delSld modSld">
      <pc:chgData name="Mark Shaw" userId="42926741f8374836" providerId="LiveId" clId="{829C5DDA-0C86-4A01-8B41-B92B0C5F43B6}" dt="2019-04-23T10:51:48.825" v="2085" actId="20577"/>
      <pc:docMkLst>
        <pc:docMk/>
      </pc:docMkLst>
      <pc:sldChg chg="modSp">
        <pc:chgData name="Mark Shaw" userId="42926741f8374836" providerId="LiveId" clId="{829C5DDA-0C86-4A01-8B41-B92B0C5F43B6}" dt="2019-03-25T21:46:04.094" v="44" actId="6549"/>
        <pc:sldMkLst>
          <pc:docMk/>
          <pc:sldMk cId="623464967" sldId="256"/>
        </pc:sldMkLst>
        <pc:spChg chg="mod">
          <ac:chgData name="Mark Shaw" userId="42926741f8374836" providerId="LiveId" clId="{829C5DDA-0C86-4A01-8B41-B92B0C5F43B6}" dt="2019-03-25T21:45:55.017" v="10" actId="27636"/>
          <ac:spMkLst>
            <pc:docMk/>
            <pc:sldMk cId="623464967" sldId="256"/>
            <ac:spMk id="2" creationId="{00000000-0000-0000-0000-000000000000}"/>
          </ac:spMkLst>
        </pc:spChg>
        <pc:spChg chg="mod">
          <ac:chgData name="Mark Shaw" userId="42926741f8374836" providerId="LiveId" clId="{829C5DDA-0C86-4A01-8B41-B92B0C5F43B6}" dt="2019-03-25T21:46:04.094" v="44" actId="6549"/>
          <ac:spMkLst>
            <pc:docMk/>
            <pc:sldMk cId="623464967" sldId="256"/>
            <ac:spMk id="3" creationId="{00000000-0000-0000-0000-000000000000}"/>
          </ac:spMkLst>
        </pc:spChg>
      </pc:sldChg>
      <pc:sldChg chg="modSp add">
        <pc:chgData name="Mark Shaw" userId="42926741f8374836" providerId="LiveId" clId="{829C5DDA-0C86-4A01-8B41-B92B0C5F43B6}" dt="2019-03-25T22:25:44.769" v="397" actId="20577"/>
        <pc:sldMkLst>
          <pc:docMk/>
          <pc:sldMk cId="2527420146" sldId="257"/>
        </pc:sldMkLst>
        <pc:spChg chg="mod">
          <ac:chgData name="Mark Shaw" userId="42926741f8374836" providerId="LiveId" clId="{829C5DDA-0C86-4A01-8B41-B92B0C5F43B6}" dt="2019-03-25T22:25:44.769" v="397" actId="20577"/>
          <ac:spMkLst>
            <pc:docMk/>
            <pc:sldMk cId="2527420146" sldId="257"/>
            <ac:spMk id="2" creationId="{00000000-0000-0000-0000-000000000000}"/>
          </ac:spMkLst>
        </pc:spChg>
      </pc:sldChg>
      <pc:sldChg chg="addSp modSp add mod setBg">
        <pc:chgData name="Mark Shaw" userId="42926741f8374836" providerId="LiveId" clId="{829C5DDA-0C86-4A01-8B41-B92B0C5F43B6}" dt="2019-03-26T09:42:09.143" v="1075" actId="20577"/>
        <pc:sldMkLst>
          <pc:docMk/>
          <pc:sldMk cId="274286168" sldId="258"/>
        </pc:sldMkLst>
        <pc:spChg chg="mod">
          <ac:chgData name="Mark Shaw" userId="42926741f8374836" providerId="LiveId" clId="{829C5DDA-0C86-4A01-8B41-B92B0C5F43B6}" dt="2019-03-25T21:50:39.142" v="165" actId="20577"/>
          <ac:spMkLst>
            <pc:docMk/>
            <pc:sldMk cId="274286168" sldId="258"/>
            <ac:spMk id="2" creationId="{00000000-0000-0000-0000-000000000000}"/>
          </ac:spMkLst>
        </pc:spChg>
        <pc:spChg chg="mod">
          <ac:chgData name="Mark Shaw" userId="42926741f8374836" providerId="LiveId" clId="{829C5DDA-0C86-4A01-8B41-B92B0C5F43B6}" dt="2019-03-26T09:42:09.143" v="1075" actId="20577"/>
          <ac:spMkLst>
            <pc:docMk/>
            <pc:sldMk cId="274286168" sldId="258"/>
            <ac:spMk id="3" creationId="{00000000-0000-0000-0000-000000000000}"/>
          </ac:spMkLst>
        </pc:spChg>
        <pc:spChg chg="mod">
          <ac:chgData name="Mark Shaw" userId="42926741f8374836" providerId="LiveId" clId="{829C5DDA-0C86-4A01-8B41-B92B0C5F43B6}" dt="2019-03-25T21:50:15.078" v="146" actId="26606"/>
          <ac:spMkLst>
            <pc:docMk/>
            <pc:sldMk cId="274286168" sldId="258"/>
            <ac:spMk id="4" creationId="{336807F5-2560-4ED9-BF26-D4E9A410AF9E}"/>
          </ac:spMkLst>
        </pc:spChg>
        <pc:spChg chg="mod">
          <ac:chgData name="Mark Shaw" userId="42926741f8374836" providerId="LiveId" clId="{829C5DDA-0C86-4A01-8B41-B92B0C5F43B6}" dt="2019-03-25T21:50:15.078" v="146" actId="26606"/>
          <ac:spMkLst>
            <pc:docMk/>
            <pc:sldMk cId="274286168" sldId="258"/>
            <ac:spMk id="5" creationId="{94196481-478A-431A-8F93-DBB2D039EBE9}"/>
          </ac:spMkLst>
        </pc:spChg>
        <pc:spChg chg="add">
          <ac:chgData name="Mark Shaw" userId="42926741f8374836" providerId="LiveId" clId="{829C5DDA-0C86-4A01-8B41-B92B0C5F43B6}" dt="2019-03-25T21:50:15.078" v="146" actId="26606"/>
          <ac:spMkLst>
            <pc:docMk/>
            <pc:sldMk cId="274286168" sldId="258"/>
            <ac:spMk id="10" creationId="{4B0FA309-807F-4C17-98EF-A3BA7388E213}"/>
          </ac:spMkLst>
        </pc:spChg>
        <pc:spChg chg="add">
          <ac:chgData name="Mark Shaw" userId="42926741f8374836" providerId="LiveId" clId="{829C5DDA-0C86-4A01-8B41-B92B0C5F43B6}" dt="2019-03-25T21:50:15.078" v="146" actId="26606"/>
          <ac:spMkLst>
            <pc:docMk/>
            <pc:sldMk cId="274286168" sldId="258"/>
            <ac:spMk id="14" creationId="{C8FA1749-B91A-40E7-AD01-0B9C9C6AF74E}"/>
          </ac:spMkLst>
        </pc:spChg>
        <pc:spChg chg="add">
          <ac:chgData name="Mark Shaw" userId="42926741f8374836" providerId="LiveId" clId="{829C5DDA-0C86-4A01-8B41-B92B0C5F43B6}" dt="2019-03-25T21:50:15.078" v="146" actId="26606"/>
          <ac:spMkLst>
            <pc:docMk/>
            <pc:sldMk cId="274286168" sldId="258"/>
            <ac:spMk id="18" creationId="{700676C8-6DE8-47DD-9A23-D42063A12E10}"/>
          </ac:spMkLst>
        </pc:spChg>
        <pc:picChg chg="add">
          <ac:chgData name="Mark Shaw" userId="42926741f8374836" providerId="LiveId" clId="{829C5DDA-0C86-4A01-8B41-B92B0C5F43B6}" dt="2019-03-25T21:50:15.078" v="146" actId="26606"/>
          <ac:picMkLst>
            <pc:docMk/>
            <pc:sldMk cId="274286168" sldId="258"/>
            <ac:picMk id="12" creationId="{2642A87B-CAE9-4F8F-B293-28388E45D9EE}"/>
          </ac:picMkLst>
        </pc:picChg>
        <pc:picChg chg="add">
          <ac:chgData name="Mark Shaw" userId="42926741f8374836" providerId="LiveId" clId="{829C5DDA-0C86-4A01-8B41-B92B0C5F43B6}" dt="2019-03-25T21:50:15.078" v="146" actId="26606"/>
          <ac:picMkLst>
            <pc:docMk/>
            <pc:sldMk cId="274286168" sldId="258"/>
            <ac:picMk id="16" creationId="{3B7A934F-FFF7-4353-83D3-4EF66E93EEF8}"/>
          </ac:picMkLst>
        </pc:picChg>
      </pc:sldChg>
      <pc:sldChg chg="addSp delSp modSp add">
        <pc:chgData name="Mark Shaw" userId="42926741f8374836" providerId="LiveId" clId="{829C5DDA-0C86-4A01-8B41-B92B0C5F43B6}" dt="2019-03-25T22:27:33.038" v="418" actId="14100"/>
        <pc:sldMkLst>
          <pc:docMk/>
          <pc:sldMk cId="3260757892" sldId="262"/>
        </pc:sldMkLst>
        <pc:spChg chg="mod">
          <ac:chgData name="Mark Shaw" userId="42926741f8374836" providerId="LiveId" clId="{829C5DDA-0C86-4A01-8B41-B92B0C5F43B6}" dt="2019-03-25T22:27:33.038" v="418" actId="14100"/>
          <ac:spMkLst>
            <pc:docMk/>
            <pc:sldMk cId="3260757892" sldId="262"/>
            <ac:spMk id="2" creationId="{00000000-0000-0000-0000-000000000000}"/>
          </ac:spMkLst>
        </pc:spChg>
        <pc:spChg chg="mod">
          <ac:chgData name="Mark Shaw" userId="42926741f8374836" providerId="LiveId" clId="{829C5DDA-0C86-4A01-8B41-B92B0C5F43B6}" dt="2019-03-25T22:27:03.188" v="409" actId="1076"/>
          <ac:spMkLst>
            <pc:docMk/>
            <pc:sldMk cId="3260757892" sldId="262"/>
            <ac:spMk id="5" creationId="{00000000-0000-0000-0000-000000000000}"/>
          </ac:spMkLst>
        </pc:spChg>
        <pc:spChg chg="mod">
          <ac:chgData name="Mark Shaw" userId="42926741f8374836" providerId="LiveId" clId="{829C5DDA-0C86-4A01-8B41-B92B0C5F43B6}" dt="2019-03-25T22:26:20.358" v="400" actId="1076"/>
          <ac:spMkLst>
            <pc:docMk/>
            <pc:sldMk cId="3260757892" sldId="262"/>
            <ac:spMk id="6" creationId="{3586BC5E-A97F-43CB-9147-2F57B0813653}"/>
          </ac:spMkLst>
        </pc:spChg>
        <pc:spChg chg="add del mod">
          <ac:chgData name="Mark Shaw" userId="42926741f8374836" providerId="LiveId" clId="{829C5DDA-0C86-4A01-8B41-B92B0C5F43B6}" dt="2019-03-25T22:26:37.029" v="404"/>
          <ac:spMkLst>
            <pc:docMk/>
            <pc:sldMk cId="3260757892" sldId="262"/>
            <ac:spMk id="8" creationId="{53FFEFE6-2481-4063-958F-7B616E377F75}"/>
          </ac:spMkLst>
        </pc:spChg>
        <pc:picChg chg="del">
          <ac:chgData name="Mark Shaw" userId="42926741f8374836" providerId="LiveId" clId="{829C5DDA-0C86-4A01-8B41-B92B0C5F43B6}" dt="2019-03-25T22:26:24.602" v="401"/>
          <ac:picMkLst>
            <pc:docMk/>
            <pc:sldMk cId="3260757892" sldId="262"/>
            <ac:picMk id="9" creationId="{00000000-0000-0000-0000-000000000000}"/>
          </ac:picMkLst>
        </pc:picChg>
        <pc:picChg chg="add del">
          <ac:chgData name="Mark Shaw" userId="42926741f8374836" providerId="LiveId" clId="{829C5DDA-0C86-4A01-8B41-B92B0C5F43B6}" dt="2019-03-25T22:26:35.309" v="403"/>
          <ac:picMkLst>
            <pc:docMk/>
            <pc:sldMk cId="3260757892" sldId="262"/>
            <ac:picMk id="11" creationId="{0CD7E12B-815E-437E-8B1C-3F45BAB3D331}"/>
          </ac:picMkLst>
        </pc:picChg>
        <pc:picChg chg="add mod">
          <ac:chgData name="Mark Shaw" userId="42926741f8374836" providerId="LiveId" clId="{829C5DDA-0C86-4A01-8B41-B92B0C5F43B6}" dt="2019-03-25T22:27:03.188" v="409" actId="1076"/>
          <ac:picMkLst>
            <pc:docMk/>
            <pc:sldMk cId="3260757892" sldId="262"/>
            <ac:picMk id="12" creationId="{C92D49B0-9623-4B67-9E27-0317C458F382}"/>
          </ac:picMkLst>
        </pc:picChg>
        <pc:picChg chg="add mod">
          <ac:chgData name="Mark Shaw" userId="42926741f8374836" providerId="LiveId" clId="{829C5DDA-0C86-4A01-8B41-B92B0C5F43B6}" dt="2019-03-25T22:27:03.188" v="409" actId="1076"/>
          <ac:picMkLst>
            <pc:docMk/>
            <pc:sldMk cId="3260757892" sldId="262"/>
            <ac:picMk id="13" creationId="{5F66B4F0-635F-46CE-9D3D-A868657CAC21}"/>
          </ac:picMkLst>
        </pc:picChg>
        <pc:picChg chg="del">
          <ac:chgData name="Mark Shaw" userId="42926741f8374836" providerId="LiveId" clId="{829C5DDA-0C86-4A01-8B41-B92B0C5F43B6}" dt="2019-03-25T22:26:24.602" v="401"/>
          <ac:picMkLst>
            <pc:docMk/>
            <pc:sldMk cId="3260757892" sldId="262"/>
            <ac:picMk id="1026" creationId="{00000000-0000-0000-0000-000000000000}"/>
          </ac:picMkLst>
        </pc:picChg>
      </pc:sldChg>
      <pc:sldChg chg="addSp delSp modSp add">
        <pc:chgData name="Mark Shaw" userId="42926741f8374836" providerId="LiveId" clId="{829C5DDA-0C86-4A01-8B41-B92B0C5F43B6}" dt="2019-04-23T10:46:49.883" v="2083" actId="20577"/>
        <pc:sldMkLst>
          <pc:docMk/>
          <pc:sldMk cId="581156837" sldId="263"/>
        </pc:sldMkLst>
        <pc:spChg chg="mod">
          <ac:chgData name="Mark Shaw" userId="42926741f8374836" providerId="LiveId" clId="{829C5DDA-0C86-4A01-8B41-B92B0C5F43B6}" dt="2019-03-26T09:53:46.249" v="1725" actId="1076"/>
          <ac:spMkLst>
            <pc:docMk/>
            <pc:sldMk cId="581156837" sldId="263"/>
            <ac:spMk id="2" creationId="{662A56D0-66DA-4973-8EB1-234FAF2D999C}"/>
          </ac:spMkLst>
        </pc:spChg>
        <pc:spChg chg="mod">
          <ac:chgData name="Mark Shaw" userId="42926741f8374836" providerId="LiveId" clId="{829C5DDA-0C86-4A01-8B41-B92B0C5F43B6}" dt="2019-04-23T10:46:49.883" v="2083" actId="20577"/>
          <ac:spMkLst>
            <pc:docMk/>
            <pc:sldMk cId="581156837" sldId="263"/>
            <ac:spMk id="3" creationId="{00000000-0000-0000-0000-000000000000}"/>
          </ac:spMkLst>
        </pc:spChg>
        <pc:spChg chg="mod">
          <ac:chgData name="Mark Shaw" userId="42926741f8374836" providerId="LiveId" clId="{829C5DDA-0C86-4A01-8B41-B92B0C5F43B6}" dt="2019-03-26T09:54:21.526" v="1732" actId="27636"/>
          <ac:spMkLst>
            <pc:docMk/>
            <pc:sldMk cId="581156837" sldId="263"/>
            <ac:spMk id="5" creationId="{00000000-0000-0000-0000-000000000000}"/>
          </ac:spMkLst>
        </pc:spChg>
        <pc:spChg chg="mod">
          <ac:chgData name="Mark Shaw" userId="42926741f8374836" providerId="LiveId" clId="{829C5DDA-0C86-4A01-8B41-B92B0C5F43B6}" dt="2019-03-25T22:29:36.939" v="436" actId="1076"/>
          <ac:spMkLst>
            <pc:docMk/>
            <pc:sldMk cId="581156837" sldId="263"/>
            <ac:spMk id="6" creationId="{00000000-0000-0000-0000-000000000000}"/>
          </ac:spMkLst>
        </pc:spChg>
        <pc:spChg chg="add del mod">
          <ac:chgData name="Mark Shaw" userId="42926741f8374836" providerId="LiveId" clId="{829C5DDA-0C86-4A01-8B41-B92B0C5F43B6}" dt="2019-03-25T22:28:33.187" v="424"/>
          <ac:spMkLst>
            <pc:docMk/>
            <pc:sldMk cId="581156837" sldId="263"/>
            <ac:spMk id="9" creationId="{F1E2B73D-E40D-4E15-B345-F243261E7C05}"/>
          </ac:spMkLst>
        </pc:spChg>
        <pc:picChg chg="del mod">
          <ac:chgData name="Mark Shaw" userId="42926741f8374836" providerId="LiveId" clId="{829C5DDA-0C86-4A01-8B41-B92B0C5F43B6}" dt="2019-03-25T22:28:27.603" v="423"/>
          <ac:picMkLst>
            <pc:docMk/>
            <pc:sldMk cId="581156837" sldId="263"/>
            <ac:picMk id="8" creationId="{00000000-0000-0000-0000-000000000000}"/>
          </ac:picMkLst>
        </pc:picChg>
        <pc:picChg chg="add mod">
          <ac:chgData name="Mark Shaw" userId="42926741f8374836" providerId="LiveId" clId="{829C5DDA-0C86-4A01-8B41-B92B0C5F43B6}" dt="2019-03-26T09:53:35.853" v="1724" actId="1076"/>
          <ac:picMkLst>
            <pc:docMk/>
            <pc:sldMk cId="581156837" sldId="263"/>
            <ac:picMk id="10" creationId="{EB1D715D-5C2F-4E47-BECB-FAF8E802D283}"/>
          </ac:picMkLst>
        </pc:picChg>
        <pc:picChg chg="add mod">
          <ac:chgData name="Mark Shaw" userId="42926741f8374836" providerId="LiveId" clId="{829C5DDA-0C86-4A01-8B41-B92B0C5F43B6}" dt="2019-03-25T22:28:51.678" v="428" actId="1076"/>
          <ac:picMkLst>
            <pc:docMk/>
            <pc:sldMk cId="581156837" sldId="263"/>
            <ac:picMk id="12" creationId="{2A854146-BD51-4DB7-BAFD-880A9A0829C3}"/>
          </ac:picMkLst>
        </pc:picChg>
        <pc:picChg chg="del mod">
          <ac:chgData name="Mark Shaw" userId="42926741f8374836" providerId="LiveId" clId="{829C5DDA-0C86-4A01-8B41-B92B0C5F43B6}" dt="2019-03-25T22:28:23.425" v="421"/>
          <ac:picMkLst>
            <pc:docMk/>
            <pc:sldMk cId="581156837" sldId="263"/>
            <ac:picMk id="2050" creationId="{00000000-0000-0000-0000-000000000000}"/>
          </ac:picMkLst>
        </pc:picChg>
      </pc:sldChg>
      <pc:sldChg chg="modSp add">
        <pc:chgData name="Mark Shaw" userId="42926741f8374836" providerId="LiveId" clId="{829C5DDA-0C86-4A01-8B41-B92B0C5F43B6}" dt="2019-04-23T10:51:48.825" v="2085" actId="20577"/>
        <pc:sldMkLst>
          <pc:docMk/>
          <pc:sldMk cId="3221095320" sldId="265"/>
        </pc:sldMkLst>
        <pc:spChg chg="mod">
          <ac:chgData name="Mark Shaw" userId="42926741f8374836" providerId="LiveId" clId="{829C5DDA-0C86-4A01-8B41-B92B0C5F43B6}" dt="2019-04-23T10:51:48.825" v="2085" actId="20577"/>
          <ac:spMkLst>
            <pc:docMk/>
            <pc:sldMk cId="3221095320" sldId="265"/>
            <ac:spMk id="2" creationId="{00000000-0000-0000-0000-000000000000}"/>
          </ac:spMkLst>
        </pc:spChg>
      </pc:sldChg>
      <pc:sldChg chg="addSp delSp modSp add">
        <pc:chgData name="Mark Shaw" userId="42926741f8374836" providerId="LiveId" clId="{829C5DDA-0C86-4A01-8B41-B92B0C5F43B6}" dt="2019-03-25T22:31:17.366" v="456" actId="20577"/>
        <pc:sldMkLst>
          <pc:docMk/>
          <pc:sldMk cId="971086848" sldId="266"/>
        </pc:sldMkLst>
        <pc:spChg chg="del">
          <ac:chgData name="Mark Shaw" userId="42926741f8374836" providerId="LiveId" clId="{829C5DDA-0C86-4A01-8B41-B92B0C5F43B6}" dt="2019-03-25T22:30:54.476" v="450"/>
          <ac:spMkLst>
            <pc:docMk/>
            <pc:sldMk cId="971086848" sldId="266"/>
            <ac:spMk id="2" creationId="{AEE0DF81-29DB-469C-88C4-E9282E926C9E}"/>
          </ac:spMkLst>
        </pc:spChg>
        <pc:spChg chg="add del mod">
          <ac:chgData name="Mark Shaw" userId="42926741f8374836" providerId="LiveId" clId="{829C5DDA-0C86-4A01-8B41-B92B0C5F43B6}" dt="2019-03-25T22:30:07.228" v="444"/>
          <ac:spMkLst>
            <pc:docMk/>
            <pc:sldMk cId="971086848" sldId="266"/>
            <ac:spMk id="5" creationId="{E65BD161-6B3F-4ACE-9C3F-9048066467DD}"/>
          </ac:spMkLst>
        </pc:spChg>
        <pc:spChg chg="mod">
          <ac:chgData name="Mark Shaw" userId="42926741f8374836" providerId="LiveId" clId="{829C5DDA-0C86-4A01-8B41-B92B0C5F43B6}" dt="2019-03-25T22:31:17.366" v="456" actId="20577"/>
          <ac:spMkLst>
            <pc:docMk/>
            <pc:sldMk cId="971086848" sldId="266"/>
            <ac:spMk id="6" creationId="{00000000-0000-0000-0000-000000000000}"/>
          </ac:spMkLst>
        </pc:spChg>
        <pc:spChg chg="mod">
          <ac:chgData name="Mark Shaw" userId="42926741f8374836" providerId="LiveId" clId="{829C5DDA-0C86-4A01-8B41-B92B0C5F43B6}" dt="2019-03-25T22:30:35.856" v="446" actId="1076"/>
          <ac:spMkLst>
            <pc:docMk/>
            <pc:sldMk cId="971086848" sldId="266"/>
            <ac:spMk id="7" creationId="{00000000-0000-0000-0000-000000000000}"/>
          </ac:spMkLst>
        </pc:spChg>
        <pc:spChg chg="mod">
          <ac:chgData name="Mark Shaw" userId="42926741f8374836" providerId="LiveId" clId="{829C5DDA-0C86-4A01-8B41-B92B0C5F43B6}" dt="2019-03-25T22:30:35.856" v="446" actId="1076"/>
          <ac:spMkLst>
            <pc:docMk/>
            <pc:sldMk cId="971086848" sldId="266"/>
            <ac:spMk id="8" creationId="{00000000-0000-0000-0000-000000000000}"/>
          </ac:spMkLst>
        </pc:spChg>
        <pc:spChg chg="add mod">
          <ac:chgData name="Mark Shaw" userId="42926741f8374836" providerId="LiveId" clId="{829C5DDA-0C86-4A01-8B41-B92B0C5F43B6}" dt="2019-03-25T22:31:05.070" v="453" actId="14100"/>
          <ac:spMkLst>
            <pc:docMk/>
            <pc:sldMk cId="971086848" sldId="266"/>
            <ac:spMk id="11" creationId="{B483420E-EAA0-4672-9CE5-AAD5C939AE4B}"/>
          </ac:spMkLst>
        </pc:spChg>
        <pc:graphicFrameChg chg="add del mod">
          <ac:chgData name="Mark Shaw" userId="42926741f8374836" providerId="LiveId" clId="{829C5DDA-0C86-4A01-8B41-B92B0C5F43B6}" dt="2019-03-25T22:31:13.661" v="454" actId="1076"/>
          <ac:graphicFrameMkLst>
            <pc:docMk/>
            <pc:sldMk cId="971086848" sldId="266"/>
            <ac:graphicFrameMk id="10" creationId="{00000000-0000-0000-0000-000000000000}"/>
          </ac:graphicFrameMkLst>
        </pc:graphicFrameChg>
      </pc:sldChg>
      <pc:sldChg chg="addSp delSp modSp mod setBg">
        <pc:chgData name="Mark Shaw" userId="42926741f8374836" providerId="LiveId" clId="{829C5DDA-0C86-4A01-8B41-B92B0C5F43B6}" dt="2019-03-26T09:45:13.277" v="1260" actId="20577"/>
        <pc:sldMkLst>
          <pc:docMk/>
          <pc:sldMk cId="1829982582" sldId="267"/>
        </pc:sldMkLst>
        <pc:spChg chg="mod">
          <ac:chgData name="Mark Shaw" userId="42926741f8374836" providerId="LiveId" clId="{829C5DDA-0C86-4A01-8B41-B92B0C5F43B6}" dt="2019-03-26T09:43:51.622" v="1097" actId="26606"/>
          <ac:spMkLst>
            <pc:docMk/>
            <pc:sldMk cId="1829982582" sldId="267"/>
            <ac:spMk id="3" creationId="{00000000-0000-0000-0000-000000000000}"/>
          </ac:spMkLst>
        </pc:spChg>
        <pc:spChg chg="mod">
          <ac:chgData name="Mark Shaw" userId="42926741f8374836" providerId="LiveId" clId="{829C5DDA-0C86-4A01-8B41-B92B0C5F43B6}" dt="2019-03-26T09:43:51.622" v="1097" actId="26606"/>
          <ac:spMkLst>
            <pc:docMk/>
            <pc:sldMk cId="1829982582" sldId="267"/>
            <ac:spMk id="4" creationId="{00000000-0000-0000-0000-000000000000}"/>
          </ac:spMkLst>
        </pc:spChg>
        <pc:spChg chg="mod">
          <ac:chgData name="Mark Shaw" userId="42926741f8374836" providerId="LiveId" clId="{829C5DDA-0C86-4A01-8B41-B92B0C5F43B6}" dt="2019-03-26T09:43:51.622" v="1097" actId="26606"/>
          <ac:spMkLst>
            <pc:docMk/>
            <pc:sldMk cId="1829982582" sldId="267"/>
            <ac:spMk id="5" creationId="{00000000-0000-0000-0000-000000000000}"/>
          </ac:spMkLst>
        </pc:spChg>
        <pc:spChg chg="add">
          <ac:chgData name="Mark Shaw" userId="42926741f8374836" providerId="LiveId" clId="{829C5DDA-0C86-4A01-8B41-B92B0C5F43B6}" dt="2019-03-26T09:43:51.622" v="1097" actId="26606"/>
          <ac:spMkLst>
            <pc:docMk/>
            <pc:sldMk cId="1829982582" sldId="267"/>
            <ac:spMk id="74" creationId="{F4979F40-3A44-4CCB-9EB7-F8318BCE576B}"/>
          </ac:spMkLst>
        </pc:spChg>
        <pc:spChg chg="add">
          <ac:chgData name="Mark Shaw" userId="42926741f8374836" providerId="LiveId" clId="{829C5DDA-0C86-4A01-8B41-B92B0C5F43B6}" dt="2019-03-26T09:43:51.622" v="1097" actId="26606"/>
          <ac:spMkLst>
            <pc:docMk/>
            <pc:sldMk cId="1829982582" sldId="267"/>
            <ac:spMk id="78" creationId="{AFD071FA-0514-4371-9568-86216A1F4658}"/>
          </ac:spMkLst>
        </pc:spChg>
        <pc:spChg chg="add">
          <ac:chgData name="Mark Shaw" userId="42926741f8374836" providerId="LiveId" clId="{829C5DDA-0C86-4A01-8B41-B92B0C5F43B6}" dt="2019-03-26T09:43:51.622" v="1097" actId="26606"/>
          <ac:spMkLst>
            <pc:docMk/>
            <pc:sldMk cId="1829982582" sldId="267"/>
            <ac:spMk id="80" creationId="{5211DDA4-E7B5-4325-A844-B7F59B084BA7}"/>
          </ac:spMkLst>
        </pc:spChg>
        <pc:spChg chg="add mod">
          <ac:chgData name="Mark Shaw" userId="42926741f8374836" providerId="LiveId" clId="{829C5DDA-0C86-4A01-8B41-B92B0C5F43B6}" dt="2019-03-26T09:45:13.277" v="1260" actId="20577"/>
          <ac:spMkLst>
            <pc:docMk/>
            <pc:sldMk cId="1829982582" sldId="267"/>
            <ac:spMk id="2055" creationId="{33D52A54-D30B-45DD-A18D-5AD74648DF6B}"/>
          </ac:spMkLst>
        </pc:spChg>
        <pc:picChg chg="add">
          <ac:chgData name="Mark Shaw" userId="42926741f8374836" providerId="LiveId" clId="{829C5DDA-0C86-4A01-8B41-B92B0C5F43B6}" dt="2019-03-26T09:43:51.622" v="1097" actId="26606"/>
          <ac:picMkLst>
            <pc:docMk/>
            <pc:sldMk cId="1829982582" sldId="267"/>
            <ac:picMk id="76" creationId="{15291D39-6B03-4BB5-BFC6-CBF11E90BFD6}"/>
          </ac:picMkLst>
        </pc:picChg>
        <pc:picChg chg="add">
          <ac:chgData name="Mark Shaw" userId="42926741f8374836" providerId="LiveId" clId="{829C5DDA-0C86-4A01-8B41-B92B0C5F43B6}" dt="2019-03-26T09:43:51.622" v="1097" actId="26606"/>
          <ac:picMkLst>
            <pc:docMk/>
            <pc:sldMk cId="1829982582" sldId="267"/>
            <ac:picMk id="82" creationId="{0D58E222-6309-4F79-AC20-9D3C69CD9B16}"/>
          </ac:picMkLst>
        </pc:picChg>
        <pc:picChg chg="del mod">
          <ac:chgData name="Mark Shaw" userId="42926741f8374836" providerId="LiveId" clId="{829C5DDA-0C86-4A01-8B41-B92B0C5F43B6}" dt="2019-03-26T09:43:51.622" v="1097" actId="26606"/>
          <ac:picMkLst>
            <pc:docMk/>
            <pc:sldMk cId="1829982582" sldId="267"/>
            <ac:picMk id="2050" creationId="{00000000-0000-0000-0000-000000000000}"/>
          </ac:picMkLst>
        </pc:picChg>
        <pc:picChg chg="add">
          <ac:chgData name="Mark Shaw" userId="42926741f8374836" providerId="LiveId" clId="{829C5DDA-0C86-4A01-8B41-B92B0C5F43B6}" dt="2019-03-26T09:43:51.622" v="1097" actId="26606"/>
          <ac:picMkLst>
            <pc:docMk/>
            <pc:sldMk cId="1829982582" sldId="267"/>
            <ac:picMk id="2053" creationId="{00000000-0000-0000-0000-000000000000}"/>
          </ac:picMkLst>
        </pc:picChg>
      </pc:sldChg>
      <pc:sldChg chg="modSp add">
        <pc:chgData name="Mark Shaw" userId="42926741f8374836" providerId="LiveId" clId="{829C5DDA-0C86-4A01-8B41-B92B0C5F43B6}" dt="2019-03-25T21:45:55.703" v="36" actId="27636"/>
        <pc:sldMkLst>
          <pc:docMk/>
          <pc:sldMk cId="2353272159" sldId="268"/>
        </pc:sldMkLst>
        <pc:spChg chg="mod">
          <ac:chgData name="Mark Shaw" userId="42926741f8374836" providerId="LiveId" clId="{829C5DDA-0C86-4A01-8B41-B92B0C5F43B6}" dt="2019-03-25T21:45:55.703" v="36" actId="27636"/>
          <ac:spMkLst>
            <pc:docMk/>
            <pc:sldMk cId="2353272159" sldId="268"/>
            <ac:spMk id="8" creationId="{00000000-0000-0000-0000-000000000000}"/>
          </ac:spMkLst>
        </pc:spChg>
      </pc:sldChg>
      <pc:sldChg chg="add">
        <pc:chgData name="Mark Shaw" userId="42926741f8374836" providerId="LiveId" clId="{829C5DDA-0C86-4A01-8B41-B92B0C5F43B6}" dt="2019-03-25T21:19:51.430" v="8"/>
        <pc:sldMkLst>
          <pc:docMk/>
          <pc:sldMk cId="3073770558" sldId="273"/>
        </pc:sldMkLst>
      </pc:sldChg>
      <pc:sldChg chg="modSp">
        <pc:chgData name="Mark Shaw" userId="42926741f8374836" providerId="LiveId" clId="{829C5DDA-0C86-4A01-8B41-B92B0C5F43B6}" dt="2019-03-26T09:42:49.484" v="1090" actId="20577"/>
        <pc:sldMkLst>
          <pc:docMk/>
          <pc:sldMk cId="1666473570" sldId="274"/>
        </pc:sldMkLst>
        <pc:spChg chg="mod">
          <ac:chgData name="Mark Shaw" userId="42926741f8374836" providerId="LiveId" clId="{829C5DDA-0C86-4A01-8B41-B92B0C5F43B6}" dt="2019-03-26T09:42:49.484" v="1090" actId="20577"/>
          <ac:spMkLst>
            <pc:docMk/>
            <pc:sldMk cId="1666473570" sldId="274"/>
            <ac:spMk id="2" creationId="{00000000-0000-0000-0000-000000000000}"/>
          </ac:spMkLst>
        </pc:spChg>
      </pc:sldChg>
      <pc:sldChg chg="addSp delSp modSp mod setBg">
        <pc:chgData name="Mark Shaw" userId="42926741f8374836" providerId="LiveId" clId="{829C5DDA-0C86-4A01-8B41-B92B0C5F43B6}" dt="2019-03-26T09:43:19.417" v="1096" actId="1076"/>
        <pc:sldMkLst>
          <pc:docMk/>
          <pc:sldMk cId="66089120" sldId="275"/>
        </pc:sldMkLst>
        <pc:spChg chg="mod">
          <ac:chgData name="Mark Shaw" userId="42926741f8374836" providerId="LiveId" clId="{829C5DDA-0C86-4A01-8B41-B92B0C5F43B6}" dt="2019-03-25T22:09:27.469" v="236" actId="26606"/>
          <ac:spMkLst>
            <pc:docMk/>
            <pc:sldMk cId="66089120" sldId="275"/>
            <ac:spMk id="3" creationId="{00000000-0000-0000-0000-000000000000}"/>
          </ac:spMkLst>
        </pc:spChg>
        <pc:spChg chg="mod">
          <ac:chgData name="Mark Shaw" userId="42926741f8374836" providerId="LiveId" clId="{829C5DDA-0C86-4A01-8B41-B92B0C5F43B6}" dt="2019-03-25T22:09:27.469" v="236" actId="26606"/>
          <ac:spMkLst>
            <pc:docMk/>
            <pc:sldMk cId="66089120" sldId="275"/>
            <ac:spMk id="4" creationId="{00000000-0000-0000-0000-000000000000}"/>
          </ac:spMkLst>
        </pc:spChg>
        <pc:spChg chg="mod">
          <ac:chgData name="Mark Shaw" userId="42926741f8374836" providerId="LiveId" clId="{829C5DDA-0C86-4A01-8B41-B92B0C5F43B6}" dt="2019-03-25T22:09:27.469" v="236" actId="26606"/>
          <ac:spMkLst>
            <pc:docMk/>
            <pc:sldMk cId="66089120" sldId="275"/>
            <ac:spMk id="5" creationId="{00000000-0000-0000-0000-000000000000}"/>
          </ac:spMkLst>
        </pc:spChg>
        <pc:spChg chg="add">
          <ac:chgData name="Mark Shaw" userId="42926741f8374836" providerId="LiveId" clId="{829C5DDA-0C86-4A01-8B41-B92B0C5F43B6}" dt="2019-03-25T22:09:27.469" v="236" actId="26606"/>
          <ac:spMkLst>
            <pc:docMk/>
            <pc:sldMk cId="66089120" sldId="275"/>
            <ac:spMk id="78" creationId="{8DC8C9D7-A4DB-432E-ABE5-4B00662FBB9E}"/>
          </ac:spMkLst>
        </pc:spChg>
        <pc:spChg chg="add">
          <ac:chgData name="Mark Shaw" userId="42926741f8374836" providerId="LiveId" clId="{829C5DDA-0C86-4A01-8B41-B92B0C5F43B6}" dt="2019-03-25T22:09:27.469" v="236" actId="26606"/>
          <ac:spMkLst>
            <pc:docMk/>
            <pc:sldMk cId="66089120" sldId="275"/>
            <ac:spMk id="80" creationId="{5F362065-0C36-4BF8-B280-5CF7013D093A}"/>
          </ac:spMkLst>
        </pc:spChg>
        <pc:spChg chg="add del">
          <ac:chgData name="Mark Shaw" userId="42926741f8374836" providerId="LiveId" clId="{829C5DDA-0C86-4A01-8B41-B92B0C5F43B6}" dt="2019-03-25T22:09:42.089" v="240"/>
          <ac:spMkLst>
            <pc:docMk/>
            <pc:sldMk cId="66089120" sldId="275"/>
            <ac:spMk id="1032" creationId="{F79EB202-958B-4249-B2BF-B2F214CF1B6E}"/>
          </ac:spMkLst>
        </pc:spChg>
        <pc:grpChg chg="add">
          <ac:chgData name="Mark Shaw" userId="42926741f8374836" providerId="LiveId" clId="{829C5DDA-0C86-4A01-8B41-B92B0C5F43B6}" dt="2019-03-25T22:09:27.469" v="236" actId="26606"/>
          <ac:grpSpMkLst>
            <pc:docMk/>
            <pc:sldMk cId="66089120" sldId="275"/>
            <ac:grpSpMk id="74" creationId="{6F3F5796-B2A7-49D5-8014-3C7411E605C5}"/>
          </ac:grpSpMkLst>
        </pc:grpChg>
        <pc:picChg chg="del mod">
          <ac:chgData name="Mark Shaw" userId="42926741f8374836" providerId="LiveId" clId="{829C5DDA-0C86-4A01-8B41-B92B0C5F43B6}" dt="2019-03-25T22:09:27.469" v="236" actId="26606"/>
          <ac:picMkLst>
            <pc:docMk/>
            <pc:sldMk cId="66089120" sldId="275"/>
            <ac:picMk id="6" creationId="{00000000-0000-0000-0000-000000000000}"/>
          </ac:picMkLst>
        </pc:picChg>
        <pc:picChg chg="mod ord">
          <ac:chgData name="Mark Shaw" userId="42926741f8374836" providerId="LiveId" clId="{829C5DDA-0C86-4A01-8B41-B92B0C5F43B6}" dt="2019-03-26T09:43:08.178" v="1093" actId="1076"/>
          <ac:picMkLst>
            <pc:docMk/>
            <pc:sldMk cId="66089120" sldId="275"/>
            <ac:picMk id="7" creationId="{00000000-0000-0000-0000-000000000000}"/>
          </ac:picMkLst>
        </pc:picChg>
        <pc:picChg chg="add">
          <ac:chgData name="Mark Shaw" userId="42926741f8374836" providerId="LiveId" clId="{829C5DDA-0C86-4A01-8B41-B92B0C5F43B6}" dt="2019-03-25T22:09:42.089" v="240"/>
          <ac:picMkLst>
            <pc:docMk/>
            <pc:sldMk cId="66089120" sldId="275"/>
            <ac:picMk id="16" creationId="{CB060B94-D04E-4C7C-86A3-67AC977740EE}"/>
          </ac:picMkLst>
        </pc:picChg>
        <pc:picChg chg="add">
          <ac:chgData name="Mark Shaw" userId="42926741f8374836" providerId="LiveId" clId="{829C5DDA-0C86-4A01-8B41-B92B0C5F43B6}" dt="2019-03-25T22:09:27.469" v="236" actId="26606"/>
          <ac:picMkLst>
            <pc:docMk/>
            <pc:sldMk cId="66089120" sldId="275"/>
            <ac:picMk id="82" creationId="{BC8F1801-B0E5-4E94-8FA9-8E8B71EEE721}"/>
          </ac:picMkLst>
        </pc:picChg>
        <pc:picChg chg="mod ord">
          <ac:chgData name="Mark Shaw" userId="42926741f8374836" providerId="LiveId" clId="{829C5DDA-0C86-4A01-8B41-B92B0C5F43B6}" dt="2019-03-26T09:43:19.417" v="1096" actId="1076"/>
          <ac:picMkLst>
            <pc:docMk/>
            <pc:sldMk cId="66089120" sldId="275"/>
            <ac:picMk id="1027" creationId="{00000000-0000-0000-0000-000000000000}"/>
          </ac:picMkLst>
        </pc:picChg>
        <pc:picChg chg="add del mod">
          <ac:chgData name="Mark Shaw" userId="42926741f8374836" providerId="LiveId" clId="{829C5DDA-0C86-4A01-8B41-B92B0C5F43B6}" dt="2019-03-25T22:09:35.595" v="239"/>
          <ac:picMkLst>
            <pc:docMk/>
            <pc:sldMk cId="66089120" sldId="275"/>
            <ac:picMk id="1030" creationId="{00000000-0000-0000-0000-000000000000}"/>
          </ac:picMkLst>
        </pc:picChg>
      </pc:sldChg>
      <pc:sldChg chg="modSp">
        <pc:chgData name="Mark Shaw" userId="42926741f8374836" providerId="LiveId" clId="{829C5DDA-0C86-4A01-8B41-B92B0C5F43B6}" dt="2019-03-25T21:45:55.198" v="18" actId="27636"/>
        <pc:sldMkLst>
          <pc:docMk/>
          <pc:sldMk cId="2817603220" sldId="276"/>
        </pc:sldMkLst>
        <pc:spChg chg="mod">
          <ac:chgData name="Mark Shaw" userId="42926741f8374836" providerId="LiveId" clId="{829C5DDA-0C86-4A01-8B41-B92B0C5F43B6}" dt="2019-03-25T21:45:55.198" v="18" actId="27636"/>
          <ac:spMkLst>
            <pc:docMk/>
            <pc:sldMk cId="2817603220" sldId="276"/>
            <ac:spMk id="2" creationId="{00000000-0000-0000-0000-000000000000}"/>
          </ac:spMkLst>
        </pc:spChg>
      </pc:sldChg>
      <pc:sldChg chg="modSp">
        <pc:chgData name="Mark Shaw" userId="42926741f8374836" providerId="LiveId" clId="{829C5DDA-0C86-4A01-8B41-B92B0C5F43B6}" dt="2019-03-25T22:06:29.439" v="216" actId="20577"/>
        <pc:sldMkLst>
          <pc:docMk/>
          <pc:sldMk cId="4174853099" sldId="277"/>
        </pc:sldMkLst>
        <pc:spChg chg="mod">
          <ac:chgData name="Mark Shaw" userId="42926741f8374836" providerId="LiveId" clId="{829C5DDA-0C86-4A01-8B41-B92B0C5F43B6}" dt="2019-03-25T22:05:19.331" v="186" actId="27636"/>
          <ac:spMkLst>
            <pc:docMk/>
            <pc:sldMk cId="4174853099" sldId="277"/>
            <ac:spMk id="2" creationId="{00000000-0000-0000-0000-000000000000}"/>
          </ac:spMkLst>
        </pc:spChg>
        <pc:spChg chg="mod">
          <ac:chgData name="Mark Shaw" userId="42926741f8374836" providerId="LiveId" clId="{829C5DDA-0C86-4A01-8B41-B92B0C5F43B6}" dt="2019-03-25T22:06:29.439" v="216" actId="20577"/>
          <ac:spMkLst>
            <pc:docMk/>
            <pc:sldMk cId="4174853099" sldId="277"/>
            <ac:spMk id="6" creationId="{00000000-0000-0000-0000-000000000000}"/>
          </ac:spMkLst>
        </pc:spChg>
      </pc:sldChg>
      <pc:sldChg chg="modSp">
        <pc:chgData name="Mark Shaw" userId="42926741f8374836" providerId="LiveId" clId="{829C5DDA-0C86-4A01-8B41-B92B0C5F43B6}" dt="2019-03-25T22:11:28.902" v="279" actId="20577"/>
        <pc:sldMkLst>
          <pc:docMk/>
          <pc:sldMk cId="4094883814" sldId="278"/>
        </pc:sldMkLst>
        <pc:spChg chg="mod">
          <ac:chgData name="Mark Shaw" userId="42926741f8374836" providerId="LiveId" clId="{829C5DDA-0C86-4A01-8B41-B92B0C5F43B6}" dt="2019-03-25T22:11:28.902" v="279" actId="20577"/>
          <ac:spMkLst>
            <pc:docMk/>
            <pc:sldMk cId="4094883814" sldId="278"/>
            <ac:spMk id="2" creationId="{00000000-0000-0000-0000-000000000000}"/>
          </ac:spMkLst>
        </pc:spChg>
        <pc:spChg chg="mod">
          <ac:chgData name="Mark Shaw" userId="42926741f8374836" providerId="LiveId" clId="{829C5DDA-0C86-4A01-8B41-B92B0C5F43B6}" dt="2019-03-25T22:11:05.047" v="251" actId="948"/>
          <ac:spMkLst>
            <pc:docMk/>
            <pc:sldMk cId="4094883814" sldId="278"/>
            <ac:spMk id="6" creationId="{00000000-0000-0000-0000-000000000000}"/>
          </ac:spMkLst>
        </pc:spChg>
      </pc:sldChg>
      <pc:sldChg chg="addSp delSp modSp mod setBg">
        <pc:chgData name="Mark Shaw" userId="42926741f8374836" providerId="LiveId" clId="{829C5DDA-0C86-4A01-8B41-B92B0C5F43B6}" dt="2019-03-25T22:15:19.238" v="312" actId="1076"/>
        <pc:sldMkLst>
          <pc:docMk/>
          <pc:sldMk cId="4168603413" sldId="279"/>
        </pc:sldMkLst>
        <pc:spChg chg="mod">
          <ac:chgData name="Mark Shaw" userId="42926741f8374836" providerId="LiveId" clId="{829C5DDA-0C86-4A01-8B41-B92B0C5F43B6}" dt="2019-03-25T22:14:27.324" v="299" actId="26606"/>
          <ac:spMkLst>
            <pc:docMk/>
            <pc:sldMk cId="4168603413" sldId="279"/>
            <ac:spMk id="3" creationId="{00000000-0000-0000-0000-000000000000}"/>
          </ac:spMkLst>
        </pc:spChg>
        <pc:spChg chg="mod ord">
          <ac:chgData name="Mark Shaw" userId="42926741f8374836" providerId="LiveId" clId="{829C5DDA-0C86-4A01-8B41-B92B0C5F43B6}" dt="2019-03-25T22:14:27.324" v="299" actId="26606"/>
          <ac:spMkLst>
            <pc:docMk/>
            <pc:sldMk cId="4168603413" sldId="279"/>
            <ac:spMk id="4" creationId="{00000000-0000-0000-0000-000000000000}"/>
          </ac:spMkLst>
        </pc:spChg>
        <pc:spChg chg="mod">
          <ac:chgData name="Mark Shaw" userId="42926741f8374836" providerId="LiveId" clId="{829C5DDA-0C86-4A01-8B41-B92B0C5F43B6}" dt="2019-03-25T22:14:27.324" v="299" actId="26606"/>
          <ac:spMkLst>
            <pc:docMk/>
            <pc:sldMk cId="4168603413" sldId="279"/>
            <ac:spMk id="5" creationId="{00000000-0000-0000-0000-000000000000}"/>
          </ac:spMkLst>
        </pc:spChg>
        <pc:spChg chg="add">
          <ac:chgData name="Mark Shaw" userId="42926741f8374836" providerId="LiveId" clId="{829C5DDA-0C86-4A01-8B41-B92B0C5F43B6}" dt="2019-03-25T22:14:27.324" v="299" actId="26606"/>
          <ac:spMkLst>
            <pc:docMk/>
            <pc:sldMk cId="4168603413" sldId="279"/>
            <ac:spMk id="79" creationId="{8DC8C9D7-A4DB-432E-ABE5-4B00662FBB9E}"/>
          </ac:spMkLst>
        </pc:spChg>
        <pc:spChg chg="add">
          <ac:chgData name="Mark Shaw" userId="42926741f8374836" providerId="LiveId" clId="{829C5DDA-0C86-4A01-8B41-B92B0C5F43B6}" dt="2019-03-25T22:14:27.324" v="299" actId="26606"/>
          <ac:spMkLst>
            <pc:docMk/>
            <pc:sldMk cId="4168603413" sldId="279"/>
            <ac:spMk id="81" creationId="{5F362065-0C36-4BF8-B280-5CF7013D093A}"/>
          </ac:spMkLst>
        </pc:spChg>
        <pc:spChg chg="add del">
          <ac:chgData name="Mark Shaw" userId="42926741f8374836" providerId="LiveId" clId="{829C5DDA-0C86-4A01-8B41-B92B0C5F43B6}" dt="2019-03-25T22:14:31.088" v="301"/>
          <ac:spMkLst>
            <pc:docMk/>
            <pc:sldMk cId="4168603413" sldId="279"/>
            <ac:spMk id="3080" creationId="{B16E9815-C822-4B63-A8F8-2566EBF18600}"/>
          </ac:spMkLst>
        </pc:spChg>
        <pc:grpChg chg="add">
          <ac:chgData name="Mark Shaw" userId="42926741f8374836" providerId="LiveId" clId="{829C5DDA-0C86-4A01-8B41-B92B0C5F43B6}" dt="2019-03-25T22:14:27.324" v="299" actId="26606"/>
          <ac:grpSpMkLst>
            <pc:docMk/>
            <pc:sldMk cId="4168603413" sldId="279"/>
            <ac:grpSpMk id="75" creationId="{6F3F5796-B2A7-49D5-8014-3C7411E605C5}"/>
          </ac:grpSpMkLst>
        </pc:grpChg>
        <pc:picChg chg="mod ord">
          <ac:chgData name="Mark Shaw" userId="42926741f8374836" providerId="LiveId" clId="{829C5DDA-0C86-4A01-8B41-B92B0C5F43B6}" dt="2019-03-25T22:15:19.238" v="312" actId="1076"/>
          <ac:picMkLst>
            <pc:docMk/>
            <pc:sldMk cId="4168603413" sldId="279"/>
            <ac:picMk id="2" creationId="{00000000-0000-0000-0000-000000000000}"/>
          </ac:picMkLst>
        </pc:picChg>
        <pc:picChg chg="add">
          <ac:chgData name="Mark Shaw" userId="42926741f8374836" providerId="LiveId" clId="{829C5DDA-0C86-4A01-8B41-B92B0C5F43B6}" dt="2019-03-25T22:14:31.088" v="301"/>
          <ac:picMkLst>
            <pc:docMk/>
            <pc:sldMk cId="4168603413" sldId="279"/>
            <ac:picMk id="16" creationId="{486B60EE-5A63-402F-BD4D-AD7A7A5D71C6}"/>
          </ac:picMkLst>
        </pc:picChg>
        <pc:picChg chg="add">
          <ac:chgData name="Mark Shaw" userId="42926741f8374836" providerId="LiveId" clId="{829C5DDA-0C86-4A01-8B41-B92B0C5F43B6}" dt="2019-03-25T22:14:27.324" v="299" actId="26606"/>
          <ac:picMkLst>
            <pc:docMk/>
            <pc:sldMk cId="4168603413" sldId="279"/>
            <ac:picMk id="83" creationId="{BC8F1801-B0E5-4E94-8FA9-8E8B71EEE721}"/>
          </ac:picMkLst>
        </pc:picChg>
        <pc:picChg chg="del mod">
          <ac:chgData name="Mark Shaw" userId="42926741f8374836" providerId="LiveId" clId="{829C5DDA-0C86-4A01-8B41-B92B0C5F43B6}" dt="2019-03-25T22:14:27.324" v="299" actId="26606"/>
          <ac:picMkLst>
            <pc:docMk/>
            <pc:sldMk cId="4168603413" sldId="279"/>
            <ac:picMk id="3074" creationId="{00000000-0000-0000-0000-000000000000}"/>
          </ac:picMkLst>
        </pc:picChg>
        <pc:picChg chg="del mod">
          <ac:chgData name="Mark Shaw" userId="42926741f8374836" providerId="LiveId" clId="{829C5DDA-0C86-4A01-8B41-B92B0C5F43B6}" dt="2019-03-25T22:14:29.382" v="300"/>
          <ac:picMkLst>
            <pc:docMk/>
            <pc:sldMk cId="4168603413" sldId="279"/>
            <ac:picMk id="3075" creationId="{00000000-0000-0000-0000-000000000000}"/>
          </ac:picMkLst>
        </pc:picChg>
        <pc:picChg chg="add mod">
          <ac:chgData name="Mark Shaw" userId="42926741f8374836" providerId="LiveId" clId="{829C5DDA-0C86-4A01-8B41-B92B0C5F43B6}" dt="2019-03-25T22:15:09.483" v="310" actId="1076"/>
          <ac:picMkLst>
            <pc:docMk/>
            <pc:sldMk cId="4168603413" sldId="279"/>
            <ac:picMk id="3078" creationId="{00000000-0000-0000-0000-000000000000}"/>
          </ac:picMkLst>
        </pc:picChg>
      </pc:sldChg>
      <pc:sldChg chg="modSp">
        <pc:chgData name="Mark Shaw" userId="42926741f8374836" providerId="LiveId" clId="{829C5DDA-0C86-4A01-8B41-B92B0C5F43B6}" dt="2019-03-25T22:12:21.991" v="283" actId="14100"/>
        <pc:sldMkLst>
          <pc:docMk/>
          <pc:sldMk cId="3833103589" sldId="280"/>
        </pc:sldMkLst>
        <pc:spChg chg="mod">
          <ac:chgData name="Mark Shaw" userId="42926741f8374836" providerId="LiveId" clId="{829C5DDA-0C86-4A01-8B41-B92B0C5F43B6}" dt="2019-03-25T22:12:21.991" v="283" actId="14100"/>
          <ac:spMkLst>
            <pc:docMk/>
            <pc:sldMk cId="3833103589" sldId="280"/>
            <ac:spMk id="2" creationId="{00000000-0000-0000-0000-000000000000}"/>
          </ac:spMkLst>
        </pc:spChg>
      </pc:sldChg>
      <pc:sldChg chg="addSp delSp modSp mod setBg">
        <pc:chgData name="Mark Shaw" userId="42926741f8374836" providerId="LiveId" clId="{829C5DDA-0C86-4A01-8B41-B92B0C5F43B6}" dt="2019-03-26T09:45:57.487" v="1271" actId="20577"/>
        <pc:sldMkLst>
          <pc:docMk/>
          <pc:sldMk cId="2211321041" sldId="281"/>
        </pc:sldMkLst>
        <pc:spChg chg="mod">
          <ac:chgData name="Mark Shaw" userId="42926741f8374836" providerId="LiveId" clId="{829C5DDA-0C86-4A01-8B41-B92B0C5F43B6}" dt="2019-03-25T22:15:43.620" v="313" actId="26606"/>
          <ac:spMkLst>
            <pc:docMk/>
            <pc:sldMk cId="2211321041" sldId="281"/>
            <ac:spMk id="3" creationId="{00000000-0000-0000-0000-000000000000}"/>
          </ac:spMkLst>
        </pc:spChg>
        <pc:spChg chg="mod">
          <ac:chgData name="Mark Shaw" userId="42926741f8374836" providerId="LiveId" clId="{829C5DDA-0C86-4A01-8B41-B92B0C5F43B6}" dt="2019-03-25T22:15:43.620" v="313" actId="26606"/>
          <ac:spMkLst>
            <pc:docMk/>
            <pc:sldMk cId="2211321041" sldId="281"/>
            <ac:spMk id="4" creationId="{00000000-0000-0000-0000-000000000000}"/>
          </ac:spMkLst>
        </pc:spChg>
        <pc:spChg chg="mod">
          <ac:chgData name="Mark Shaw" userId="42926741f8374836" providerId="LiveId" clId="{829C5DDA-0C86-4A01-8B41-B92B0C5F43B6}" dt="2019-03-26T09:45:57.487" v="1271" actId="20577"/>
          <ac:spMkLst>
            <pc:docMk/>
            <pc:sldMk cId="2211321041" sldId="281"/>
            <ac:spMk id="5" creationId="{00000000-0000-0000-0000-000000000000}"/>
          </ac:spMkLst>
        </pc:spChg>
        <pc:spChg chg="add">
          <ac:chgData name="Mark Shaw" userId="42926741f8374836" providerId="LiveId" clId="{829C5DDA-0C86-4A01-8B41-B92B0C5F43B6}" dt="2019-03-25T22:15:43.620" v="313" actId="26606"/>
          <ac:spMkLst>
            <pc:docMk/>
            <pc:sldMk cId="2211321041" sldId="281"/>
            <ac:spMk id="78" creationId="{8DC8C9D7-A4DB-432E-ABE5-4B00662FBB9E}"/>
          </ac:spMkLst>
        </pc:spChg>
        <pc:spChg chg="add">
          <ac:chgData name="Mark Shaw" userId="42926741f8374836" providerId="LiveId" clId="{829C5DDA-0C86-4A01-8B41-B92B0C5F43B6}" dt="2019-03-25T22:15:43.620" v="313" actId="26606"/>
          <ac:spMkLst>
            <pc:docMk/>
            <pc:sldMk cId="2211321041" sldId="281"/>
            <ac:spMk id="80" creationId="{5F362065-0C36-4BF8-B280-5CF7013D093A}"/>
          </ac:spMkLst>
        </pc:spChg>
        <pc:spChg chg="add del">
          <ac:chgData name="Mark Shaw" userId="42926741f8374836" providerId="LiveId" clId="{829C5DDA-0C86-4A01-8B41-B92B0C5F43B6}" dt="2019-03-25T22:15:48.672" v="315"/>
          <ac:spMkLst>
            <pc:docMk/>
            <pc:sldMk cId="2211321041" sldId="281"/>
            <ac:spMk id="4104" creationId="{51AABAE3-9FEE-40DA-9184-BA5513C74B72}"/>
          </ac:spMkLst>
        </pc:spChg>
        <pc:grpChg chg="add">
          <ac:chgData name="Mark Shaw" userId="42926741f8374836" providerId="LiveId" clId="{829C5DDA-0C86-4A01-8B41-B92B0C5F43B6}" dt="2019-03-25T22:15:43.620" v="313" actId="26606"/>
          <ac:grpSpMkLst>
            <pc:docMk/>
            <pc:sldMk cId="2211321041" sldId="281"/>
            <ac:grpSpMk id="74" creationId="{6F3F5796-B2A7-49D5-8014-3C7411E605C5}"/>
          </ac:grpSpMkLst>
        </pc:grpChg>
        <pc:picChg chg="del mod">
          <ac:chgData name="Mark Shaw" userId="42926741f8374836" providerId="LiveId" clId="{829C5DDA-0C86-4A01-8B41-B92B0C5F43B6}" dt="2019-03-25T22:15:43.620" v="313" actId="26606"/>
          <ac:picMkLst>
            <pc:docMk/>
            <pc:sldMk cId="2211321041" sldId="281"/>
            <ac:picMk id="6" creationId="{00000000-0000-0000-0000-000000000000}"/>
          </ac:picMkLst>
        </pc:picChg>
        <pc:picChg chg="mod ord">
          <ac:chgData name="Mark Shaw" userId="42926741f8374836" providerId="LiveId" clId="{829C5DDA-0C86-4A01-8B41-B92B0C5F43B6}" dt="2019-03-25T22:15:56.590" v="317" actId="1076"/>
          <ac:picMkLst>
            <pc:docMk/>
            <pc:sldMk cId="2211321041" sldId="281"/>
            <ac:picMk id="7" creationId="{00000000-0000-0000-0000-000000000000}"/>
          </ac:picMkLst>
        </pc:picChg>
        <pc:picChg chg="add">
          <ac:chgData name="Mark Shaw" userId="42926741f8374836" providerId="LiveId" clId="{829C5DDA-0C86-4A01-8B41-B92B0C5F43B6}" dt="2019-03-25T22:15:48.672" v="315"/>
          <ac:picMkLst>
            <pc:docMk/>
            <pc:sldMk cId="2211321041" sldId="281"/>
            <ac:picMk id="16" creationId="{46AE68B2-AC69-41F8-AF12-C93D4FE61CFC}"/>
          </ac:picMkLst>
        </pc:picChg>
        <pc:picChg chg="add">
          <ac:chgData name="Mark Shaw" userId="42926741f8374836" providerId="LiveId" clId="{829C5DDA-0C86-4A01-8B41-B92B0C5F43B6}" dt="2019-03-25T22:15:43.620" v="313" actId="26606"/>
          <ac:picMkLst>
            <pc:docMk/>
            <pc:sldMk cId="2211321041" sldId="281"/>
            <ac:picMk id="82" creationId="{BC8F1801-B0E5-4E94-8FA9-8E8B71EEE721}"/>
          </ac:picMkLst>
        </pc:picChg>
        <pc:picChg chg="mod ord">
          <ac:chgData name="Mark Shaw" userId="42926741f8374836" providerId="LiveId" clId="{829C5DDA-0C86-4A01-8B41-B92B0C5F43B6}" dt="2019-03-25T22:15:53.200" v="316" actId="1076"/>
          <ac:picMkLst>
            <pc:docMk/>
            <pc:sldMk cId="2211321041" sldId="281"/>
            <ac:picMk id="4099" creationId="{00000000-0000-0000-0000-000000000000}"/>
          </ac:picMkLst>
        </pc:picChg>
        <pc:picChg chg="add del">
          <ac:chgData name="Mark Shaw" userId="42926741f8374836" providerId="LiveId" clId="{829C5DDA-0C86-4A01-8B41-B92B0C5F43B6}" dt="2019-03-25T22:15:47.092" v="314"/>
          <ac:picMkLst>
            <pc:docMk/>
            <pc:sldMk cId="2211321041" sldId="281"/>
            <ac:picMk id="4102" creationId="{00000000-0000-0000-0000-000000000000}"/>
          </ac:picMkLst>
        </pc:picChg>
      </pc:sldChg>
      <pc:sldChg chg="modSp">
        <pc:chgData name="Mark Shaw" userId="42926741f8374836" providerId="LiveId" clId="{829C5DDA-0C86-4A01-8B41-B92B0C5F43B6}" dt="2019-03-25T22:17:42.201" v="333" actId="948"/>
        <pc:sldMkLst>
          <pc:docMk/>
          <pc:sldMk cId="605601863" sldId="282"/>
        </pc:sldMkLst>
        <pc:spChg chg="mod">
          <ac:chgData name="Mark Shaw" userId="42926741f8374836" providerId="LiveId" clId="{829C5DDA-0C86-4A01-8B41-B92B0C5F43B6}" dt="2019-03-25T22:17:14.818" v="331" actId="2711"/>
          <ac:spMkLst>
            <pc:docMk/>
            <pc:sldMk cId="605601863" sldId="282"/>
            <ac:spMk id="2" creationId="{00000000-0000-0000-0000-000000000000}"/>
          </ac:spMkLst>
        </pc:spChg>
        <pc:spChg chg="mod">
          <ac:chgData name="Mark Shaw" userId="42926741f8374836" providerId="LiveId" clId="{829C5DDA-0C86-4A01-8B41-B92B0C5F43B6}" dt="2019-03-25T22:17:42.201" v="333" actId="948"/>
          <ac:spMkLst>
            <pc:docMk/>
            <pc:sldMk cId="605601863" sldId="282"/>
            <ac:spMk id="6" creationId="{00000000-0000-0000-0000-000000000000}"/>
          </ac:spMkLst>
        </pc:spChg>
      </pc:sldChg>
      <pc:sldChg chg="addSp delSp modSp mod setBg">
        <pc:chgData name="Mark Shaw" userId="42926741f8374836" providerId="LiveId" clId="{829C5DDA-0C86-4A01-8B41-B92B0C5F43B6}" dt="2019-03-26T09:46:51.267" v="1354" actId="20577"/>
        <pc:sldMkLst>
          <pc:docMk/>
          <pc:sldMk cId="1791053449" sldId="283"/>
        </pc:sldMkLst>
        <pc:spChg chg="mod">
          <ac:chgData name="Mark Shaw" userId="42926741f8374836" providerId="LiveId" clId="{829C5DDA-0C86-4A01-8B41-B92B0C5F43B6}" dt="2019-03-26T09:46:02.591" v="1272" actId="26606"/>
          <ac:spMkLst>
            <pc:docMk/>
            <pc:sldMk cId="1791053449" sldId="283"/>
            <ac:spMk id="3" creationId="{00000000-0000-0000-0000-000000000000}"/>
          </ac:spMkLst>
        </pc:spChg>
        <pc:spChg chg="mod">
          <ac:chgData name="Mark Shaw" userId="42926741f8374836" providerId="LiveId" clId="{829C5DDA-0C86-4A01-8B41-B92B0C5F43B6}" dt="2019-03-26T09:46:02.591" v="1272" actId="26606"/>
          <ac:spMkLst>
            <pc:docMk/>
            <pc:sldMk cId="1791053449" sldId="283"/>
            <ac:spMk id="4" creationId="{00000000-0000-0000-0000-000000000000}"/>
          </ac:spMkLst>
        </pc:spChg>
        <pc:spChg chg="mod">
          <ac:chgData name="Mark Shaw" userId="42926741f8374836" providerId="LiveId" clId="{829C5DDA-0C86-4A01-8B41-B92B0C5F43B6}" dt="2019-03-26T09:46:02.591" v="1272" actId="26606"/>
          <ac:spMkLst>
            <pc:docMk/>
            <pc:sldMk cId="1791053449" sldId="283"/>
            <ac:spMk id="5" creationId="{00000000-0000-0000-0000-000000000000}"/>
          </ac:spMkLst>
        </pc:spChg>
        <pc:spChg chg="add del">
          <ac:chgData name="Mark Shaw" userId="42926741f8374836" providerId="LiveId" clId="{829C5DDA-0C86-4A01-8B41-B92B0C5F43B6}" dt="2019-03-25T22:16:12.077" v="319" actId="26606"/>
          <ac:spMkLst>
            <pc:docMk/>
            <pc:sldMk cId="1791053449" sldId="283"/>
            <ac:spMk id="74" creationId="{F4979F40-3A44-4CCB-9EB7-F8318BCE576B}"/>
          </ac:spMkLst>
        </pc:spChg>
        <pc:spChg chg="add del">
          <ac:chgData name="Mark Shaw" userId="42926741f8374836" providerId="LiveId" clId="{829C5DDA-0C86-4A01-8B41-B92B0C5F43B6}" dt="2019-03-25T22:16:12.077" v="319" actId="26606"/>
          <ac:spMkLst>
            <pc:docMk/>
            <pc:sldMk cId="1791053449" sldId="283"/>
            <ac:spMk id="78" creationId="{AFD071FA-0514-4371-9568-86216A1F4658}"/>
          </ac:spMkLst>
        </pc:spChg>
        <pc:spChg chg="add del">
          <ac:chgData name="Mark Shaw" userId="42926741f8374836" providerId="LiveId" clId="{829C5DDA-0C86-4A01-8B41-B92B0C5F43B6}" dt="2019-03-25T22:16:12.077" v="319" actId="26606"/>
          <ac:spMkLst>
            <pc:docMk/>
            <pc:sldMk cId="1791053449" sldId="283"/>
            <ac:spMk id="80" creationId="{5211DDA4-E7B5-4325-A844-B7F59B084BA7}"/>
          </ac:spMkLst>
        </pc:spChg>
        <pc:spChg chg="add">
          <ac:chgData name="Mark Shaw" userId="42926741f8374836" providerId="LiveId" clId="{829C5DDA-0C86-4A01-8B41-B92B0C5F43B6}" dt="2019-03-26T09:46:02.591" v="1272" actId="26606"/>
          <ac:spMkLst>
            <pc:docMk/>
            <pc:sldMk cId="1791053449" sldId="283"/>
            <ac:spMk id="6148" creationId="{F4979F40-3A44-4CCB-9EB7-F8318BCE576B}"/>
          </ac:spMkLst>
        </pc:spChg>
        <pc:spChg chg="add del">
          <ac:chgData name="Mark Shaw" userId="42926741f8374836" providerId="LiveId" clId="{829C5DDA-0C86-4A01-8B41-B92B0C5F43B6}" dt="2019-03-25T22:16:12.077" v="319" actId="26606"/>
          <ac:spMkLst>
            <pc:docMk/>
            <pc:sldMk cId="1791053449" sldId="283"/>
            <ac:spMk id="6151" creationId="{8E0010EB-496A-40C6-9D21-80E62F41F1EB}"/>
          </ac:spMkLst>
        </pc:spChg>
        <pc:spChg chg="add">
          <ac:chgData name="Mark Shaw" userId="42926741f8374836" providerId="LiveId" clId="{829C5DDA-0C86-4A01-8B41-B92B0C5F43B6}" dt="2019-03-26T09:46:02.591" v="1272" actId="26606"/>
          <ac:spMkLst>
            <pc:docMk/>
            <pc:sldMk cId="1791053449" sldId="283"/>
            <ac:spMk id="6152" creationId="{AFD071FA-0514-4371-9568-86216A1F4658}"/>
          </ac:spMkLst>
        </pc:spChg>
        <pc:spChg chg="add">
          <ac:chgData name="Mark Shaw" userId="42926741f8374836" providerId="LiveId" clId="{829C5DDA-0C86-4A01-8B41-B92B0C5F43B6}" dt="2019-03-26T09:46:02.591" v="1272" actId="26606"/>
          <ac:spMkLst>
            <pc:docMk/>
            <pc:sldMk cId="1791053449" sldId="283"/>
            <ac:spMk id="6153" creationId="{5211DDA4-E7B5-4325-A844-B7F59B084BA7}"/>
          </ac:spMkLst>
        </pc:spChg>
        <pc:spChg chg="add mod">
          <ac:chgData name="Mark Shaw" userId="42926741f8374836" providerId="LiveId" clId="{829C5DDA-0C86-4A01-8B41-B92B0C5F43B6}" dt="2019-03-26T09:46:51.267" v="1354" actId="20577"/>
          <ac:spMkLst>
            <pc:docMk/>
            <pc:sldMk cId="1791053449" sldId="283"/>
            <ac:spMk id="6155" creationId="{7132B817-C100-4532-BCD3-6B951004C85F}"/>
          </ac:spMkLst>
        </pc:spChg>
        <pc:picChg chg="add del">
          <ac:chgData name="Mark Shaw" userId="42926741f8374836" providerId="LiveId" clId="{829C5DDA-0C86-4A01-8B41-B92B0C5F43B6}" dt="2019-03-25T22:16:12.077" v="319" actId="26606"/>
          <ac:picMkLst>
            <pc:docMk/>
            <pc:sldMk cId="1791053449" sldId="283"/>
            <ac:picMk id="76" creationId="{15291D39-6B03-4BB5-BFC6-CBF11E90BFD6}"/>
          </ac:picMkLst>
        </pc:picChg>
        <pc:picChg chg="add del">
          <ac:chgData name="Mark Shaw" userId="42926741f8374836" providerId="LiveId" clId="{829C5DDA-0C86-4A01-8B41-B92B0C5F43B6}" dt="2019-03-25T22:16:12.077" v="319" actId="26606"/>
          <ac:picMkLst>
            <pc:docMk/>
            <pc:sldMk cId="1791053449" sldId="283"/>
            <ac:picMk id="82" creationId="{0D58E222-6309-4F79-AC20-9D3C69CD9B16}"/>
          </ac:picMkLst>
        </pc:picChg>
        <pc:picChg chg="add del mod">
          <ac:chgData name="Mark Shaw" userId="42926741f8374836" providerId="LiveId" clId="{829C5DDA-0C86-4A01-8B41-B92B0C5F43B6}" dt="2019-03-26T09:46:02.591" v="1272" actId="26606"/>
          <ac:picMkLst>
            <pc:docMk/>
            <pc:sldMk cId="1791053449" sldId="283"/>
            <ac:picMk id="6146" creationId="{00000000-0000-0000-0000-000000000000}"/>
          </ac:picMkLst>
        </pc:picChg>
        <pc:picChg chg="add del">
          <ac:chgData name="Mark Shaw" userId="42926741f8374836" providerId="LiveId" clId="{829C5DDA-0C86-4A01-8B41-B92B0C5F43B6}" dt="2019-03-25T22:16:12.077" v="319" actId="26606"/>
          <ac:picMkLst>
            <pc:docMk/>
            <pc:sldMk cId="1791053449" sldId="283"/>
            <ac:picMk id="6149" creationId="{00000000-0000-0000-0000-000000000000}"/>
          </ac:picMkLst>
        </pc:picChg>
        <pc:picChg chg="add">
          <ac:chgData name="Mark Shaw" userId="42926741f8374836" providerId="LiveId" clId="{829C5DDA-0C86-4A01-8B41-B92B0C5F43B6}" dt="2019-03-26T09:46:02.591" v="1272" actId="26606"/>
          <ac:picMkLst>
            <pc:docMk/>
            <pc:sldMk cId="1791053449" sldId="283"/>
            <ac:picMk id="6150" creationId="{15291D39-6B03-4BB5-BFC6-CBF11E90BFD6}"/>
          </ac:picMkLst>
        </pc:picChg>
        <pc:picChg chg="add">
          <ac:chgData name="Mark Shaw" userId="42926741f8374836" providerId="LiveId" clId="{829C5DDA-0C86-4A01-8B41-B92B0C5F43B6}" dt="2019-03-26T09:46:02.591" v="1272" actId="26606"/>
          <ac:picMkLst>
            <pc:docMk/>
            <pc:sldMk cId="1791053449" sldId="283"/>
            <ac:picMk id="6154" creationId="{0D58E222-6309-4F79-AC20-9D3C69CD9B16}"/>
          </ac:picMkLst>
        </pc:picChg>
        <pc:picChg chg="add">
          <ac:chgData name="Mark Shaw" userId="42926741f8374836" providerId="LiveId" clId="{829C5DDA-0C86-4A01-8B41-B92B0C5F43B6}" dt="2019-03-26T09:46:02.591" v="1272" actId="26606"/>
          <ac:picMkLst>
            <pc:docMk/>
            <pc:sldMk cId="1791053449" sldId="283"/>
            <ac:picMk id="6156" creationId="{00000000-0000-0000-0000-000000000000}"/>
          </ac:picMkLst>
        </pc:picChg>
      </pc:sldChg>
      <pc:sldChg chg="addSp delSp modSp mod setBg">
        <pc:chgData name="Mark Shaw" userId="42926741f8374836" providerId="LiveId" clId="{829C5DDA-0C86-4A01-8B41-B92B0C5F43B6}" dt="2019-03-25T22:22:05.230" v="354" actId="6549"/>
        <pc:sldMkLst>
          <pc:docMk/>
          <pc:sldMk cId="3720237445" sldId="284"/>
        </pc:sldMkLst>
        <pc:spChg chg="mod">
          <ac:chgData name="Mark Shaw" userId="42926741f8374836" providerId="LiveId" clId="{829C5DDA-0C86-4A01-8B41-B92B0C5F43B6}" dt="2019-03-25T22:19:04.826" v="337" actId="26606"/>
          <ac:spMkLst>
            <pc:docMk/>
            <pc:sldMk cId="3720237445" sldId="284"/>
            <ac:spMk id="3" creationId="{00000000-0000-0000-0000-000000000000}"/>
          </ac:spMkLst>
        </pc:spChg>
        <pc:spChg chg="mod">
          <ac:chgData name="Mark Shaw" userId="42926741f8374836" providerId="LiveId" clId="{829C5DDA-0C86-4A01-8B41-B92B0C5F43B6}" dt="2019-03-25T22:19:04.826" v="337" actId="26606"/>
          <ac:spMkLst>
            <pc:docMk/>
            <pc:sldMk cId="3720237445" sldId="284"/>
            <ac:spMk id="4" creationId="{00000000-0000-0000-0000-000000000000}"/>
          </ac:spMkLst>
        </pc:spChg>
        <pc:spChg chg="mod">
          <ac:chgData name="Mark Shaw" userId="42926741f8374836" providerId="LiveId" clId="{829C5DDA-0C86-4A01-8B41-B92B0C5F43B6}" dt="2019-03-25T22:19:04.826" v="337" actId="26606"/>
          <ac:spMkLst>
            <pc:docMk/>
            <pc:sldMk cId="3720237445" sldId="284"/>
            <ac:spMk id="5" creationId="{00000000-0000-0000-0000-000000000000}"/>
          </ac:spMkLst>
        </pc:spChg>
        <pc:spChg chg="add">
          <ac:chgData name="Mark Shaw" userId="42926741f8374836" providerId="LiveId" clId="{829C5DDA-0C86-4A01-8B41-B92B0C5F43B6}" dt="2019-03-25T22:19:04.826" v="337" actId="26606"/>
          <ac:spMkLst>
            <pc:docMk/>
            <pc:sldMk cId="3720237445" sldId="284"/>
            <ac:spMk id="74" creationId="{F4979F40-3A44-4CCB-9EB7-F8318BCE576B}"/>
          </ac:spMkLst>
        </pc:spChg>
        <pc:spChg chg="add">
          <ac:chgData name="Mark Shaw" userId="42926741f8374836" providerId="LiveId" clId="{829C5DDA-0C86-4A01-8B41-B92B0C5F43B6}" dt="2019-03-25T22:19:04.826" v="337" actId="26606"/>
          <ac:spMkLst>
            <pc:docMk/>
            <pc:sldMk cId="3720237445" sldId="284"/>
            <ac:spMk id="78" creationId="{AFD071FA-0514-4371-9568-86216A1F4658}"/>
          </ac:spMkLst>
        </pc:spChg>
        <pc:spChg chg="add">
          <ac:chgData name="Mark Shaw" userId="42926741f8374836" providerId="LiveId" clId="{829C5DDA-0C86-4A01-8B41-B92B0C5F43B6}" dt="2019-03-25T22:19:04.826" v="337" actId="26606"/>
          <ac:spMkLst>
            <pc:docMk/>
            <pc:sldMk cId="3720237445" sldId="284"/>
            <ac:spMk id="80" creationId="{5211DDA4-E7B5-4325-A844-B7F59B084BA7}"/>
          </ac:spMkLst>
        </pc:spChg>
        <pc:spChg chg="add mod">
          <ac:chgData name="Mark Shaw" userId="42926741f8374836" providerId="LiveId" clId="{829C5DDA-0C86-4A01-8B41-B92B0C5F43B6}" dt="2019-03-25T22:22:05.230" v="354" actId="6549"/>
          <ac:spMkLst>
            <pc:docMk/>
            <pc:sldMk cId="3720237445" sldId="284"/>
            <ac:spMk id="1031" creationId="{27E57CCF-47E2-45AE-A100-2ACAA14E0435}"/>
          </ac:spMkLst>
        </pc:spChg>
        <pc:picChg chg="add">
          <ac:chgData name="Mark Shaw" userId="42926741f8374836" providerId="LiveId" clId="{829C5DDA-0C86-4A01-8B41-B92B0C5F43B6}" dt="2019-03-25T22:19:04.826" v="337" actId="26606"/>
          <ac:picMkLst>
            <pc:docMk/>
            <pc:sldMk cId="3720237445" sldId="284"/>
            <ac:picMk id="76" creationId="{15291D39-6B03-4BB5-BFC6-CBF11E90BFD6}"/>
          </ac:picMkLst>
        </pc:picChg>
        <pc:picChg chg="add">
          <ac:chgData name="Mark Shaw" userId="42926741f8374836" providerId="LiveId" clId="{829C5DDA-0C86-4A01-8B41-B92B0C5F43B6}" dt="2019-03-25T22:19:04.826" v="337" actId="26606"/>
          <ac:picMkLst>
            <pc:docMk/>
            <pc:sldMk cId="3720237445" sldId="284"/>
            <ac:picMk id="82" creationId="{0D58E222-6309-4F79-AC20-9D3C69CD9B16}"/>
          </ac:picMkLst>
        </pc:picChg>
        <pc:picChg chg="del">
          <ac:chgData name="Mark Shaw" userId="42926741f8374836" providerId="LiveId" clId="{829C5DDA-0C86-4A01-8B41-B92B0C5F43B6}" dt="2019-03-25T22:19:04.826" v="337" actId="26606"/>
          <ac:picMkLst>
            <pc:docMk/>
            <pc:sldMk cId="3720237445" sldId="284"/>
            <ac:picMk id="1026" creationId="{00000000-0000-0000-0000-000000000000}"/>
          </ac:picMkLst>
        </pc:picChg>
        <pc:picChg chg="add">
          <ac:chgData name="Mark Shaw" userId="42926741f8374836" providerId="LiveId" clId="{829C5DDA-0C86-4A01-8B41-B92B0C5F43B6}" dt="2019-03-25T22:19:04.826" v="337" actId="26606"/>
          <ac:picMkLst>
            <pc:docMk/>
            <pc:sldMk cId="3720237445" sldId="284"/>
            <ac:picMk id="1029" creationId="{00000000-0000-0000-0000-000000000000}"/>
          </ac:picMkLst>
        </pc:picChg>
      </pc:sldChg>
      <pc:sldChg chg="modSp">
        <pc:chgData name="Mark Shaw" userId="42926741f8374836" providerId="LiveId" clId="{829C5DDA-0C86-4A01-8B41-B92B0C5F43B6}" dt="2019-03-25T22:20:58.102" v="349" actId="20577"/>
        <pc:sldMkLst>
          <pc:docMk/>
          <pc:sldMk cId="3483562722" sldId="285"/>
        </pc:sldMkLst>
        <pc:spChg chg="mod">
          <ac:chgData name="Mark Shaw" userId="42926741f8374836" providerId="LiveId" clId="{829C5DDA-0C86-4A01-8B41-B92B0C5F43B6}" dt="2019-03-25T22:20:58.102" v="349" actId="20577"/>
          <ac:spMkLst>
            <pc:docMk/>
            <pc:sldMk cId="3483562722" sldId="285"/>
            <ac:spMk id="2" creationId="{00000000-0000-0000-0000-000000000000}"/>
          </ac:spMkLst>
        </pc:spChg>
        <pc:spChg chg="mod">
          <ac:chgData name="Mark Shaw" userId="42926741f8374836" providerId="LiveId" clId="{829C5DDA-0C86-4A01-8B41-B92B0C5F43B6}" dt="2019-03-25T22:20:29.486" v="345" actId="1076"/>
          <ac:spMkLst>
            <pc:docMk/>
            <pc:sldMk cId="3483562722" sldId="285"/>
            <ac:spMk id="3" creationId="{00000000-0000-0000-0000-000000000000}"/>
          </ac:spMkLst>
        </pc:spChg>
      </pc:sldChg>
      <pc:sldChg chg="addSp delSp modSp mod setBg">
        <pc:chgData name="Mark Shaw" userId="42926741f8374836" providerId="LiveId" clId="{829C5DDA-0C86-4A01-8B41-B92B0C5F43B6}" dt="2019-03-26T09:48:18.280" v="1476" actId="20577"/>
        <pc:sldMkLst>
          <pc:docMk/>
          <pc:sldMk cId="3189015132" sldId="286"/>
        </pc:sldMkLst>
        <pc:spChg chg="mod">
          <ac:chgData name="Mark Shaw" userId="42926741f8374836" providerId="LiveId" clId="{829C5DDA-0C86-4A01-8B41-B92B0C5F43B6}" dt="2019-03-25T22:21:51.777" v="350" actId="26606"/>
          <ac:spMkLst>
            <pc:docMk/>
            <pc:sldMk cId="3189015132" sldId="286"/>
            <ac:spMk id="3" creationId="{00000000-0000-0000-0000-000000000000}"/>
          </ac:spMkLst>
        </pc:spChg>
        <pc:spChg chg="mod">
          <ac:chgData name="Mark Shaw" userId="42926741f8374836" providerId="LiveId" clId="{829C5DDA-0C86-4A01-8B41-B92B0C5F43B6}" dt="2019-03-25T22:21:51.777" v="350" actId="26606"/>
          <ac:spMkLst>
            <pc:docMk/>
            <pc:sldMk cId="3189015132" sldId="286"/>
            <ac:spMk id="4" creationId="{00000000-0000-0000-0000-000000000000}"/>
          </ac:spMkLst>
        </pc:spChg>
        <pc:spChg chg="mod">
          <ac:chgData name="Mark Shaw" userId="42926741f8374836" providerId="LiveId" clId="{829C5DDA-0C86-4A01-8B41-B92B0C5F43B6}" dt="2019-03-25T22:21:51.777" v="350" actId="26606"/>
          <ac:spMkLst>
            <pc:docMk/>
            <pc:sldMk cId="3189015132" sldId="286"/>
            <ac:spMk id="5" creationId="{00000000-0000-0000-0000-000000000000}"/>
          </ac:spMkLst>
        </pc:spChg>
        <pc:spChg chg="add">
          <ac:chgData name="Mark Shaw" userId="42926741f8374836" providerId="LiveId" clId="{829C5DDA-0C86-4A01-8B41-B92B0C5F43B6}" dt="2019-03-25T22:21:51.777" v="350" actId="26606"/>
          <ac:spMkLst>
            <pc:docMk/>
            <pc:sldMk cId="3189015132" sldId="286"/>
            <ac:spMk id="74" creationId="{F4979F40-3A44-4CCB-9EB7-F8318BCE576B}"/>
          </ac:spMkLst>
        </pc:spChg>
        <pc:spChg chg="add">
          <ac:chgData name="Mark Shaw" userId="42926741f8374836" providerId="LiveId" clId="{829C5DDA-0C86-4A01-8B41-B92B0C5F43B6}" dt="2019-03-25T22:21:51.777" v="350" actId="26606"/>
          <ac:spMkLst>
            <pc:docMk/>
            <pc:sldMk cId="3189015132" sldId="286"/>
            <ac:spMk id="78" creationId="{AFD071FA-0514-4371-9568-86216A1F4658}"/>
          </ac:spMkLst>
        </pc:spChg>
        <pc:spChg chg="add">
          <ac:chgData name="Mark Shaw" userId="42926741f8374836" providerId="LiveId" clId="{829C5DDA-0C86-4A01-8B41-B92B0C5F43B6}" dt="2019-03-25T22:21:51.777" v="350" actId="26606"/>
          <ac:spMkLst>
            <pc:docMk/>
            <pc:sldMk cId="3189015132" sldId="286"/>
            <ac:spMk id="80" creationId="{5211DDA4-E7B5-4325-A844-B7F59B084BA7}"/>
          </ac:spMkLst>
        </pc:spChg>
        <pc:spChg chg="add mod">
          <ac:chgData name="Mark Shaw" userId="42926741f8374836" providerId="LiveId" clId="{829C5DDA-0C86-4A01-8B41-B92B0C5F43B6}" dt="2019-03-26T09:48:18.280" v="1476" actId="20577"/>
          <ac:spMkLst>
            <pc:docMk/>
            <pc:sldMk cId="3189015132" sldId="286"/>
            <ac:spMk id="2055" creationId="{28ED0044-6EE9-4301-866B-F7B1B87CCE9D}"/>
          </ac:spMkLst>
        </pc:spChg>
        <pc:picChg chg="add">
          <ac:chgData name="Mark Shaw" userId="42926741f8374836" providerId="LiveId" clId="{829C5DDA-0C86-4A01-8B41-B92B0C5F43B6}" dt="2019-03-25T22:21:51.777" v="350" actId="26606"/>
          <ac:picMkLst>
            <pc:docMk/>
            <pc:sldMk cId="3189015132" sldId="286"/>
            <ac:picMk id="76" creationId="{15291D39-6B03-4BB5-BFC6-CBF11E90BFD6}"/>
          </ac:picMkLst>
        </pc:picChg>
        <pc:picChg chg="add">
          <ac:chgData name="Mark Shaw" userId="42926741f8374836" providerId="LiveId" clId="{829C5DDA-0C86-4A01-8B41-B92B0C5F43B6}" dt="2019-03-25T22:21:51.777" v="350" actId="26606"/>
          <ac:picMkLst>
            <pc:docMk/>
            <pc:sldMk cId="3189015132" sldId="286"/>
            <ac:picMk id="82" creationId="{0D58E222-6309-4F79-AC20-9D3C69CD9B16}"/>
          </ac:picMkLst>
        </pc:picChg>
        <pc:picChg chg="del">
          <ac:chgData name="Mark Shaw" userId="42926741f8374836" providerId="LiveId" clId="{829C5DDA-0C86-4A01-8B41-B92B0C5F43B6}" dt="2019-03-25T22:21:51.777" v="350" actId="26606"/>
          <ac:picMkLst>
            <pc:docMk/>
            <pc:sldMk cId="3189015132" sldId="286"/>
            <ac:picMk id="2050" creationId="{00000000-0000-0000-0000-000000000000}"/>
          </ac:picMkLst>
        </pc:picChg>
        <pc:picChg chg="add">
          <ac:chgData name="Mark Shaw" userId="42926741f8374836" providerId="LiveId" clId="{829C5DDA-0C86-4A01-8B41-B92B0C5F43B6}" dt="2019-03-25T22:21:51.777" v="350" actId="26606"/>
          <ac:picMkLst>
            <pc:docMk/>
            <pc:sldMk cId="3189015132" sldId="286"/>
            <ac:picMk id="2053" creationId="{00000000-0000-0000-0000-000000000000}"/>
          </ac:picMkLst>
        </pc:picChg>
      </pc:sldChg>
      <pc:sldChg chg="addSp delSp modSp mod setBg">
        <pc:chgData name="Mark Shaw" userId="42926741f8374836" providerId="LiveId" clId="{829C5DDA-0C86-4A01-8B41-B92B0C5F43B6}" dt="2019-03-26T09:49:13.298" v="1605" actId="20577"/>
        <pc:sldMkLst>
          <pc:docMk/>
          <pc:sldMk cId="4262065522" sldId="287"/>
        </pc:sldMkLst>
        <pc:spChg chg="mod">
          <ac:chgData name="Mark Shaw" userId="42926741f8374836" providerId="LiveId" clId="{829C5DDA-0C86-4A01-8B41-B92B0C5F43B6}" dt="2019-03-25T22:22:30.902" v="360" actId="26606"/>
          <ac:spMkLst>
            <pc:docMk/>
            <pc:sldMk cId="4262065522" sldId="287"/>
            <ac:spMk id="3" creationId="{00000000-0000-0000-0000-000000000000}"/>
          </ac:spMkLst>
        </pc:spChg>
        <pc:spChg chg="mod">
          <ac:chgData name="Mark Shaw" userId="42926741f8374836" providerId="LiveId" clId="{829C5DDA-0C86-4A01-8B41-B92B0C5F43B6}" dt="2019-03-25T22:22:30.902" v="360" actId="26606"/>
          <ac:spMkLst>
            <pc:docMk/>
            <pc:sldMk cId="4262065522" sldId="287"/>
            <ac:spMk id="4" creationId="{00000000-0000-0000-0000-000000000000}"/>
          </ac:spMkLst>
        </pc:spChg>
        <pc:spChg chg="mod">
          <ac:chgData name="Mark Shaw" userId="42926741f8374836" providerId="LiveId" clId="{829C5DDA-0C86-4A01-8B41-B92B0C5F43B6}" dt="2019-03-25T22:22:30.902" v="360" actId="26606"/>
          <ac:spMkLst>
            <pc:docMk/>
            <pc:sldMk cId="4262065522" sldId="287"/>
            <ac:spMk id="5" creationId="{00000000-0000-0000-0000-000000000000}"/>
          </ac:spMkLst>
        </pc:spChg>
        <pc:spChg chg="add">
          <ac:chgData name="Mark Shaw" userId="42926741f8374836" providerId="LiveId" clId="{829C5DDA-0C86-4A01-8B41-B92B0C5F43B6}" dt="2019-03-25T22:22:30.902" v="360" actId="26606"/>
          <ac:spMkLst>
            <pc:docMk/>
            <pc:sldMk cId="4262065522" sldId="287"/>
            <ac:spMk id="76" creationId="{F4979F40-3A44-4CCB-9EB7-F8318BCE576B}"/>
          </ac:spMkLst>
        </pc:spChg>
        <pc:spChg chg="add">
          <ac:chgData name="Mark Shaw" userId="42926741f8374836" providerId="LiveId" clId="{829C5DDA-0C86-4A01-8B41-B92B0C5F43B6}" dt="2019-03-25T22:22:30.902" v="360" actId="26606"/>
          <ac:spMkLst>
            <pc:docMk/>
            <pc:sldMk cId="4262065522" sldId="287"/>
            <ac:spMk id="80" creationId="{AFD071FA-0514-4371-9568-86216A1F4658}"/>
          </ac:spMkLst>
        </pc:spChg>
        <pc:spChg chg="add">
          <ac:chgData name="Mark Shaw" userId="42926741f8374836" providerId="LiveId" clId="{829C5DDA-0C86-4A01-8B41-B92B0C5F43B6}" dt="2019-03-25T22:22:30.902" v="360" actId="26606"/>
          <ac:spMkLst>
            <pc:docMk/>
            <pc:sldMk cId="4262065522" sldId="287"/>
            <ac:spMk id="82" creationId="{5211DDA4-E7B5-4325-A844-B7F59B084BA7}"/>
          </ac:spMkLst>
        </pc:spChg>
        <pc:spChg chg="add mod">
          <ac:chgData name="Mark Shaw" userId="42926741f8374836" providerId="LiveId" clId="{829C5DDA-0C86-4A01-8B41-B92B0C5F43B6}" dt="2019-03-26T09:49:13.298" v="1605" actId="20577"/>
          <ac:spMkLst>
            <pc:docMk/>
            <pc:sldMk cId="4262065522" sldId="287"/>
            <ac:spMk id="3081" creationId="{171F27A9-DF5E-4004-88E5-11C73C1CFE8E}"/>
          </ac:spMkLst>
        </pc:spChg>
        <pc:picChg chg="add">
          <ac:chgData name="Mark Shaw" userId="42926741f8374836" providerId="LiveId" clId="{829C5DDA-0C86-4A01-8B41-B92B0C5F43B6}" dt="2019-03-25T22:22:30.902" v="360" actId="26606"/>
          <ac:picMkLst>
            <pc:docMk/>
            <pc:sldMk cId="4262065522" sldId="287"/>
            <ac:picMk id="78" creationId="{15291D39-6B03-4BB5-BFC6-CBF11E90BFD6}"/>
          </ac:picMkLst>
        </pc:picChg>
        <pc:picChg chg="add">
          <ac:chgData name="Mark Shaw" userId="42926741f8374836" providerId="LiveId" clId="{829C5DDA-0C86-4A01-8B41-B92B0C5F43B6}" dt="2019-03-25T22:22:30.902" v="360" actId="26606"/>
          <ac:picMkLst>
            <pc:docMk/>
            <pc:sldMk cId="4262065522" sldId="287"/>
            <ac:picMk id="84" creationId="{0D58E222-6309-4F79-AC20-9D3C69CD9B16}"/>
          </ac:picMkLst>
        </pc:picChg>
        <pc:picChg chg="del">
          <ac:chgData name="Mark Shaw" userId="42926741f8374836" providerId="LiveId" clId="{829C5DDA-0C86-4A01-8B41-B92B0C5F43B6}" dt="2019-03-25T22:22:30.902" v="360" actId="26606"/>
          <ac:picMkLst>
            <pc:docMk/>
            <pc:sldMk cId="4262065522" sldId="287"/>
            <ac:picMk id="3076" creationId="{00000000-0000-0000-0000-000000000000}"/>
          </ac:picMkLst>
        </pc:picChg>
        <pc:picChg chg="add">
          <ac:chgData name="Mark Shaw" userId="42926741f8374836" providerId="LiveId" clId="{829C5DDA-0C86-4A01-8B41-B92B0C5F43B6}" dt="2019-03-25T22:22:30.902" v="360" actId="26606"/>
          <ac:picMkLst>
            <pc:docMk/>
            <pc:sldMk cId="4262065522" sldId="287"/>
            <ac:picMk id="3079" creationId="{00000000-0000-0000-0000-000000000000}"/>
          </ac:picMkLst>
        </pc:picChg>
      </pc:sldChg>
      <pc:sldChg chg="modSp">
        <pc:chgData name="Mark Shaw" userId="42926741f8374836" providerId="LiveId" clId="{829C5DDA-0C86-4A01-8B41-B92B0C5F43B6}" dt="2019-03-26T09:49:52.302" v="1626" actId="20577"/>
        <pc:sldMkLst>
          <pc:docMk/>
          <pc:sldMk cId="3185499121" sldId="288"/>
        </pc:sldMkLst>
        <pc:spChg chg="mod">
          <ac:chgData name="Mark Shaw" userId="42926741f8374836" providerId="LiveId" clId="{829C5DDA-0C86-4A01-8B41-B92B0C5F43B6}" dt="2019-03-26T09:49:52.302" v="1626" actId="20577"/>
          <ac:spMkLst>
            <pc:docMk/>
            <pc:sldMk cId="3185499121" sldId="288"/>
            <ac:spMk id="2" creationId="{00000000-0000-0000-0000-000000000000}"/>
          </ac:spMkLst>
        </pc:spChg>
        <pc:spChg chg="mod">
          <ac:chgData name="Mark Shaw" userId="42926741f8374836" providerId="LiveId" clId="{829C5DDA-0C86-4A01-8B41-B92B0C5F43B6}" dt="2019-03-25T22:22:56.648" v="364" actId="1076"/>
          <ac:spMkLst>
            <pc:docMk/>
            <pc:sldMk cId="3185499121" sldId="288"/>
            <ac:spMk id="3" creationId="{00000000-0000-0000-0000-000000000000}"/>
          </ac:spMkLst>
        </pc:spChg>
      </pc:sldChg>
      <pc:sldChg chg="addSp delSp modSp mod setBg">
        <pc:chgData name="Mark Shaw" userId="42926741f8374836" providerId="LiveId" clId="{829C5DDA-0C86-4A01-8B41-B92B0C5F43B6}" dt="2019-03-26T09:50:30.075" v="1714" actId="20577"/>
        <pc:sldMkLst>
          <pc:docMk/>
          <pc:sldMk cId="1811413778" sldId="289"/>
        </pc:sldMkLst>
        <pc:spChg chg="mod">
          <ac:chgData name="Mark Shaw" userId="42926741f8374836" providerId="LiveId" clId="{829C5DDA-0C86-4A01-8B41-B92B0C5F43B6}" dt="2019-03-25T22:24:24.703" v="381" actId="26606"/>
          <ac:spMkLst>
            <pc:docMk/>
            <pc:sldMk cId="1811413778" sldId="289"/>
            <ac:spMk id="3" creationId="{00000000-0000-0000-0000-000000000000}"/>
          </ac:spMkLst>
        </pc:spChg>
        <pc:spChg chg="mod">
          <ac:chgData name="Mark Shaw" userId="42926741f8374836" providerId="LiveId" clId="{829C5DDA-0C86-4A01-8B41-B92B0C5F43B6}" dt="2019-03-25T22:24:24.703" v="381" actId="26606"/>
          <ac:spMkLst>
            <pc:docMk/>
            <pc:sldMk cId="1811413778" sldId="289"/>
            <ac:spMk id="4" creationId="{00000000-0000-0000-0000-000000000000}"/>
          </ac:spMkLst>
        </pc:spChg>
        <pc:spChg chg="mod">
          <ac:chgData name="Mark Shaw" userId="42926741f8374836" providerId="LiveId" clId="{829C5DDA-0C86-4A01-8B41-B92B0C5F43B6}" dt="2019-03-25T22:24:24.703" v="381" actId="26606"/>
          <ac:spMkLst>
            <pc:docMk/>
            <pc:sldMk cId="1811413778" sldId="289"/>
            <ac:spMk id="5" creationId="{00000000-0000-0000-0000-000000000000}"/>
          </ac:spMkLst>
        </pc:spChg>
        <pc:spChg chg="add">
          <ac:chgData name="Mark Shaw" userId="42926741f8374836" providerId="LiveId" clId="{829C5DDA-0C86-4A01-8B41-B92B0C5F43B6}" dt="2019-03-25T22:24:24.703" v="381" actId="26606"/>
          <ac:spMkLst>
            <pc:docMk/>
            <pc:sldMk cId="1811413778" sldId="289"/>
            <ac:spMk id="74" creationId="{F4979F40-3A44-4CCB-9EB7-F8318BCE576B}"/>
          </ac:spMkLst>
        </pc:spChg>
        <pc:spChg chg="add">
          <ac:chgData name="Mark Shaw" userId="42926741f8374836" providerId="LiveId" clId="{829C5DDA-0C86-4A01-8B41-B92B0C5F43B6}" dt="2019-03-25T22:24:24.703" v="381" actId="26606"/>
          <ac:spMkLst>
            <pc:docMk/>
            <pc:sldMk cId="1811413778" sldId="289"/>
            <ac:spMk id="78" creationId="{AFD071FA-0514-4371-9568-86216A1F4658}"/>
          </ac:spMkLst>
        </pc:spChg>
        <pc:spChg chg="add">
          <ac:chgData name="Mark Shaw" userId="42926741f8374836" providerId="LiveId" clId="{829C5DDA-0C86-4A01-8B41-B92B0C5F43B6}" dt="2019-03-25T22:24:24.703" v="381" actId="26606"/>
          <ac:spMkLst>
            <pc:docMk/>
            <pc:sldMk cId="1811413778" sldId="289"/>
            <ac:spMk id="80" creationId="{5211DDA4-E7B5-4325-A844-B7F59B084BA7}"/>
          </ac:spMkLst>
        </pc:spChg>
        <pc:spChg chg="add mod">
          <ac:chgData name="Mark Shaw" userId="42926741f8374836" providerId="LiveId" clId="{829C5DDA-0C86-4A01-8B41-B92B0C5F43B6}" dt="2019-03-26T09:50:30.075" v="1714" actId="20577"/>
          <ac:spMkLst>
            <pc:docMk/>
            <pc:sldMk cId="1811413778" sldId="289"/>
            <ac:spMk id="4103" creationId="{D7F442F5-B1E2-4D5A-9217-5081734CED59}"/>
          </ac:spMkLst>
        </pc:spChg>
        <pc:picChg chg="add">
          <ac:chgData name="Mark Shaw" userId="42926741f8374836" providerId="LiveId" clId="{829C5DDA-0C86-4A01-8B41-B92B0C5F43B6}" dt="2019-03-25T22:24:24.703" v="381" actId="26606"/>
          <ac:picMkLst>
            <pc:docMk/>
            <pc:sldMk cId="1811413778" sldId="289"/>
            <ac:picMk id="76" creationId="{15291D39-6B03-4BB5-BFC6-CBF11E90BFD6}"/>
          </ac:picMkLst>
        </pc:picChg>
        <pc:picChg chg="add">
          <ac:chgData name="Mark Shaw" userId="42926741f8374836" providerId="LiveId" clId="{829C5DDA-0C86-4A01-8B41-B92B0C5F43B6}" dt="2019-03-25T22:24:24.703" v="381" actId="26606"/>
          <ac:picMkLst>
            <pc:docMk/>
            <pc:sldMk cId="1811413778" sldId="289"/>
            <ac:picMk id="82" creationId="{0D58E222-6309-4F79-AC20-9D3C69CD9B16}"/>
          </ac:picMkLst>
        </pc:picChg>
        <pc:picChg chg="del">
          <ac:chgData name="Mark Shaw" userId="42926741f8374836" providerId="LiveId" clId="{829C5DDA-0C86-4A01-8B41-B92B0C5F43B6}" dt="2019-03-25T22:24:24.703" v="381" actId="26606"/>
          <ac:picMkLst>
            <pc:docMk/>
            <pc:sldMk cId="1811413778" sldId="289"/>
            <ac:picMk id="4098" creationId="{00000000-0000-0000-0000-000000000000}"/>
          </ac:picMkLst>
        </pc:picChg>
        <pc:picChg chg="add">
          <ac:chgData name="Mark Shaw" userId="42926741f8374836" providerId="LiveId" clId="{829C5DDA-0C86-4A01-8B41-B92B0C5F43B6}" dt="2019-03-25T22:24:24.703" v="381" actId="26606"/>
          <ac:picMkLst>
            <pc:docMk/>
            <pc:sldMk cId="1811413778" sldId="289"/>
            <ac:picMk id="4101" creationId="{00000000-0000-0000-0000-000000000000}"/>
          </ac:picMkLst>
        </pc:picChg>
      </pc:sldChg>
      <pc:sldChg chg="addSp delSp modSp mod setBg">
        <pc:chgData name="Mark Shaw" userId="42926741f8374836" providerId="LiveId" clId="{829C5DDA-0C86-4A01-8B41-B92B0C5F43B6}" dt="2019-03-26T09:51:03.658" v="1723"/>
        <pc:sldMkLst>
          <pc:docMk/>
          <pc:sldMk cId="3142627614" sldId="290"/>
        </pc:sldMkLst>
        <pc:spChg chg="mod">
          <ac:chgData name="Mark Shaw" userId="42926741f8374836" providerId="LiveId" clId="{829C5DDA-0C86-4A01-8B41-B92B0C5F43B6}" dt="2019-03-25T22:24:50.997" v="384" actId="26606"/>
          <ac:spMkLst>
            <pc:docMk/>
            <pc:sldMk cId="3142627614" sldId="290"/>
            <ac:spMk id="3" creationId="{00000000-0000-0000-0000-000000000000}"/>
          </ac:spMkLst>
        </pc:spChg>
        <pc:spChg chg="mod">
          <ac:chgData name="Mark Shaw" userId="42926741f8374836" providerId="LiveId" clId="{829C5DDA-0C86-4A01-8B41-B92B0C5F43B6}" dt="2019-03-25T22:24:50.997" v="384" actId="26606"/>
          <ac:spMkLst>
            <pc:docMk/>
            <pc:sldMk cId="3142627614" sldId="290"/>
            <ac:spMk id="4" creationId="{00000000-0000-0000-0000-000000000000}"/>
          </ac:spMkLst>
        </pc:spChg>
        <pc:spChg chg="mod">
          <ac:chgData name="Mark Shaw" userId="42926741f8374836" providerId="LiveId" clId="{829C5DDA-0C86-4A01-8B41-B92B0C5F43B6}" dt="2019-03-25T22:24:50.997" v="384" actId="26606"/>
          <ac:spMkLst>
            <pc:docMk/>
            <pc:sldMk cId="3142627614" sldId="290"/>
            <ac:spMk id="5" creationId="{00000000-0000-0000-0000-000000000000}"/>
          </ac:spMkLst>
        </pc:spChg>
        <pc:spChg chg="add">
          <ac:chgData name="Mark Shaw" userId="42926741f8374836" providerId="LiveId" clId="{829C5DDA-0C86-4A01-8B41-B92B0C5F43B6}" dt="2019-03-25T22:24:50.997" v="384" actId="26606"/>
          <ac:spMkLst>
            <pc:docMk/>
            <pc:sldMk cId="3142627614" sldId="290"/>
            <ac:spMk id="74" creationId="{F4979F40-3A44-4CCB-9EB7-F8318BCE576B}"/>
          </ac:spMkLst>
        </pc:spChg>
        <pc:spChg chg="add">
          <ac:chgData name="Mark Shaw" userId="42926741f8374836" providerId="LiveId" clId="{829C5DDA-0C86-4A01-8B41-B92B0C5F43B6}" dt="2019-03-25T22:24:50.997" v="384" actId="26606"/>
          <ac:spMkLst>
            <pc:docMk/>
            <pc:sldMk cId="3142627614" sldId="290"/>
            <ac:spMk id="78" creationId="{AFD071FA-0514-4371-9568-86216A1F4658}"/>
          </ac:spMkLst>
        </pc:spChg>
        <pc:spChg chg="add">
          <ac:chgData name="Mark Shaw" userId="42926741f8374836" providerId="LiveId" clId="{829C5DDA-0C86-4A01-8B41-B92B0C5F43B6}" dt="2019-03-25T22:24:50.997" v="384" actId="26606"/>
          <ac:spMkLst>
            <pc:docMk/>
            <pc:sldMk cId="3142627614" sldId="290"/>
            <ac:spMk id="80" creationId="{5211DDA4-E7B5-4325-A844-B7F59B084BA7}"/>
          </ac:spMkLst>
        </pc:spChg>
        <pc:spChg chg="add mod">
          <ac:chgData name="Mark Shaw" userId="42926741f8374836" providerId="LiveId" clId="{829C5DDA-0C86-4A01-8B41-B92B0C5F43B6}" dt="2019-03-26T09:51:03.658" v="1723"/>
          <ac:spMkLst>
            <pc:docMk/>
            <pc:sldMk cId="3142627614" sldId="290"/>
            <ac:spMk id="5127" creationId="{5348358A-36E8-40DE-8128-45A031C241FD}"/>
          </ac:spMkLst>
        </pc:spChg>
        <pc:picChg chg="add">
          <ac:chgData name="Mark Shaw" userId="42926741f8374836" providerId="LiveId" clId="{829C5DDA-0C86-4A01-8B41-B92B0C5F43B6}" dt="2019-03-25T22:24:50.997" v="384" actId="26606"/>
          <ac:picMkLst>
            <pc:docMk/>
            <pc:sldMk cId="3142627614" sldId="290"/>
            <ac:picMk id="76" creationId="{15291D39-6B03-4BB5-BFC6-CBF11E90BFD6}"/>
          </ac:picMkLst>
        </pc:picChg>
        <pc:picChg chg="add">
          <ac:chgData name="Mark Shaw" userId="42926741f8374836" providerId="LiveId" clId="{829C5DDA-0C86-4A01-8B41-B92B0C5F43B6}" dt="2019-03-25T22:24:50.997" v="384" actId="26606"/>
          <ac:picMkLst>
            <pc:docMk/>
            <pc:sldMk cId="3142627614" sldId="290"/>
            <ac:picMk id="82" creationId="{0D58E222-6309-4F79-AC20-9D3C69CD9B16}"/>
          </ac:picMkLst>
        </pc:picChg>
        <pc:picChg chg="del">
          <ac:chgData name="Mark Shaw" userId="42926741f8374836" providerId="LiveId" clId="{829C5DDA-0C86-4A01-8B41-B92B0C5F43B6}" dt="2019-03-25T22:24:50.997" v="384" actId="26606"/>
          <ac:picMkLst>
            <pc:docMk/>
            <pc:sldMk cId="3142627614" sldId="290"/>
            <ac:picMk id="5122" creationId="{00000000-0000-0000-0000-000000000000}"/>
          </ac:picMkLst>
        </pc:picChg>
        <pc:picChg chg="add">
          <ac:chgData name="Mark Shaw" userId="42926741f8374836" providerId="LiveId" clId="{829C5DDA-0C86-4A01-8B41-B92B0C5F43B6}" dt="2019-03-25T22:24:50.997" v="384" actId="26606"/>
          <ac:picMkLst>
            <pc:docMk/>
            <pc:sldMk cId="3142627614" sldId="290"/>
            <ac:picMk id="5125" creationId="{00000000-0000-0000-0000-000000000000}"/>
          </ac:picMkLst>
        </pc:picChg>
      </pc:sldChg>
      <pc:sldChg chg="addSp modSp mod setBg">
        <pc:chgData name="Mark Shaw" userId="42926741f8374836" providerId="LiveId" clId="{829C5DDA-0C86-4A01-8B41-B92B0C5F43B6}" dt="2019-03-26T07:10:42.026" v="1053" actId="20577"/>
        <pc:sldMkLst>
          <pc:docMk/>
          <pc:sldMk cId="2767648889" sldId="291"/>
        </pc:sldMkLst>
        <pc:spChg chg="mod">
          <ac:chgData name="Mark Shaw" userId="42926741f8374836" providerId="LiveId" clId="{829C5DDA-0C86-4A01-8B41-B92B0C5F43B6}" dt="2019-03-26T07:10:42.026" v="1053" actId="20577"/>
          <ac:spMkLst>
            <pc:docMk/>
            <pc:sldMk cId="2767648889" sldId="291"/>
            <ac:spMk id="2" creationId="{00000000-0000-0000-0000-000000000000}"/>
          </ac:spMkLst>
        </pc:spChg>
        <pc:spChg chg="mod">
          <ac:chgData name="Mark Shaw" userId="42926741f8374836" providerId="LiveId" clId="{829C5DDA-0C86-4A01-8B41-B92B0C5F43B6}" dt="2019-03-26T07:10:23.919" v="1048" actId="26606"/>
          <ac:spMkLst>
            <pc:docMk/>
            <pc:sldMk cId="2767648889" sldId="291"/>
            <ac:spMk id="3" creationId="{00000000-0000-0000-0000-000000000000}"/>
          </ac:spMkLst>
        </pc:spChg>
        <pc:spChg chg="mod">
          <ac:chgData name="Mark Shaw" userId="42926741f8374836" providerId="LiveId" clId="{829C5DDA-0C86-4A01-8B41-B92B0C5F43B6}" dt="2019-03-26T07:10:23.919" v="1048" actId="26606"/>
          <ac:spMkLst>
            <pc:docMk/>
            <pc:sldMk cId="2767648889" sldId="291"/>
            <ac:spMk id="4" creationId="{00000000-0000-0000-0000-000000000000}"/>
          </ac:spMkLst>
        </pc:spChg>
        <pc:spChg chg="mod">
          <ac:chgData name="Mark Shaw" userId="42926741f8374836" providerId="LiveId" clId="{829C5DDA-0C86-4A01-8B41-B92B0C5F43B6}" dt="2019-03-26T07:10:23.919" v="1048" actId="26606"/>
          <ac:spMkLst>
            <pc:docMk/>
            <pc:sldMk cId="2767648889" sldId="291"/>
            <ac:spMk id="5" creationId="{00000000-0000-0000-0000-000000000000}"/>
          </ac:spMkLst>
        </pc:spChg>
        <pc:spChg chg="add">
          <ac:chgData name="Mark Shaw" userId="42926741f8374836" providerId="LiveId" clId="{829C5DDA-0C86-4A01-8B41-B92B0C5F43B6}" dt="2019-03-26T07:10:23.919" v="1048" actId="26606"/>
          <ac:spMkLst>
            <pc:docMk/>
            <pc:sldMk cId="2767648889" sldId="291"/>
            <ac:spMk id="10" creationId="{4B0FA309-807F-4C17-98EF-A3BA7388E213}"/>
          </ac:spMkLst>
        </pc:spChg>
        <pc:spChg chg="add">
          <ac:chgData name="Mark Shaw" userId="42926741f8374836" providerId="LiveId" clId="{829C5DDA-0C86-4A01-8B41-B92B0C5F43B6}" dt="2019-03-26T07:10:23.919" v="1048" actId="26606"/>
          <ac:spMkLst>
            <pc:docMk/>
            <pc:sldMk cId="2767648889" sldId="291"/>
            <ac:spMk id="14" creationId="{C8FA1749-B91A-40E7-AD01-0B9C9C6AF74E}"/>
          </ac:spMkLst>
        </pc:spChg>
        <pc:spChg chg="add">
          <ac:chgData name="Mark Shaw" userId="42926741f8374836" providerId="LiveId" clId="{829C5DDA-0C86-4A01-8B41-B92B0C5F43B6}" dt="2019-03-26T07:10:23.919" v="1048" actId="26606"/>
          <ac:spMkLst>
            <pc:docMk/>
            <pc:sldMk cId="2767648889" sldId="291"/>
            <ac:spMk id="18" creationId="{700676C8-6DE8-47DD-9A23-D42063A12E10}"/>
          </ac:spMkLst>
        </pc:spChg>
        <pc:picChg chg="add">
          <ac:chgData name="Mark Shaw" userId="42926741f8374836" providerId="LiveId" clId="{829C5DDA-0C86-4A01-8B41-B92B0C5F43B6}" dt="2019-03-26T07:10:23.919" v="1048" actId="26606"/>
          <ac:picMkLst>
            <pc:docMk/>
            <pc:sldMk cId="2767648889" sldId="291"/>
            <ac:picMk id="12" creationId="{2642A87B-CAE9-4F8F-B293-28388E45D9EE}"/>
          </ac:picMkLst>
        </pc:picChg>
        <pc:picChg chg="add">
          <ac:chgData name="Mark Shaw" userId="42926741f8374836" providerId="LiveId" clId="{829C5DDA-0C86-4A01-8B41-B92B0C5F43B6}" dt="2019-03-26T07:10:23.919" v="1048" actId="26606"/>
          <ac:picMkLst>
            <pc:docMk/>
            <pc:sldMk cId="2767648889" sldId="291"/>
            <ac:picMk id="16" creationId="{3B7A934F-FFF7-4353-83D3-4EF66E93EEF8}"/>
          </ac:picMkLst>
        </pc:picChg>
      </pc:sldChg>
      <pc:sldChg chg="modSp">
        <pc:chgData name="Mark Shaw" userId="42926741f8374836" providerId="LiveId" clId="{829C5DDA-0C86-4A01-8B41-B92B0C5F43B6}" dt="2019-03-25T21:49:07.091" v="143" actId="20577"/>
        <pc:sldMkLst>
          <pc:docMk/>
          <pc:sldMk cId="922207398" sldId="293"/>
        </pc:sldMkLst>
        <pc:spChg chg="mod">
          <ac:chgData name="Mark Shaw" userId="42926741f8374836" providerId="LiveId" clId="{829C5DDA-0C86-4A01-8B41-B92B0C5F43B6}" dt="2019-03-25T21:48:04.286" v="93" actId="1076"/>
          <ac:spMkLst>
            <pc:docMk/>
            <pc:sldMk cId="922207398" sldId="293"/>
            <ac:spMk id="2" creationId="{4D861938-2D74-400F-80EA-EE55E9C574FD}"/>
          </ac:spMkLst>
        </pc:spChg>
        <pc:spChg chg="mod">
          <ac:chgData name="Mark Shaw" userId="42926741f8374836" providerId="LiveId" clId="{829C5DDA-0C86-4A01-8B41-B92B0C5F43B6}" dt="2019-03-25T21:49:07.091" v="143" actId="20577"/>
          <ac:spMkLst>
            <pc:docMk/>
            <pc:sldMk cId="922207398" sldId="293"/>
            <ac:spMk id="3" creationId="{00000000-0000-0000-0000-000000000000}"/>
          </ac:spMkLst>
        </pc:spChg>
        <pc:spChg chg="mod">
          <ac:chgData name="Mark Shaw" userId="42926741f8374836" providerId="LiveId" clId="{829C5DDA-0C86-4A01-8B41-B92B0C5F43B6}" dt="2019-03-25T21:48:46.512" v="96" actId="1076"/>
          <ac:spMkLst>
            <pc:docMk/>
            <pc:sldMk cId="922207398" sldId="293"/>
            <ac:spMk id="4" creationId="{00000000-0000-0000-0000-000000000000}"/>
          </ac:spMkLst>
        </pc:spChg>
        <pc:picChg chg="mod">
          <ac:chgData name="Mark Shaw" userId="42926741f8374836" providerId="LiveId" clId="{829C5DDA-0C86-4A01-8B41-B92B0C5F43B6}" dt="2019-03-25T21:48:40.670" v="95" actId="13822"/>
          <ac:picMkLst>
            <pc:docMk/>
            <pc:sldMk cId="922207398" sldId="293"/>
            <ac:picMk id="1026" creationId="{00000000-0000-0000-0000-000000000000}"/>
          </ac:picMkLst>
        </pc:picChg>
      </pc:sldChg>
      <pc:sldChg chg="add">
        <pc:chgData name="Mark Shaw" userId="42926741f8374836" providerId="LiveId" clId="{829C5DDA-0C86-4A01-8B41-B92B0C5F43B6}" dt="2019-03-25T21:19:51.430" v="8"/>
        <pc:sldMkLst>
          <pc:docMk/>
          <pc:sldMk cId="2484927007" sldId="294"/>
        </pc:sldMkLst>
      </pc:sldChg>
      <pc:sldChg chg="modSp">
        <pc:chgData name="Mark Shaw" userId="42926741f8374836" providerId="LiveId" clId="{829C5DDA-0C86-4A01-8B41-B92B0C5F43B6}" dt="2019-03-26T07:11:02.811" v="1057" actId="1076"/>
        <pc:sldMkLst>
          <pc:docMk/>
          <pc:sldMk cId="1930969194" sldId="298"/>
        </pc:sldMkLst>
        <pc:spChg chg="mod">
          <ac:chgData name="Mark Shaw" userId="42926741f8374836" providerId="LiveId" clId="{829C5DDA-0C86-4A01-8B41-B92B0C5F43B6}" dt="2019-03-26T07:11:02.811" v="1057" actId="1076"/>
          <ac:spMkLst>
            <pc:docMk/>
            <pc:sldMk cId="1930969194" sldId="298"/>
            <ac:spMk id="2" creationId="{F9D62638-DF2D-4179-87A1-24C57C94CAEB}"/>
          </ac:spMkLst>
        </pc:spChg>
        <pc:spChg chg="mod">
          <ac:chgData name="Mark Shaw" userId="42926741f8374836" providerId="LiveId" clId="{829C5DDA-0C86-4A01-8B41-B92B0C5F43B6}" dt="2019-03-26T07:10:54.520" v="1055" actId="1076"/>
          <ac:spMkLst>
            <pc:docMk/>
            <pc:sldMk cId="1930969194" sldId="298"/>
            <ac:spMk id="4" creationId="{00000000-0000-0000-0000-000000000000}"/>
          </ac:spMkLst>
        </pc:spChg>
        <pc:picChg chg="mod">
          <ac:chgData name="Mark Shaw" userId="42926741f8374836" providerId="LiveId" clId="{829C5DDA-0C86-4A01-8B41-B92B0C5F43B6}" dt="2019-03-26T07:10:58.259" v="1056" actId="1076"/>
          <ac:picMkLst>
            <pc:docMk/>
            <pc:sldMk cId="1930969194" sldId="298"/>
            <ac:picMk id="1026" creationId="{00000000-0000-0000-0000-000000000000}"/>
          </ac:picMkLst>
        </pc:picChg>
      </pc:sldChg>
      <pc:sldChg chg="addSp modSp mod setBg">
        <pc:chgData name="Mark Shaw" userId="42926741f8374836" providerId="LiveId" clId="{829C5DDA-0C86-4A01-8B41-B92B0C5F43B6}" dt="2019-03-25T22:18:35.149" v="336" actId="26606"/>
        <pc:sldMkLst>
          <pc:docMk/>
          <pc:sldMk cId="133337710" sldId="299"/>
        </pc:sldMkLst>
        <pc:spChg chg="mod">
          <ac:chgData name="Mark Shaw" userId="42926741f8374836" providerId="LiveId" clId="{829C5DDA-0C86-4A01-8B41-B92B0C5F43B6}" dt="2019-03-25T22:18:35.149" v="336" actId="26606"/>
          <ac:spMkLst>
            <pc:docMk/>
            <pc:sldMk cId="133337710" sldId="299"/>
            <ac:spMk id="3" creationId="{00000000-0000-0000-0000-000000000000}"/>
          </ac:spMkLst>
        </pc:spChg>
        <pc:spChg chg="mod">
          <ac:chgData name="Mark Shaw" userId="42926741f8374836" providerId="LiveId" clId="{829C5DDA-0C86-4A01-8B41-B92B0C5F43B6}" dt="2019-03-25T22:18:35.149" v="336" actId="26606"/>
          <ac:spMkLst>
            <pc:docMk/>
            <pc:sldMk cId="133337710" sldId="299"/>
            <ac:spMk id="4" creationId="{00000000-0000-0000-0000-000000000000}"/>
          </ac:spMkLst>
        </pc:spChg>
        <pc:spChg chg="mod">
          <ac:chgData name="Mark Shaw" userId="42926741f8374836" providerId="LiveId" clId="{829C5DDA-0C86-4A01-8B41-B92B0C5F43B6}" dt="2019-03-25T22:18:35.149" v="336" actId="26606"/>
          <ac:spMkLst>
            <pc:docMk/>
            <pc:sldMk cId="133337710" sldId="299"/>
            <ac:spMk id="5" creationId="{00000000-0000-0000-0000-000000000000}"/>
          </ac:spMkLst>
        </pc:spChg>
        <pc:spChg chg="mod ord">
          <ac:chgData name="Mark Shaw" userId="42926741f8374836" providerId="LiveId" clId="{829C5DDA-0C86-4A01-8B41-B92B0C5F43B6}" dt="2019-03-25T22:18:35.149" v="336" actId="26606"/>
          <ac:spMkLst>
            <pc:docMk/>
            <pc:sldMk cId="133337710" sldId="299"/>
            <ac:spMk id="9" creationId="{00000000-0000-0000-0000-000000000000}"/>
          </ac:spMkLst>
        </pc:spChg>
        <pc:spChg chg="add">
          <ac:chgData name="Mark Shaw" userId="42926741f8374836" providerId="LiveId" clId="{829C5DDA-0C86-4A01-8B41-B92B0C5F43B6}" dt="2019-03-25T22:18:35.149" v="336" actId="26606"/>
          <ac:spMkLst>
            <pc:docMk/>
            <pc:sldMk cId="133337710" sldId="299"/>
            <ac:spMk id="14" creationId="{F4979F40-3A44-4CCB-9EB7-F8318BCE576B}"/>
          </ac:spMkLst>
        </pc:spChg>
        <pc:spChg chg="add">
          <ac:chgData name="Mark Shaw" userId="42926741f8374836" providerId="LiveId" clId="{829C5DDA-0C86-4A01-8B41-B92B0C5F43B6}" dt="2019-03-25T22:18:35.149" v="336" actId="26606"/>
          <ac:spMkLst>
            <pc:docMk/>
            <pc:sldMk cId="133337710" sldId="299"/>
            <ac:spMk id="18" creationId="{AFD071FA-0514-4371-9568-86216A1F4658}"/>
          </ac:spMkLst>
        </pc:spChg>
        <pc:spChg chg="add">
          <ac:chgData name="Mark Shaw" userId="42926741f8374836" providerId="LiveId" clId="{829C5DDA-0C86-4A01-8B41-B92B0C5F43B6}" dt="2019-03-25T22:18:35.149" v="336" actId="26606"/>
          <ac:spMkLst>
            <pc:docMk/>
            <pc:sldMk cId="133337710" sldId="299"/>
            <ac:spMk id="20" creationId="{5211DDA4-E7B5-4325-A844-B7F59B084BA7}"/>
          </ac:spMkLst>
        </pc:spChg>
        <pc:picChg chg="mod">
          <ac:chgData name="Mark Shaw" userId="42926741f8374836" providerId="LiveId" clId="{829C5DDA-0C86-4A01-8B41-B92B0C5F43B6}" dt="2019-03-25T22:18:35.149" v="336" actId="26606"/>
          <ac:picMkLst>
            <pc:docMk/>
            <pc:sldMk cId="133337710" sldId="299"/>
            <ac:picMk id="8" creationId="{00000000-0000-0000-0000-000000000000}"/>
          </ac:picMkLst>
        </pc:picChg>
        <pc:picChg chg="add">
          <ac:chgData name="Mark Shaw" userId="42926741f8374836" providerId="LiveId" clId="{829C5DDA-0C86-4A01-8B41-B92B0C5F43B6}" dt="2019-03-25T22:18:35.149" v="336" actId="26606"/>
          <ac:picMkLst>
            <pc:docMk/>
            <pc:sldMk cId="133337710" sldId="299"/>
            <ac:picMk id="16" creationId="{15291D39-6B03-4BB5-BFC6-CBF11E90BFD6}"/>
          </ac:picMkLst>
        </pc:picChg>
        <pc:picChg chg="add">
          <ac:chgData name="Mark Shaw" userId="42926741f8374836" providerId="LiveId" clId="{829C5DDA-0C86-4A01-8B41-B92B0C5F43B6}" dt="2019-03-25T22:18:35.149" v="336" actId="26606"/>
          <ac:picMkLst>
            <pc:docMk/>
            <pc:sldMk cId="133337710" sldId="299"/>
            <ac:picMk id="22" creationId="{0D58E222-6309-4F79-AC20-9D3C69CD9B16}"/>
          </ac:picMkLst>
        </pc:picChg>
      </pc:sldChg>
      <pc:sldChg chg="modSp add">
        <pc:chgData name="Mark Shaw" userId="42926741f8374836" providerId="LiveId" clId="{829C5DDA-0C86-4A01-8B41-B92B0C5F43B6}" dt="2019-03-25T21:45:55.510" v="27" actId="27636"/>
        <pc:sldMkLst>
          <pc:docMk/>
          <pc:sldMk cId="3025182168" sldId="300"/>
        </pc:sldMkLst>
        <pc:spChg chg="mod">
          <ac:chgData name="Mark Shaw" userId="42926741f8374836" providerId="LiveId" clId="{829C5DDA-0C86-4A01-8B41-B92B0C5F43B6}" dt="2019-03-25T21:45:55.510" v="27" actId="27636"/>
          <ac:spMkLst>
            <pc:docMk/>
            <pc:sldMk cId="3025182168" sldId="300"/>
            <ac:spMk id="2" creationId="{00000000-0000-0000-0000-000000000000}"/>
          </ac:spMkLst>
        </pc:spChg>
      </pc:sldChg>
      <pc:sldChg chg="modSp add">
        <pc:chgData name="Mark Shaw" userId="42926741f8374836" providerId="LiveId" clId="{829C5DDA-0C86-4A01-8B41-B92B0C5F43B6}" dt="2019-03-25T22:37:26.516" v="535" actId="207"/>
        <pc:sldMkLst>
          <pc:docMk/>
          <pc:sldMk cId="778404168" sldId="301"/>
        </pc:sldMkLst>
        <pc:spChg chg="mod">
          <ac:chgData name="Mark Shaw" userId="42926741f8374836" providerId="LiveId" clId="{829C5DDA-0C86-4A01-8B41-B92B0C5F43B6}" dt="2019-03-25T22:32:25.342" v="460" actId="1076"/>
          <ac:spMkLst>
            <pc:docMk/>
            <pc:sldMk cId="778404168" sldId="301"/>
            <ac:spMk id="2" creationId="{907CF016-6EAA-4C21-A9D7-78912FD4C1B5}"/>
          </ac:spMkLst>
        </pc:spChg>
        <pc:spChg chg="mod">
          <ac:chgData name="Mark Shaw" userId="42926741f8374836" providerId="LiveId" clId="{829C5DDA-0C86-4A01-8B41-B92B0C5F43B6}" dt="2019-03-25T22:32:53.571" v="467" actId="14100"/>
          <ac:spMkLst>
            <pc:docMk/>
            <pc:sldMk cId="778404168" sldId="301"/>
            <ac:spMk id="5" creationId="{00000000-0000-0000-0000-000000000000}"/>
          </ac:spMkLst>
        </pc:spChg>
        <pc:spChg chg="mod">
          <ac:chgData name="Mark Shaw" userId="42926741f8374836" providerId="LiveId" clId="{829C5DDA-0C86-4A01-8B41-B92B0C5F43B6}" dt="2019-03-25T22:37:26.516" v="535" actId="207"/>
          <ac:spMkLst>
            <pc:docMk/>
            <pc:sldMk cId="778404168" sldId="301"/>
            <ac:spMk id="6" creationId="{00000000-0000-0000-0000-000000000000}"/>
          </ac:spMkLst>
        </pc:spChg>
        <pc:spChg chg="mod">
          <ac:chgData name="Mark Shaw" userId="42926741f8374836" providerId="LiveId" clId="{829C5DDA-0C86-4A01-8B41-B92B0C5F43B6}" dt="2019-03-25T22:33:28.072" v="472" actId="1076"/>
          <ac:spMkLst>
            <pc:docMk/>
            <pc:sldMk cId="778404168" sldId="301"/>
            <ac:spMk id="7" creationId="{00000000-0000-0000-0000-000000000000}"/>
          </ac:spMkLst>
        </pc:spChg>
        <pc:spChg chg="mod">
          <ac:chgData name="Mark Shaw" userId="42926741f8374836" providerId="LiveId" clId="{829C5DDA-0C86-4A01-8B41-B92B0C5F43B6}" dt="2019-03-25T22:36:06.836" v="484" actId="11"/>
          <ac:spMkLst>
            <pc:docMk/>
            <pc:sldMk cId="778404168" sldId="301"/>
            <ac:spMk id="8" creationId="{00000000-0000-0000-0000-000000000000}"/>
          </ac:spMkLst>
        </pc:spChg>
      </pc:sldChg>
      <pc:sldChg chg="add">
        <pc:chgData name="Mark Shaw" userId="42926741f8374836" providerId="LiveId" clId="{829C5DDA-0C86-4A01-8B41-B92B0C5F43B6}" dt="2019-03-25T21:19:51.430" v="8"/>
        <pc:sldMkLst>
          <pc:docMk/>
          <pc:sldMk cId="2887227773" sldId="302"/>
        </pc:sldMkLst>
      </pc:sldChg>
      <pc:sldChg chg="modSp add">
        <pc:chgData name="Mark Shaw" userId="42926741f8374836" providerId="LiveId" clId="{829C5DDA-0C86-4A01-8B41-B92B0C5F43B6}" dt="2019-03-25T22:38:59.920" v="536" actId="13822"/>
        <pc:sldMkLst>
          <pc:docMk/>
          <pc:sldMk cId="501103898" sldId="303"/>
        </pc:sldMkLst>
        <pc:spChg chg="mod">
          <ac:chgData name="Mark Shaw" userId="42926741f8374836" providerId="LiveId" clId="{829C5DDA-0C86-4A01-8B41-B92B0C5F43B6}" dt="2019-03-25T22:38:59.920" v="536" actId="13822"/>
          <ac:spMkLst>
            <pc:docMk/>
            <pc:sldMk cId="501103898" sldId="303"/>
            <ac:spMk id="2" creationId="{00000000-0000-0000-0000-000000000000}"/>
          </ac:spMkLst>
        </pc:spChg>
      </pc:sldChg>
      <pc:sldChg chg="addSp modSp add">
        <pc:chgData name="Mark Shaw" userId="42926741f8374836" providerId="LiveId" clId="{829C5DDA-0C86-4A01-8B41-B92B0C5F43B6}" dt="2019-03-26T06:45:23.431" v="552" actId="20577"/>
        <pc:sldMkLst>
          <pc:docMk/>
          <pc:sldMk cId="3349974445" sldId="304"/>
        </pc:sldMkLst>
        <pc:spChg chg="mod">
          <ac:chgData name="Mark Shaw" userId="42926741f8374836" providerId="LiveId" clId="{829C5DDA-0C86-4A01-8B41-B92B0C5F43B6}" dt="2019-03-25T22:39:28.246" v="540" actId="27636"/>
          <ac:spMkLst>
            <pc:docMk/>
            <pc:sldMk cId="3349974445" sldId="304"/>
            <ac:spMk id="5" creationId="{00000000-0000-0000-0000-000000000000}"/>
          </ac:spMkLst>
        </pc:spChg>
        <pc:spChg chg="add mod">
          <ac:chgData name="Mark Shaw" userId="42926741f8374836" providerId="LiveId" clId="{829C5DDA-0C86-4A01-8B41-B92B0C5F43B6}" dt="2019-03-26T06:45:23.431" v="552" actId="20577"/>
          <ac:spMkLst>
            <pc:docMk/>
            <pc:sldMk cId="3349974445" sldId="304"/>
            <ac:spMk id="6" creationId="{490FC8DD-412B-4895-8E5E-BCEA22B13D86}"/>
          </ac:spMkLst>
        </pc:spChg>
        <pc:picChg chg="mod">
          <ac:chgData name="Mark Shaw" userId="42926741f8374836" providerId="LiveId" clId="{829C5DDA-0C86-4A01-8B41-B92B0C5F43B6}" dt="2019-03-25T22:39:13.300" v="537" actId="1076"/>
          <ac:picMkLst>
            <pc:docMk/>
            <pc:sldMk cId="3349974445" sldId="304"/>
            <ac:picMk id="4098" creationId="{00000000-0000-0000-0000-000000000000}"/>
          </ac:picMkLst>
        </pc:picChg>
      </pc:sldChg>
      <pc:sldChg chg="addSp delSp modSp add mod setBg">
        <pc:chgData name="Mark Shaw" userId="42926741f8374836" providerId="LiveId" clId="{829C5DDA-0C86-4A01-8B41-B92B0C5F43B6}" dt="2019-03-26T09:56:31.252" v="1917" actId="20577"/>
        <pc:sldMkLst>
          <pc:docMk/>
          <pc:sldMk cId="3895409815" sldId="305"/>
        </pc:sldMkLst>
        <pc:spChg chg="mod">
          <ac:chgData name="Mark Shaw" userId="42926741f8374836" providerId="LiveId" clId="{829C5DDA-0C86-4A01-8B41-B92B0C5F43B6}" dt="2019-03-26T06:46:00.274" v="553" actId="26606"/>
          <ac:spMkLst>
            <pc:docMk/>
            <pc:sldMk cId="3895409815" sldId="305"/>
            <ac:spMk id="2" creationId="{606621E3-0BCD-4DFF-8754-FC20A2719584}"/>
          </ac:spMkLst>
        </pc:spChg>
        <pc:spChg chg="mod">
          <ac:chgData name="Mark Shaw" userId="42926741f8374836" providerId="LiveId" clId="{829C5DDA-0C86-4A01-8B41-B92B0C5F43B6}" dt="2019-03-26T06:46:00.274" v="553" actId="26606"/>
          <ac:spMkLst>
            <pc:docMk/>
            <pc:sldMk cId="3895409815" sldId="305"/>
            <ac:spMk id="3" creationId="{00000000-0000-0000-0000-000000000000}"/>
          </ac:spMkLst>
        </pc:spChg>
        <pc:spChg chg="mod">
          <ac:chgData name="Mark Shaw" userId="42926741f8374836" providerId="LiveId" clId="{829C5DDA-0C86-4A01-8B41-B92B0C5F43B6}" dt="2019-03-26T06:46:00.274" v="553" actId="26606"/>
          <ac:spMkLst>
            <pc:docMk/>
            <pc:sldMk cId="3895409815" sldId="305"/>
            <ac:spMk id="4" creationId="{B517A136-1B97-4CAB-A3F2-74CAD4CA874F}"/>
          </ac:spMkLst>
        </pc:spChg>
        <pc:spChg chg="add mod">
          <ac:chgData name="Mark Shaw" userId="42926741f8374836" providerId="LiveId" clId="{829C5DDA-0C86-4A01-8B41-B92B0C5F43B6}" dt="2019-03-26T09:56:31.252" v="1917" actId="20577"/>
          <ac:spMkLst>
            <pc:docMk/>
            <pc:sldMk cId="3895409815" sldId="305"/>
            <ac:spMk id="11" creationId="{75BCF0A8-A2B8-45F4-9423-EB1861ED90E9}"/>
          </ac:spMkLst>
        </pc:spChg>
        <pc:spChg chg="add">
          <ac:chgData name="Mark Shaw" userId="42926741f8374836" providerId="LiveId" clId="{829C5DDA-0C86-4A01-8B41-B92B0C5F43B6}" dt="2019-03-26T06:46:00.274" v="553" actId="26606"/>
          <ac:spMkLst>
            <pc:docMk/>
            <pc:sldMk cId="3895409815" sldId="305"/>
            <ac:spMk id="14" creationId="{F4979F40-3A44-4CCB-9EB7-F8318BCE576B}"/>
          </ac:spMkLst>
        </pc:spChg>
        <pc:spChg chg="add">
          <ac:chgData name="Mark Shaw" userId="42926741f8374836" providerId="LiveId" clId="{829C5DDA-0C86-4A01-8B41-B92B0C5F43B6}" dt="2019-03-26T06:46:00.274" v="553" actId="26606"/>
          <ac:spMkLst>
            <pc:docMk/>
            <pc:sldMk cId="3895409815" sldId="305"/>
            <ac:spMk id="18" creationId="{AFD071FA-0514-4371-9568-86216A1F4658}"/>
          </ac:spMkLst>
        </pc:spChg>
        <pc:spChg chg="add">
          <ac:chgData name="Mark Shaw" userId="42926741f8374836" providerId="LiveId" clId="{829C5DDA-0C86-4A01-8B41-B92B0C5F43B6}" dt="2019-03-26T06:46:00.274" v="553" actId="26606"/>
          <ac:spMkLst>
            <pc:docMk/>
            <pc:sldMk cId="3895409815" sldId="305"/>
            <ac:spMk id="20" creationId="{5211DDA4-E7B5-4325-A844-B7F59B084BA7}"/>
          </ac:spMkLst>
        </pc:spChg>
        <pc:picChg chg="del">
          <ac:chgData name="Mark Shaw" userId="42926741f8374836" providerId="LiveId" clId="{829C5DDA-0C86-4A01-8B41-B92B0C5F43B6}" dt="2019-03-26T06:46:00.274" v="553" actId="26606"/>
          <ac:picMkLst>
            <pc:docMk/>
            <pc:sldMk cId="3895409815" sldId="305"/>
            <ac:picMk id="6" creationId="{00000000-0000-0000-0000-000000000000}"/>
          </ac:picMkLst>
        </pc:picChg>
        <pc:picChg chg="add">
          <ac:chgData name="Mark Shaw" userId="42926741f8374836" providerId="LiveId" clId="{829C5DDA-0C86-4A01-8B41-B92B0C5F43B6}" dt="2019-03-26T06:46:00.274" v="553" actId="26606"/>
          <ac:picMkLst>
            <pc:docMk/>
            <pc:sldMk cId="3895409815" sldId="305"/>
            <ac:picMk id="9" creationId="{00000000-0000-0000-0000-000000000000}"/>
          </ac:picMkLst>
        </pc:picChg>
        <pc:picChg chg="add">
          <ac:chgData name="Mark Shaw" userId="42926741f8374836" providerId="LiveId" clId="{829C5DDA-0C86-4A01-8B41-B92B0C5F43B6}" dt="2019-03-26T06:46:00.274" v="553" actId="26606"/>
          <ac:picMkLst>
            <pc:docMk/>
            <pc:sldMk cId="3895409815" sldId="305"/>
            <ac:picMk id="16" creationId="{15291D39-6B03-4BB5-BFC6-CBF11E90BFD6}"/>
          </ac:picMkLst>
        </pc:picChg>
        <pc:picChg chg="add">
          <ac:chgData name="Mark Shaw" userId="42926741f8374836" providerId="LiveId" clId="{829C5DDA-0C86-4A01-8B41-B92B0C5F43B6}" dt="2019-03-26T06:46:00.274" v="553" actId="26606"/>
          <ac:picMkLst>
            <pc:docMk/>
            <pc:sldMk cId="3895409815" sldId="305"/>
            <ac:picMk id="22" creationId="{0D58E222-6309-4F79-AC20-9D3C69CD9B16}"/>
          </ac:picMkLst>
        </pc:picChg>
      </pc:sldChg>
      <pc:sldChg chg="addSp delSp modSp add mod setBg">
        <pc:chgData name="Mark Shaw" userId="42926741f8374836" providerId="LiveId" clId="{829C5DDA-0C86-4A01-8B41-B92B0C5F43B6}" dt="2019-03-26T09:56:47.256" v="1928" actId="20577"/>
        <pc:sldMkLst>
          <pc:docMk/>
          <pc:sldMk cId="3660883090" sldId="306"/>
        </pc:sldMkLst>
        <pc:spChg chg="mod">
          <ac:chgData name="Mark Shaw" userId="42926741f8374836" providerId="LiveId" clId="{829C5DDA-0C86-4A01-8B41-B92B0C5F43B6}" dt="2019-03-26T06:48:50.105" v="582" actId="26606"/>
          <ac:spMkLst>
            <pc:docMk/>
            <pc:sldMk cId="3660883090" sldId="306"/>
            <ac:spMk id="2" creationId="{50A18BED-AE87-48D8-95C3-7F98349692E7}"/>
          </ac:spMkLst>
        </pc:spChg>
        <pc:spChg chg="mod">
          <ac:chgData name="Mark Shaw" userId="42926741f8374836" providerId="LiveId" clId="{829C5DDA-0C86-4A01-8B41-B92B0C5F43B6}" dt="2019-03-26T06:48:50.105" v="582" actId="26606"/>
          <ac:spMkLst>
            <pc:docMk/>
            <pc:sldMk cId="3660883090" sldId="306"/>
            <ac:spMk id="3" creationId="{00000000-0000-0000-0000-000000000000}"/>
          </ac:spMkLst>
        </pc:spChg>
        <pc:spChg chg="mod">
          <ac:chgData name="Mark Shaw" userId="42926741f8374836" providerId="LiveId" clId="{829C5DDA-0C86-4A01-8B41-B92B0C5F43B6}" dt="2019-03-26T06:48:50.105" v="582" actId="26606"/>
          <ac:spMkLst>
            <pc:docMk/>
            <pc:sldMk cId="3660883090" sldId="306"/>
            <ac:spMk id="4" creationId="{9FF39915-07CB-4B0E-ADD0-E6C45E633065}"/>
          </ac:spMkLst>
        </pc:spChg>
        <pc:spChg chg="add del">
          <ac:chgData name="Mark Shaw" userId="42926741f8374836" providerId="LiveId" clId="{829C5DDA-0C86-4A01-8B41-B92B0C5F43B6}" dt="2019-03-26T06:48:46.521" v="579" actId="26606"/>
          <ac:spMkLst>
            <pc:docMk/>
            <pc:sldMk cId="3660883090" sldId="306"/>
            <ac:spMk id="11" creationId="{29A3BBC1-0135-48B3-9DF2-341C6872C9F5}"/>
          </ac:spMkLst>
        </pc:spChg>
        <pc:spChg chg="add del">
          <ac:chgData name="Mark Shaw" userId="42926741f8374836" providerId="LiveId" clId="{829C5DDA-0C86-4A01-8B41-B92B0C5F43B6}" dt="2019-03-26T06:48:46.521" v="579" actId="26606"/>
          <ac:spMkLst>
            <pc:docMk/>
            <pc:sldMk cId="3660883090" sldId="306"/>
            <ac:spMk id="14" creationId="{F4979F40-3A44-4CCB-9EB7-F8318BCE576B}"/>
          </ac:spMkLst>
        </pc:spChg>
        <pc:spChg chg="add del">
          <ac:chgData name="Mark Shaw" userId="42926741f8374836" providerId="LiveId" clId="{829C5DDA-0C86-4A01-8B41-B92B0C5F43B6}" dt="2019-03-26T06:48:46.521" v="579" actId="26606"/>
          <ac:spMkLst>
            <pc:docMk/>
            <pc:sldMk cId="3660883090" sldId="306"/>
            <ac:spMk id="18" creationId="{AFD071FA-0514-4371-9568-86216A1F4658}"/>
          </ac:spMkLst>
        </pc:spChg>
        <pc:spChg chg="add del">
          <ac:chgData name="Mark Shaw" userId="42926741f8374836" providerId="LiveId" clId="{829C5DDA-0C86-4A01-8B41-B92B0C5F43B6}" dt="2019-03-26T06:48:46.521" v="579" actId="26606"/>
          <ac:spMkLst>
            <pc:docMk/>
            <pc:sldMk cId="3660883090" sldId="306"/>
            <ac:spMk id="20" creationId="{5211DDA4-E7B5-4325-A844-B7F59B084BA7}"/>
          </ac:spMkLst>
        </pc:spChg>
        <pc:spChg chg="add del">
          <ac:chgData name="Mark Shaw" userId="42926741f8374836" providerId="LiveId" clId="{829C5DDA-0C86-4A01-8B41-B92B0C5F43B6}" dt="2019-03-26T06:48:50.054" v="581" actId="26606"/>
          <ac:spMkLst>
            <pc:docMk/>
            <pc:sldMk cId="3660883090" sldId="306"/>
            <ac:spMk id="27" creationId="{78A4CDE5-C7BC-41E1-8A4A-79E024CC09F3}"/>
          </ac:spMkLst>
        </pc:spChg>
        <pc:spChg chg="add del">
          <ac:chgData name="Mark Shaw" userId="42926741f8374836" providerId="LiveId" clId="{829C5DDA-0C86-4A01-8B41-B92B0C5F43B6}" dt="2019-03-26T06:48:50.054" v="581" actId="26606"/>
          <ac:spMkLst>
            <pc:docMk/>
            <pc:sldMk cId="3660883090" sldId="306"/>
            <ac:spMk id="29" creationId="{ED3C3C88-54B7-49FF-BA0F-A8228AA41D02}"/>
          </ac:spMkLst>
        </pc:spChg>
        <pc:spChg chg="add">
          <ac:chgData name="Mark Shaw" userId="42926741f8374836" providerId="LiveId" clId="{829C5DDA-0C86-4A01-8B41-B92B0C5F43B6}" dt="2019-03-26T06:48:50.105" v="582" actId="26606"/>
          <ac:spMkLst>
            <pc:docMk/>
            <pc:sldMk cId="3660883090" sldId="306"/>
            <ac:spMk id="31" creationId="{F4979F40-3A44-4CCB-9EB7-F8318BCE576B}"/>
          </ac:spMkLst>
        </pc:spChg>
        <pc:spChg chg="add">
          <ac:chgData name="Mark Shaw" userId="42926741f8374836" providerId="LiveId" clId="{829C5DDA-0C86-4A01-8B41-B92B0C5F43B6}" dt="2019-03-26T06:48:50.105" v="582" actId="26606"/>
          <ac:spMkLst>
            <pc:docMk/>
            <pc:sldMk cId="3660883090" sldId="306"/>
            <ac:spMk id="33" creationId="{AFD071FA-0514-4371-9568-86216A1F4658}"/>
          </ac:spMkLst>
        </pc:spChg>
        <pc:spChg chg="add">
          <ac:chgData name="Mark Shaw" userId="42926741f8374836" providerId="LiveId" clId="{829C5DDA-0C86-4A01-8B41-B92B0C5F43B6}" dt="2019-03-26T06:48:50.105" v="582" actId="26606"/>
          <ac:spMkLst>
            <pc:docMk/>
            <pc:sldMk cId="3660883090" sldId="306"/>
            <ac:spMk id="34" creationId="{5211DDA4-E7B5-4325-A844-B7F59B084BA7}"/>
          </ac:spMkLst>
        </pc:spChg>
        <pc:spChg chg="add mod">
          <ac:chgData name="Mark Shaw" userId="42926741f8374836" providerId="LiveId" clId="{829C5DDA-0C86-4A01-8B41-B92B0C5F43B6}" dt="2019-03-26T09:56:47.256" v="1928" actId="20577"/>
          <ac:spMkLst>
            <pc:docMk/>
            <pc:sldMk cId="3660883090" sldId="306"/>
            <ac:spMk id="36" creationId="{29A3BBC1-0135-48B3-9DF2-341C6872C9F5}"/>
          </ac:spMkLst>
        </pc:spChg>
        <pc:grpChg chg="add del">
          <ac:chgData name="Mark Shaw" userId="42926741f8374836" providerId="LiveId" clId="{829C5DDA-0C86-4A01-8B41-B92B0C5F43B6}" dt="2019-03-26T06:48:50.054" v="581" actId="26606"/>
          <ac:grpSpMkLst>
            <pc:docMk/>
            <pc:sldMk cId="3660883090" sldId="306"/>
            <ac:grpSpMk id="24" creationId="{905A9BAA-B344-45D2-838C-73856C4B15D4}"/>
          </ac:grpSpMkLst>
        </pc:grpChg>
        <pc:picChg chg="add del">
          <ac:chgData name="Mark Shaw" userId="42926741f8374836" providerId="LiveId" clId="{829C5DDA-0C86-4A01-8B41-B92B0C5F43B6}" dt="2019-03-26T06:48:50.105" v="582" actId="26606"/>
          <ac:picMkLst>
            <pc:docMk/>
            <pc:sldMk cId="3660883090" sldId="306"/>
            <ac:picMk id="6" creationId="{00000000-0000-0000-0000-000000000000}"/>
          </ac:picMkLst>
        </pc:picChg>
        <pc:picChg chg="add del">
          <ac:chgData name="Mark Shaw" userId="42926741f8374836" providerId="LiveId" clId="{829C5DDA-0C86-4A01-8B41-B92B0C5F43B6}" dt="2019-03-26T06:48:46.521" v="579" actId="26606"/>
          <ac:picMkLst>
            <pc:docMk/>
            <pc:sldMk cId="3660883090" sldId="306"/>
            <ac:picMk id="9" creationId="{00000000-0000-0000-0000-000000000000}"/>
          </ac:picMkLst>
        </pc:picChg>
        <pc:picChg chg="add del">
          <ac:chgData name="Mark Shaw" userId="42926741f8374836" providerId="LiveId" clId="{829C5DDA-0C86-4A01-8B41-B92B0C5F43B6}" dt="2019-03-26T06:48:46.521" v="579" actId="26606"/>
          <ac:picMkLst>
            <pc:docMk/>
            <pc:sldMk cId="3660883090" sldId="306"/>
            <ac:picMk id="16" creationId="{15291D39-6B03-4BB5-BFC6-CBF11E90BFD6}"/>
          </ac:picMkLst>
        </pc:picChg>
        <pc:picChg chg="add del">
          <ac:chgData name="Mark Shaw" userId="42926741f8374836" providerId="LiveId" clId="{829C5DDA-0C86-4A01-8B41-B92B0C5F43B6}" dt="2019-03-26T06:48:46.521" v="579" actId="26606"/>
          <ac:picMkLst>
            <pc:docMk/>
            <pc:sldMk cId="3660883090" sldId="306"/>
            <ac:picMk id="22" creationId="{0D58E222-6309-4F79-AC20-9D3C69CD9B16}"/>
          </ac:picMkLst>
        </pc:picChg>
        <pc:picChg chg="add del">
          <ac:chgData name="Mark Shaw" userId="42926741f8374836" providerId="LiveId" clId="{829C5DDA-0C86-4A01-8B41-B92B0C5F43B6}" dt="2019-03-26T06:48:50.054" v="581" actId="26606"/>
          <ac:picMkLst>
            <pc:docMk/>
            <pc:sldMk cId="3660883090" sldId="306"/>
            <ac:picMk id="26" creationId="{00000000-0000-0000-0000-000000000000}"/>
          </ac:picMkLst>
        </pc:picChg>
        <pc:picChg chg="add del">
          <ac:chgData name="Mark Shaw" userId="42926741f8374836" providerId="LiveId" clId="{829C5DDA-0C86-4A01-8B41-B92B0C5F43B6}" dt="2019-03-26T06:48:50.054" v="581" actId="26606"/>
          <ac:picMkLst>
            <pc:docMk/>
            <pc:sldMk cId="3660883090" sldId="306"/>
            <ac:picMk id="28" creationId="{025C7952-5703-489E-8DBD-F2EFAC8EEB05}"/>
          </ac:picMkLst>
        </pc:picChg>
        <pc:picChg chg="add">
          <ac:chgData name="Mark Shaw" userId="42926741f8374836" providerId="LiveId" clId="{829C5DDA-0C86-4A01-8B41-B92B0C5F43B6}" dt="2019-03-26T06:48:50.105" v="582" actId="26606"/>
          <ac:picMkLst>
            <pc:docMk/>
            <pc:sldMk cId="3660883090" sldId="306"/>
            <ac:picMk id="32" creationId="{15291D39-6B03-4BB5-BFC6-CBF11E90BFD6}"/>
          </ac:picMkLst>
        </pc:picChg>
        <pc:picChg chg="add">
          <ac:chgData name="Mark Shaw" userId="42926741f8374836" providerId="LiveId" clId="{829C5DDA-0C86-4A01-8B41-B92B0C5F43B6}" dt="2019-03-26T06:48:50.105" v="582" actId="26606"/>
          <ac:picMkLst>
            <pc:docMk/>
            <pc:sldMk cId="3660883090" sldId="306"/>
            <ac:picMk id="35" creationId="{0D58E222-6309-4F79-AC20-9D3C69CD9B16}"/>
          </ac:picMkLst>
        </pc:picChg>
        <pc:picChg chg="add">
          <ac:chgData name="Mark Shaw" userId="42926741f8374836" providerId="LiveId" clId="{829C5DDA-0C86-4A01-8B41-B92B0C5F43B6}" dt="2019-03-26T06:48:50.105" v="582" actId="26606"/>
          <ac:picMkLst>
            <pc:docMk/>
            <pc:sldMk cId="3660883090" sldId="306"/>
            <ac:picMk id="37" creationId="{00000000-0000-0000-0000-000000000000}"/>
          </ac:picMkLst>
        </pc:picChg>
      </pc:sldChg>
      <pc:sldChg chg="addSp delSp modSp add mod setBg">
        <pc:chgData name="Mark Shaw" userId="42926741f8374836" providerId="LiveId" clId="{829C5DDA-0C86-4A01-8B41-B92B0C5F43B6}" dt="2019-03-26T09:56:59.756" v="1943" actId="20577"/>
        <pc:sldMkLst>
          <pc:docMk/>
          <pc:sldMk cId="970989897" sldId="307"/>
        </pc:sldMkLst>
        <pc:spChg chg="mod">
          <ac:chgData name="Mark Shaw" userId="42926741f8374836" providerId="LiveId" clId="{829C5DDA-0C86-4A01-8B41-B92B0C5F43B6}" dt="2019-03-26T06:51:27.032" v="671" actId="26606"/>
          <ac:spMkLst>
            <pc:docMk/>
            <pc:sldMk cId="970989897" sldId="307"/>
            <ac:spMk id="2" creationId="{66CFB12E-C3FD-4D19-B567-19CF39D85633}"/>
          </ac:spMkLst>
        </pc:spChg>
        <pc:spChg chg="mod">
          <ac:chgData name="Mark Shaw" userId="42926741f8374836" providerId="LiveId" clId="{829C5DDA-0C86-4A01-8B41-B92B0C5F43B6}" dt="2019-03-26T06:51:27.032" v="671" actId="26606"/>
          <ac:spMkLst>
            <pc:docMk/>
            <pc:sldMk cId="970989897" sldId="307"/>
            <ac:spMk id="3" creationId="{00000000-0000-0000-0000-000000000000}"/>
          </ac:spMkLst>
        </pc:spChg>
        <pc:spChg chg="mod">
          <ac:chgData name="Mark Shaw" userId="42926741f8374836" providerId="LiveId" clId="{829C5DDA-0C86-4A01-8B41-B92B0C5F43B6}" dt="2019-03-26T06:51:27.032" v="671" actId="26606"/>
          <ac:spMkLst>
            <pc:docMk/>
            <pc:sldMk cId="970989897" sldId="307"/>
            <ac:spMk id="5" creationId="{E126AA55-32FB-49DF-8928-929E405D8AC4}"/>
          </ac:spMkLst>
        </pc:spChg>
        <pc:spChg chg="add mod">
          <ac:chgData name="Mark Shaw" userId="42926741f8374836" providerId="LiveId" clId="{829C5DDA-0C86-4A01-8B41-B92B0C5F43B6}" dt="2019-03-26T09:56:59.756" v="1943" actId="20577"/>
          <ac:spMkLst>
            <pc:docMk/>
            <pc:sldMk cId="970989897" sldId="307"/>
            <ac:spMk id="10" creationId="{D778DE76-AE12-4C99-89E9-2A23771AC8F8}"/>
          </ac:spMkLst>
        </pc:spChg>
        <pc:spChg chg="add del">
          <ac:chgData name="Mark Shaw" userId="42926741f8374836" providerId="LiveId" clId="{829C5DDA-0C86-4A01-8B41-B92B0C5F43B6}" dt="2019-03-26T06:50:49.509" v="642" actId="26606"/>
          <ac:spMkLst>
            <pc:docMk/>
            <pc:sldMk cId="970989897" sldId="307"/>
            <ac:spMk id="13" creationId="{C610D2AE-07EF-436A-9755-AA8DF4B933A4}"/>
          </ac:spMkLst>
        </pc:spChg>
        <pc:spChg chg="add del">
          <ac:chgData name="Mark Shaw" userId="42926741f8374836" providerId="LiveId" clId="{829C5DDA-0C86-4A01-8B41-B92B0C5F43B6}" dt="2019-03-26T06:50:49.509" v="642" actId="26606"/>
          <ac:spMkLst>
            <pc:docMk/>
            <pc:sldMk cId="970989897" sldId="307"/>
            <ac:spMk id="17" creationId="{CF2D8AD5-434A-4C0E-9F5B-C1AFD645F364}"/>
          </ac:spMkLst>
        </pc:spChg>
        <pc:spChg chg="add del">
          <ac:chgData name="Mark Shaw" userId="42926741f8374836" providerId="LiveId" clId="{829C5DDA-0C86-4A01-8B41-B92B0C5F43B6}" dt="2019-03-26T06:51:27.032" v="671" actId="26606"/>
          <ac:spMkLst>
            <pc:docMk/>
            <pc:sldMk cId="970989897" sldId="307"/>
            <ac:spMk id="30" creationId="{78C9D07A-5A22-4E55-B18A-47CF07E5080D}"/>
          </ac:spMkLst>
        </pc:spChg>
        <pc:spChg chg="add del">
          <ac:chgData name="Mark Shaw" userId="42926741f8374836" providerId="LiveId" clId="{829C5DDA-0C86-4A01-8B41-B92B0C5F43B6}" dt="2019-03-26T06:51:27.032" v="671" actId="26606"/>
          <ac:spMkLst>
            <pc:docMk/>
            <pc:sldMk cId="970989897" sldId="307"/>
            <ac:spMk id="32" creationId="{3D71E629-0739-4A59-972B-A9E9A4500E31}"/>
          </ac:spMkLst>
        </pc:spChg>
        <pc:spChg chg="add del">
          <ac:chgData name="Mark Shaw" userId="42926741f8374836" providerId="LiveId" clId="{829C5DDA-0C86-4A01-8B41-B92B0C5F43B6}" dt="2019-03-26T06:51:27.032" v="671" actId="26606"/>
          <ac:spMkLst>
            <pc:docMk/>
            <pc:sldMk cId="970989897" sldId="307"/>
            <ac:spMk id="34" creationId="{2F84762E-7FCC-4EAF-B9E7-CE7214491E0D}"/>
          </ac:spMkLst>
        </pc:spChg>
        <pc:spChg chg="add del">
          <ac:chgData name="Mark Shaw" userId="42926741f8374836" providerId="LiveId" clId="{829C5DDA-0C86-4A01-8B41-B92B0C5F43B6}" dt="2019-03-26T06:51:27.032" v="671" actId="26606"/>
          <ac:spMkLst>
            <pc:docMk/>
            <pc:sldMk cId="970989897" sldId="307"/>
            <ac:spMk id="38" creationId="{A1038667-0C3F-4764-A24D-DA9D9B474851}"/>
          </ac:spMkLst>
        </pc:spChg>
        <pc:spChg chg="add del">
          <ac:chgData name="Mark Shaw" userId="42926741f8374836" providerId="LiveId" clId="{829C5DDA-0C86-4A01-8B41-B92B0C5F43B6}" dt="2019-03-26T06:51:27.032" v="671" actId="26606"/>
          <ac:spMkLst>
            <pc:docMk/>
            <pc:sldMk cId="970989897" sldId="307"/>
            <ac:spMk id="42" creationId="{571EEFCA-9235-4BC2-85C3-A4EC6EE57AC4}"/>
          </ac:spMkLst>
        </pc:spChg>
        <pc:spChg chg="add">
          <ac:chgData name="Mark Shaw" userId="42926741f8374836" providerId="LiveId" clId="{829C5DDA-0C86-4A01-8B41-B92B0C5F43B6}" dt="2019-03-26T06:51:27.032" v="671" actId="26606"/>
          <ac:spMkLst>
            <pc:docMk/>
            <pc:sldMk cId="970989897" sldId="307"/>
            <ac:spMk id="47" creationId="{F4979F40-3A44-4CCB-9EB7-F8318BCE576B}"/>
          </ac:spMkLst>
        </pc:spChg>
        <pc:spChg chg="add">
          <ac:chgData name="Mark Shaw" userId="42926741f8374836" providerId="LiveId" clId="{829C5DDA-0C86-4A01-8B41-B92B0C5F43B6}" dt="2019-03-26T06:51:27.032" v="671" actId="26606"/>
          <ac:spMkLst>
            <pc:docMk/>
            <pc:sldMk cId="970989897" sldId="307"/>
            <ac:spMk id="51" creationId="{AFD071FA-0514-4371-9568-86216A1F4658}"/>
          </ac:spMkLst>
        </pc:spChg>
        <pc:spChg chg="add">
          <ac:chgData name="Mark Shaw" userId="42926741f8374836" providerId="LiveId" clId="{829C5DDA-0C86-4A01-8B41-B92B0C5F43B6}" dt="2019-03-26T06:51:27.032" v="671" actId="26606"/>
          <ac:spMkLst>
            <pc:docMk/>
            <pc:sldMk cId="970989897" sldId="307"/>
            <ac:spMk id="53" creationId="{5211DDA4-E7B5-4325-A844-B7F59B084BA7}"/>
          </ac:spMkLst>
        </pc:spChg>
        <pc:picChg chg="del">
          <ac:chgData name="Mark Shaw" userId="42926741f8374836" providerId="LiveId" clId="{829C5DDA-0C86-4A01-8B41-B92B0C5F43B6}" dt="2019-03-26T06:50:03.166" v="636" actId="26606"/>
          <ac:picMkLst>
            <pc:docMk/>
            <pc:sldMk cId="970989897" sldId="307"/>
            <ac:picMk id="4" creationId="{00000000-0000-0000-0000-000000000000}"/>
          </ac:picMkLst>
        </pc:picChg>
        <pc:picChg chg="add mod">
          <ac:chgData name="Mark Shaw" userId="42926741f8374836" providerId="LiveId" clId="{829C5DDA-0C86-4A01-8B41-B92B0C5F43B6}" dt="2019-03-26T06:51:27.032" v="671" actId="26606"/>
          <ac:picMkLst>
            <pc:docMk/>
            <pc:sldMk cId="970989897" sldId="307"/>
            <ac:picMk id="8" creationId="{00000000-0000-0000-0000-000000000000}"/>
          </ac:picMkLst>
        </pc:picChg>
        <pc:picChg chg="add del">
          <ac:chgData name="Mark Shaw" userId="42926741f8374836" providerId="LiveId" clId="{829C5DDA-0C86-4A01-8B41-B92B0C5F43B6}" dt="2019-03-26T06:50:49.509" v="642" actId="26606"/>
          <ac:picMkLst>
            <pc:docMk/>
            <pc:sldMk cId="970989897" sldId="307"/>
            <ac:picMk id="15" creationId="{6CACDD17-9043-46DF-882D-420365B79C18}"/>
          </ac:picMkLst>
        </pc:picChg>
        <pc:picChg chg="add del">
          <ac:chgData name="Mark Shaw" userId="42926741f8374836" providerId="LiveId" clId="{829C5DDA-0C86-4A01-8B41-B92B0C5F43B6}" dt="2019-03-26T06:50:49.509" v="642" actId="26606"/>
          <ac:picMkLst>
            <pc:docMk/>
            <pc:sldMk cId="970989897" sldId="307"/>
            <ac:picMk id="19" creationId="{E92B246D-47CC-40F8-8DE7-B65D409E945E}"/>
          </ac:picMkLst>
        </pc:picChg>
        <pc:picChg chg="add del">
          <ac:chgData name="Mark Shaw" userId="42926741f8374836" providerId="LiveId" clId="{829C5DDA-0C86-4A01-8B41-B92B0C5F43B6}" dt="2019-03-26T06:51:27.032" v="671" actId="26606"/>
          <ac:picMkLst>
            <pc:docMk/>
            <pc:sldMk cId="970989897" sldId="307"/>
            <ac:picMk id="24" creationId="{5321D838-2C7E-4177-9DD3-DAC78324A2B2}"/>
          </ac:picMkLst>
        </pc:picChg>
        <pc:picChg chg="add del">
          <ac:chgData name="Mark Shaw" userId="42926741f8374836" providerId="LiveId" clId="{829C5DDA-0C86-4A01-8B41-B92B0C5F43B6}" dt="2019-03-26T06:51:27.032" v="671" actId="26606"/>
          <ac:picMkLst>
            <pc:docMk/>
            <pc:sldMk cId="970989897" sldId="307"/>
            <ac:picMk id="26" creationId="{0146E45C-1450-4186-B501-74F221F897A8}"/>
          </ac:picMkLst>
        </pc:picChg>
        <pc:picChg chg="add del">
          <ac:chgData name="Mark Shaw" userId="42926741f8374836" providerId="LiveId" clId="{829C5DDA-0C86-4A01-8B41-B92B0C5F43B6}" dt="2019-03-26T06:51:27.032" v="671" actId="26606"/>
          <ac:picMkLst>
            <pc:docMk/>
            <pc:sldMk cId="970989897" sldId="307"/>
            <ac:picMk id="28" creationId="{EEDDA48B-BC04-4915-ADA3-A1A9522EB0D1}"/>
          </ac:picMkLst>
        </pc:picChg>
        <pc:picChg chg="add del">
          <ac:chgData name="Mark Shaw" userId="42926741f8374836" providerId="LiveId" clId="{829C5DDA-0C86-4A01-8B41-B92B0C5F43B6}" dt="2019-03-26T06:51:27.032" v="671" actId="26606"/>
          <ac:picMkLst>
            <pc:docMk/>
            <pc:sldMk cId="970989897" sldId="307"/>
            <ac:picMk id="36" creationId="{927A1389-2A5D-4886-AD82-F213767E673F}"/>
          </ac:picMkLst>
        </pc:picChg>
        <pc:picChg chg="add del">
          <ac:chgData name="Mark Shaw" userId="42926741f8374836" providerId="LiveId" clId="{829C5DDA-0C86-4A01-8B41-B92B0C5F43B6}" dt="2019-03-26T06:51:27.032" v="671" actId="26606"/>
          <ac:picMkLst>
            <pc:docMk/>
            <pc:sldMk cId="970989897" sldId="307"/>
            <ac:picMk id="40" creationId="{6AC2195B-895A-4535-8ECD-9F5B669C5CA5}"/>
          </ac:picMkLst>
        </pc:picChg>
        <pc:picChg chg="add">
          <ac:chgData name="Mark Shaw" userId="42926741f8374836" providerId="LiveId" clId="{829C5DDA-0C86-4A01-8B41-B92B0C5F43B6}" dt="2019-03-26T06:51:27.032" v="671" actId="26606"/>
          <ac:picMkLst>
            <pc:docMk/>
            <pc:sldMk cId="970989897" sldId="307"/>
            <ac:picMk id="49" creationId="{15291D39-6B03-4BB5-BFC6-CBF11E90BFD6}"/>
          </ac:picMkLst>
        </pc:picChg>
        <pc:picChg chg="add">
          <ac:chgData name="Mark Shaw" userId="42926741f8374836" providerId="LiveId" clId="{829C5DDA-0C86-4A01-8B41-B92B0C5F43B6}" dt="2019-03-26T06:51:27.032" v="671" actId="26606"/>
          <ac:picMkLst>
            <pc:docMk/>
            <pc:sldMk cId="970989897" sldId="307"/>
            <ac:picMk id="55" creationId="{0D58E222-6309-4F79-AC20-9D3C69CD9B16}"/>
          </ac:picMkLst>
        </pc:picChg>
      </pc:sldChg>
      <pc:sldChg chg="modSp add">
        <pc:chgData name="Mark Shaw" userId="42926741f8374836" providerId="LiveId" clId="{829C5DDA-0C86-4A01-8B41-B92B0C5F43B6}" dt="2019-03-26T09:57:38.524" v="1948" actId="27636"/>
        <pc:sldMkLst>
          <pc:docMk/>
          <pc:sldMk cId="767254012" sldId="308"/>
        </pc:sldMkLst>
        <pc:spChg chg="mod">
          <ac:chgData name="Mark Shaw" userId="42926741f8374836" providerId="LiveId" clId="{829C5DDA-0C86-4A01-8B41-B92B0C5F43B6}" dt="2019-03-26T09:57:38.524" v="1948" actId="27636"/>
          <ac:spMkLst>
            <pc:docMk/>
            <pc:sldMk cId="767254012" sldId="308"/>
            <ac:spMk id="2" creationId="{00000000-0000-0000-0000-000000000000}"/>
          </ac:spMkLst>
        </pc:spChg>
        <pc:spChg chg="mod">
          <ac:chgData name="Mark Shaw" userId="42926741f8374836" providerId="LiveId" clId="{829C5DDA-0C86-4A01-8B41-B92B0C5F43B6}" dt="2019-03-26T09:57:30.886" v="1946" actId="20577"/>
          <ac:spMkLst>
            <pc:docMk/>
            <pc:sldMk cId="767254012" sldId="308"/>
            <ac:spMk id="6" creationId="{00000000-0000-0000-0000-000000000000}"/>
          </ac:spMkLst>
        </pc:spChg>
        <pc:picChg chg="mod">
          <ac:chgData name="Mark Shaw" userId="42926741f8374836" providerId="LiveId" clId="{829C5DDA-0C86-4A01-8B41-B92B0C5F43B6}" dt="2019-03-26T09:57:25.677" v="1944" actId="1076"/>
          <ac:picMkLst>
            <pc:docMk/>
            <pc:sldMk cId="767254012" sldId="308"/>
            <ac:picMk id="8" creationId="{00000000-0000-0000-0000-000000000000}"/>
          </ac:picMkLst>
        </pc:picChg>
      </pc:sldChg>
      <pc:sldChg chg="addSp delSp modSp add mod setBg">
        <pc:chgData name="Mark Shaw" userId="42926741f8374836" providerId="LiveId" clId="{829C5DDA-0C86-4A01-8B41-B92B0C5F43B6}" dt="2019-03-26T09:58:25.309" v="2031" actId="20577"/>
        <pc:sldMkLst>
          <pc:docMk/>
          <pc:sldMk cId="4200412464" sldId="309"/>
        </pc:sldMkLst>
        <pc:spChg chg="mod">
          <ac:chgData name="Mark Shaw" userId="42926741f8374836" providerId="LiveId" clId="{829C5DDA-0C86-4A01-8B41-B92B0C5F43B6}" dt="2019-03-26T06:52:39.737" v="738" actId="26606"/>
          <ac:spMkLst>
            <pc:docMk/>
            <pc:sldMk cId="4200412464" sldId="309"/>
            <ac:spMk id="2" creationId="{83B14D9B-B477-4BB4-A286-26291D0DB637}"/>
          </ac:spMkLst>
        </pc:spChg>
        <pc:spChg chg="mod">
          <ac:chgData name="Mark Shaw" userId="42926741f8374836" providerId="LiveId" clId="{829C5DDA-0C86-4A01-8B41-B92B0C5F43B6}" dt="2019-03-26T07:02:05.141" v="751" actId="20577"/>
          <ac:spMkLst>
            <pc:docMk/>
            <pc:sldMk cId="4200412464" sldId="309"/>
            <ac:spMk id="3" creationId="{00000000-0000-0000-0000-000000000000}"/>
          </ac:spMkLst>
        </pc:spChg>
        <pc:spChg chg="mod">
          <ac:chgData name="Mark Shaw" userId="42926741f8374836" providerId="LiveId" clId="{829C5DDA-0C86-4A01-8B41-B92B0C5F43B6}" dt="2019-03-26T06:52:39.737" v="738" actId="26606"/>
          <ac:spMkLst>
            <pc:docMk/>
            <pc:sldMk cId="4200412464" sldId="309"/>
            <ac:spMk id="5" creationId="{1F6DDC52-230C-45D9-9927-98E55C49B0DC}"/>
          </ac:spMkLst>
        </pc:spChg>
        <pc:spChg chg="add mod">
          <ac:chgData name="Mark Shaw" userId="42926741f8374836" providerId="LiveId" clId="{829C5DDA-0C86-4A01-8B41-B92B0C5F43B6}" dt="2019-03-26T09:58:25.309" v="2031" actId="20577"/>
          <ac:spMkLst>
            <pc:docMk/>
            <pc:sldMk cId="4200412464" sldId="309"/>
            <ac:spMk id="10" creationId="{52E06B3B-C245-4436-AD7D-181522BC0A7F}"/>
          </ac:spMkLst>
        </pc:spChg>
        <pc:spChg chg="add">
          <ac:chgData name="Mark Shaw" userId="42926741f8374836" providerId="LiveId" clId="{829C5DDA-0C86-4A01-8B41-B92B0C5F43B6}" dt="2019-03-26T06:52:39.737" v="738" actId="26606"/>
          <ac:spMkLst>
            <pc:docMk/>
            <pc:sldMk cId="4200412464" sldId="309"/>
            <ac:spMk id="13" creationId="{C610D2AE-07EF-436A-9755-AA8DF4B933A4}"/>
          </ac:spMkLst>
        </pc:spChg>
        <pc:spChg chg="add">
          <ac:chgData name="Mark Shaw" userId="42926741f8374836" providerId="LiveId" clId="{829C5DDA-0C86-4A01-8B41-B92B0C5F43B6}" dt="2019-03-26T06:52:39.737" v="738" actId="26606"/>
          <ac:spMkLst>
            <pc:docMk/>
            <pc:sldMk cId="4200412464" sldId="309"/>
            <ac:spMk id="17" creationId="{CF2D8AD5-434A-4C0E-9F5B-C1AFD645F364}"/>
          </ac:spMkLst>
        </pc:spChg>
        <pc:graphicFrameChg chg="add del modGraphic">
          <ac:chgData name="Mark Shaw" userId="42926741f8374836" providerId="LiveId" clId="{829C5DDA-0C86-4A01-8B41-B92B0C5F43B6}" dt="2019-03-26T07:01:35.529" v="746" actId="27309"/>
          <ac:graphicFrameMkLst>
            <pc:docMk/>
            <pc:sldMk cId="4200412464" sldId="309"/>
            <ac:graphicFrameMk id="7" creationId="{47325106-A1D5-4DA7-96BA-029ABBE3CFA6}"/>
          </ac:graphicFrameMkLst>
        </pc:graphicFrameChg>
        <pc:picChg chg="del">
          <ac:chgData name="Mark Shaw" userId="42926741f8374836" providerId="LiveId" clId="{829C5DDA-0C86-4A01-8B41-B92B0C5F43B6}" dt="2019-03-26T06:52:39.737" v="738" actId="26606"/>
          <ac:picMkLst>
            <pc:docMk/>
            <pc:sldMk cId="4200412464" sldId="309"/>
            <ac:picMk id="4" creationId="{00000000-0000-0000-0000-000000000000}"/>
          </ac:picMkLst>
        </pc:picChg>
        <pc:picChg chg="add">
          <ac:chgData name="Mark Shaw" userId="42926741f8374836" providerId="LiveId" clId="{829C5DDA-0C86-4A01-8B41-B92B0C5F43B6}" dt="2019-03-26T06:52:39.737" v="738" actId="26606"/>
          <ac:picMkLst>
            <pc:docMk/>
            <pc:sldMk cId="4200412464" sldId="309"/>
            <ac:picMk id="8" creationId="{00000000-0000-0000-0000-000000000000}"/>
          </ac:picMkLst>
        </pc:picChg>
        <pc:picChg chg="add">
          <ac:chgData name="Mark Shaw" userId="42926741f8374836" providerId="LiveId" clId="{829C5DDA-0C86-4A01-8B41-B92B0C5F43B6}" dt="2019-03-26T06:52:39.737" v="738" actId="26606"/>
          <ac:picMkLst>
            <pc:docMk/>
            <pc:sldMk cId="4200412464" sldId="309"/>
            <ac:picMk id="15" creationId="{6CACDD17-9043-46DF-882D-420365B79C18}"/>
          </ac:picMkLst>
        </pc:picChg>
        <pc:picChg chg="add">
          <ac:chgData name="Mark Shaw" userId="42926741f8374836" providerId="LiveId" clId="{829C5DDA-0C86-4A01-8B41-B92B0C5F43B6}" dt="2019-03-26T06:52:39.737" v="738" actId="26606"/>
          <ac:picMkLst>
            <pc:docMk/>
            <pc:sldMk cId="4200412464" sldId="309"/>
            <ac:picMk id="19" creationId="{E92B246D-47CC-40F8-8DE7-B65D409E945E}"/>
          </ac:picMkLst>
        </pc:picChg>
      </pc:sldChg>
      <pc:sldChg chg="modSp add">
        <pc:chgData name="Mark Shaw" userId="42926741f8374836" providerId="LiveId" clId="{829C5DDA-0C86-4A01-8B41-B92B0C5F43B6}" dt="2019-03-26T07:06:38.500" v="847" actId="14100"/>
        <pc:sldMkLst>
          <pc:docMk/>
          <pc:sldMk cId="715268152" sldId="310"/>
        </pc:sldMkLst>
        <pc:spChg chg="mod">
          <ac:chgData name="Mark Shaw" userId="42926741f8374836" providerId="LiveId" clId="{829C5DDA-0C86-4A01-8B41-B92B0C5F43B6}" dt="2019-03-26T07:00:30.704" v="739" actId="1076"/>
          <ac:spMkLst>
            <pc:docMk/>
            <pc:sldMk cId="715268152" sldId="310"/>
            <ac:spMk id="2" creationId="{8EC26385-84D9-47D7-ABDA-0157CC902241}"/>
          </ac:spMkLst>
        </pc:spChg>
        <pc:spChg chg="mod">
          <ac:chgData name="Mark Shaw" userId="42926741f8374836" providerId="LiveId" clId="{829C5DDA-0C86-4A01-8B41-B92B0C5F43B6}" dt="2019-03-26T07:06:34.501" v="846" actId="1076"/>
          <ac:spMkLst>
            <pc:docMk/>
            <pc:sldMk cId="715268152" sldId="310"/>
            <ac:spMk id="5" creationId="{00000000-0000-0000-0000-000000000000}"/>
          </ac:spMkLst>
        </pc:spChg>
        <pc:picChg chg="mod">
          <ac:chgData name="Mark Shaw" userId="42926741f8374836" providerId="LiveId" clId="{829C5DDA-0C86-4A01-8B41-B92B0C5F43B6}" dt="2019-03-26T07:06:34.501" v="846" actId="1076"/>
          <ac:picMkLst>
            <pc:docMk/>
            <pc:sldMk cId="715268152" sldId="310"/>
            <ac:picMk id="9" creationId="{00000000-0000-0000-0000-000000000000}"/>
          </ac:picMkLst>
        </pc:picChg>
        <pc:picChg chg="mod">
          <ac:chgData name="Mark Shaw" userId="42926741f8374836" providerId="LiveId" clId="{829C5DDA-0C86-4A01-8B41-B92B0C5F43B6}" dt="2019-03-26T07:06:38.500" v="847" actId="14100"/>
          <ac:picMkLst>
            <pc:docMk/>
            <pc:sldMk cId="715268152" sldId="310"/>
            <ac:picMk id="11" creationId="{00000000-0000-0000-0000-000000000000}"/>
          </ac:picMkLst>
        </pc:picChg>
      </pc:sldChg>
      <pc:sldChg chg="addSp delSp modSp add mod setBg">
        <pc:chgData name="Mark Shaw" userId="42926741f8374836" providerId="LiveId" clId="{829C5DDA-0C86-4A01-8B41-B92B0C5F43B6}" dt="2019-03-26T07:07:19.622" v="905" actId="20577"/>
        <pc:sldMkLst>
          <pc:docMk/>
          <pc:sldMk cId="488035396" sldId="311"/>
        </pc:sldMkLst>
        <pc:spChg chg="mod">
          <ac:chgData name="Mark Shaw" userId="42926741f8374836" providerId="LiveId" clId="{829C5DDA-0C86-4A01-8B41-B92B0C5F43B6}" dt="2019-03-26T07:01:02.363" v="743" actId="26606"/>
          <ac:spMkLst>
            <pc:docMk/>
            <pc:sldMk cId="488035396" sldId="311"/>
            <ac:spMk id="2" creationId="{ABFAC66C-97E6-4FCD-8BDD-9F7D71D9D9D6}"/>
          </ac:spMkLst>
        </pc:spChg>
        <pc:spChg chg="mod">
          <ac:chgData name="Mark Shaw" userId="42926741f8374836" providerId="LiveId" clId="{829C5DDA-0C86-4A01-8B41-B92B0C5F43B6}" dt="2019-03-26T07:01:02.363" v="743" actId="26606"/>
          <ac:spMkLst>
            <pc:docMk/>
            <pc:sldMk cId="488035396" sldId="311"/>
            <ac:spMk id="3" creationId="{00000000-0000-0000-0000-000000000000}"/>
          </ac:spMkLst>
        </pc:spChg>
        <pc:spChg chg="mod">
          <ac:chgData name="Mark Shaw" userId="42926741f8374836" providerId="LiveId" clId="{829C5DDA-0C86-4A01-8B41-B92B0C5F43B6}" dt="2019-03-26T07:01:02.363" v="743" actId="26606"/>
          <ac:spMkLst>
            <pc:docMk/>
            <pc:sldMk cId="488035396" sldId="311"/>
            <ac:spMk id="4" creationId="{B5451251-6F9F-4C30-AD66-F54C75C974D8}"/>
          </ac:spMkLst>
        </pc:spChg>
        <pc:spChg chg="add mod">
          <ac:chgData name="Mark Shaw" userId="42926741f8374836" providerId="LiveId" clId="{829C5DDA-0C86-4A01-8B41-B92B0C5F43B6}" dt="2019-03-26T07:07:19.622" v="905" actId="20577"/>
          <ac:spMkLst>
            <pc:docMk/>
            <pc:sldMk cId="488035396" sldId="311"/>
            <ac:spMk id="10" creationId="{663C873B-8BF5-4900-B955-EFD483EDA761}"/>
          </ac:spMkLst>
        </pc:spChg>
        <pc:spChg chg="add">
          <ac:chgData name="Mark Shaw" userId="42926741f8374836" providerId="LiveId" clId="{829C5DDA-0C86-4A01-8B41-B92B0C5F43B6}" dt="2019-03-26T07:01:02.363" v="743" actId="26606"/>
          <ac:spMkLst>
            <pc:docMk/>
            <pc:sldMk cId="488035396" sldId="311"/>
            <ac:spMk id="13" creationId="{F4979F40-3A44-4CCB-9EB7-F8318BCE576B}"/>
          </ac:spMkLst>
        </pc:spChg>
        <pc:spChg chg="add">
          <ac:chgData name="Mark Shaw" userId="42926741f8374836" providerId="LiveId" clId="{829C5DDA-0C86-4A01-8B41-B92B0C5F43B6}" dt="2019-03-26T07:01:02.363" v="743" actId="26606"/>
          <ac:spMkLst>
            <pc:docMk/>
            <pc:sldMk cId="488035396" sldId="311"/>
            <ac:spMk id="17" creationId="{AFD071FA-0514-4371-9568-86216A1F4658}"/>
          </ac:spMkLst>
        </pc:spChg>
        <pc:spChg chg="add">
          <ac:chgData name="Mark Shaw" userId="42926741f8374836" providerId="LiveId" clId="{829C5DDA-0C86-4A01-8B41-B92B0C5F43B6}" dt="2019-03-26T07:01:02.363" v="743" actId="26606"/>
          <ac:spMkLst>
            <pc:docMk/>
            <pc:sldMk cId="488035396" sldId="311"/>
            <ac:spMk id="19" creationId="{5211DDA4-E7B5-4325-A844-B7F59B084BA7}"/>
          </ac:spMkLst>
        </pc:spChg>
        <pc:picChg chg="del mod">
          <ac:chgData name="Mark Shaw" userId="42926741f8374836" providerId="LiveId" clId="{829C5DDA-0C86-4A01-8B41-B92B0C5F43B6}" dt="2019-03-26T07:01:02.363" v="743" actId="26606"/>
          <ac:picMkLst>
            <pc:docMk/>
            <pc:sldMk cId="488035396" sldId="311"/>
            <ac:picMk id="5" creationId="{00000000-0000-0000-0000-000000000000}"/>
          </ac:picMkLst>
        </pc:picChg>
        <pc:picChg chg="add">
          <ac:chgData name="Mark Shaw" userId="42926741f8374836" providerId="LiveId" clId="{829C5DDA-0C86-4A01-8B41-B92B0C5F43B6}" dt="2019-03-26T07:01:02.363" v="743" actId="26606"/>
          <ac:picMkLst>
            <pc:docMk/>
            <pc:sldMk cId="488035396" sldId="311"/>
            <ac:picMk id="8" creationId="{00000000-0000-0000-0000-000000000000}"/>
          </ac:picMkLst>
        </pc:picChg>
        <pc:picChg chg="add">
          <ac:chgData name="Mark Shaw" userId="42926741f8374836" providerId="LiveId" clId="{829C5DDA-0C86-4A01-8B41-B92B0C5F43B6}" dt="2019-03-26T07:01:02.363" v="743" actId="26606"/>
          <ac:picMkLst>
            <pc:docMk/>
            <pc:sldMk cId="488035396" sldId="311"/>
            <ac:picMk id="15" creationId="{15291D39-6B03-4BB5-BFC6-CBF11E90BFD6}"/>
          </ac:picMkLst>
        </pc:picChg>
        <pc:picChg chg="add">
          <ac:chgData name="Mark Shaw" userId="42926741f8374836" providerId="LiveId" clId="{829C5DDA-0C86-4A01-8B41-B92B0C5F43B6}" dt="2019-03-26T07:01:02.363" v="743" actId="26606"/>
          <ac:picMkLst>
            <pc:docMk/>
            <pc:sldMk cId="488035396" sldId="311"/>
            <ac:picMk id="21" creationId="{0D58E222-6309-4F79-AC20-9D3C69CD9B16}"/>
          </ac:picMkLst>
        </pc:picChg>
      </pc:sldChg>
      <pc:sldChg chg="addSp delSp modSp add mod setBg">
        <pc:chgData name="Mark Shaw" userId="42926741f8374836" providerId="LiveId" clId="{829C5DDA-0C86-4A01-8B41-B92B0C5F43B6}" dt="2019-03-26T07:07:56.949" v="978" actId="20577"/>
        <pc:sldMkLst>
          <pc:docMk/>
          <pc:sldMk cId="3301724906" sldId="312"/>
        </pc:sldMkLst>
        <pc:spChg chg="mod">
          <ac:chgData name="Mark Shaw" userId="42926741f8374836" providerId="LiveId" clId="{829C5DDA-0C86-4A01-8B41-B92B0C5F43B6}" dt="2019-03-26T07:07:38.696" v="906" actId="26606"/>
          <ac:spMkLst>
            <pc:docMk/>
            <pc:sldMk cId="3301724906" sldId="312"/>
            <ac:spMk id="2" creationId="{3211C037-1077-4208-BC5D-CF1DF77735A1}"/>
          </ac:spMkLst>
        </pc:spChg>
        <pc:spChg chg="mod">
          <ac:chgData name="Mark Shaw" userId="42926741f8374836" providerId="LiveId" clId="{829C5DDA-0C86-4A01-8B41-B92B0C5F43B6}" dt="2019-03-26T07:07:38.696" v="906" actId="26606"/>
          <ac:spMkLst>
            <pc:docMk/>
            <pc:sldMk cId="3301724906" sldId="312"/>
            <ac:spMk id="3" creationId="{00000000-0000-0000-0000-000000000000}"/>
          </ac:spMkLst>
        </pc:spChg>
        <pc:spChg chg="mod">
          <ac:chgData name="Mark Shaw" userId="42926741f8374836" providerId="LiveId" clId="{829C5DDA-0C86-4A01-8B41-B92B0C5F43B6}" dt="2019-03-26T07:07:38.696" v="906" actId="26606"/>
          <ac:spMkLst>
            <pc:docMk/>
            <pc:sldMk cId="3301724906" sldId="312"/>
            <ac:spMk id="4" creationId="{7D3FCA00-0A68-4B3F-ADE4-FAF75E1D84F9}"/>
          </ac:spMkLst>
        </pc:spChg>
        <pc:spChg chg="add mod">
          <ac:chgData name="Mark Shaw" userId="42926741f8374836" providerId="LiveId" clId="{829C5DDA-0C86-4A01-8B41-B92B0C5F43B6}" dt="2019-03-26T07:07:56.949" v="978" actId="20577"/>
          <ac:spMkLst>
            <pc:docMk/>
            <pc:sldMk cId="3301724906" sldId="312"/>
            <ac:spMk id="10" creationId="{714CA9E5-8C17-4FCC-B1C5-F521284012A0}"/>
          </ac:spMkLst>
        </pc:spChg>
        <pc:spChg chg="add">
          <ac:chgData name="Mark Shaw" userId="42926741f8374836" providerId="LiveId" clId="{829C5DDA-0C86-4A01-8B41-B92B0C5F43B6}" dt="2019-03-26T07:07:38.696" v="906" actId="26606"/>
          <ac:spMkLst>
            <pc:docMk/>
            <pc:sldMk cId="3301724906" sldId="312"/>
            <ac:spMk id="13" creationId="{F4979F40-3A44-4CCB-9EB7-F8318BCE576B}"/>
          </ac:spMkLst>
        </pc:spChg>
        <pc:spChg chg="add">
          <ac:chgData name="Mark Shaw" userId="42926741f8374836" providerId="LiveId" clId="{829C5DDA-0C86-4A01-8B41-B92B0C5F43B6}" dt="2019-03-26T07:07:38.696" v="906" actId="26606"/>
          <ac:spMkLst>
            <pc:docMk/>
            <pc:sldMk cId="3301724906" sldId="312"/>
            <ac:spMk id="17" creationId="{AFD071FA-0514-4371-9568-86216A1F4658}"/>
          </ac:spMkLst>
        </pc:spChg>
        <pc:spChg chg="add">
          <ac:chgData name="Mark Shaw" userId="42926741f8374836" providerId="LiveId" clId="{829C5DDA-0C86-4A01-8B41-B92B0C5F43B6}" dt="2019-03-26T07:07:38.696" v="906" actId="26606"/>
          <ac:spMkLst>
            <pc:docMk/>
            <pc:sldMk cId="3301724906" sldId="312"/>
            <ac:spMk id="19" creationId="{5211DDA4-E7B5-4325-A844-B7F59B084BA7}"/>
          </ac:spMkLst>
        </pc:spChg>
        <pc:picChg chg="del">
          <ac:chgData name="Mark Shaw" userId="42926741f8374836" providerId="LiveId" clId="{829C5DDA-0C86-4A01-8B41-B92B0C5F43B6}" dt="2019-03-26T07:07:38.696" v="906" actId="26606"/>
          <ac:picMkLst>
            <pc:docMk/>
            <pc:sldMk cId="3301724906" sldId="312"/>
            <ac:picMk id="5" creationId="{00000000-0000-0000-0000-000000000000}"/>
          </ac:picMkLst>
        </pc:picChg>
        <pc:picChg chg="add">
          <ac:chgData name="Mark Shaw" userId="42926741f8374836" providerId="LiveId" clId="{829C5DDA-0C86-4A01-8B41-B92B0C5F43B6}" dt="2019-03-26T07:07:38.696" v="906" actId="26606"/>
          <ac:picMkLst>
            <pc:docMk/>
            <pc:sldMk cId="3301724906" sldId="312"/>
            <ac:picMk id="8" creationId="{00000000-0000-0000-0000-000000000000}"/>
          </ac:picMkLst>
        </pc:picChg>
        <pc:picChg chg="add">
          <ac:chgData name="Mark Shaw" userId="42926741f8374836" providerId="LiveId" clId="{829C5DDA-0C86-4A01-8B41-B92B0C5F43B6}" dt="2019-03-26T07:07:38.696" v="906" actId="26606"/>
          <ac:picMkLst>
            <pc:docMk/>
            <pc:sldMk cId="3301724906" sldId="312"/>
            <ac:picMk id="15" creationId="{15291D39-6B03-4BB5-BFC6-CBF11E90BFD6}"/>
          </ac:picMkLst>
        </pc:picChg>
        <pc:picChg chg="add">
          <ac:chgData name="Mark Shaw" userId="42926741f8374836" providerId="LiveId" clId="{829C5DDA-0C86-4A01-8B41-B92B0C5F43B6}" dt="2019-03-26T07:07:38.696" v="906" actId="26606"/>
          <ac:picMkLst>
            <pc:docMk/>
            <pc:sldMk cId="3301724906" sldId="312"/>
            <ac:picMk id="21" creationId="{0D58E222-6309-4F79-AC20-9D3C69CD9B16}"/>
          </ac:picMkLst>
        </pc:picChg>
      </pc:sldChg>
      <pc:sldChg chg="addSp delSp modSp add">
        <pc:chgData name="Mark Shaw" userId="42926741f8374836" providerId="LiveId" clId="{829C5DDA-0C86-4A01-8B41-B92B0C5F43B6}" dt="2019-03-26T07:09:37.190" v="1028" actId="20577"/>
        <pc:sldMkLst>
          <pc:docMk/>
          <pc:sldMk cId="3588588366" sldId="313"/>
        </pc:sldMkLst>
        <pc:spChg chg="mod">
          <ac:chgData name="Mark Shaw" userId="42926741f8374836" providerId="LiveId" clId="{829C5DDA-0C86-4A01-8B41-B92B0C5F43B6}" dt="2019-03-26T07:09:21.583" v="1017" actId="27636"/>
          <ac:spMkLst>
            <pc:docMk/>
            <pc:sldMk cId="3588588366" sldId="313"/>
            <ac:spMk id="2" creationId="{00000000-0000-0000-0000-000000000000}"/>
          </ac:spMkLst>
        </pc:spChg>
        <pc:spChg chg="mod">
          <ac:chgData name="Mark Shaw" userId="42926741f8374836" providerId="LiveId" clId="{829C5DDA-0C86-4A01-8B41-B92B0C5F43B6}" dt="2019-03-26T07:09:37.190" v="1028" actId="20577"/>
          <ac:spMkLst>
            <pc:docMk/>
            <pc:sldMk cId="3588588366" sldId="313"/>
            <ac:spMk id="3" creationId="{00000000-0000-0000-0000-000000000000}"/>
          </ac:spMkLst>
        </pc:spChg>
        <pc:spChg chg="mod">
          <ac:chgData name="Mark Shaw" userId="42926741f8374836" providerId="LiveId" clId="{829C5DDA-0C86-4A01-8B41-B92B0C5F43B6}" dt="2019-03-26T07:08:25.738" v="983" actId="14100"/>
          <ac:spMkLst>
            <pc:docMk/>
            <pc:sldMk cId="3588588366" sldId="313"/>
            <ac:spMk id="5" creationId="{00000000-0000-0000-0000-000000000000}"/>
          </ac:spMkLst>
        </pc:spChg>
        <pc:spChg chg="mod">
          <ac:chgData name="Mark Shaw" userId="42926741f8374836" providerId="LiveId" clId="{829C5DDA-0C86-4A01-8B41-B92B0C5F43B6}" dt="2019-03-26T07:09:21.587" v="1018" actId="27636"/>
          <ac:spMkLst>
            <pc:docMk/>
            <pc:sldMk cId="3588588366" sldId="313"/>
            <ac:spMk id="6" creationId="{00000000-0000-0000-0000-000000000000}"/>
          </ac:spMkLst>
        </pc:spChg>
        <pc:picChg chg="del">
          <ac:chgData name="Mark Shaw" userId="42926741f8374836" providerId="LiveId" clId="{829C5DDA-0C86-4A01-8B41-B92B0C5F43B6}" dt="2019-03-26T07:08:03.349" v="979"/>
          <ac:picMkLst>
            <pc:docMk/>
            <pc:sldMk cId="3588588366" sldId="313"/>
            <ac:picMk id="7" creationId="{00000000-0000-0000-0000-000000000000}"/>
          </ac:picMkLst>
        </pc:picChg>
        <pc:picChg chg="add mod">
          <ac:chgData name="Mark Shaw" userId="42926741f8374836" providerId="LiveId" clId="{829C5DDA-0C86-4A01-8B41-B92B0C5F43B6}" dt="2019-03-26T07:09:32.505" v="1019" actId="1076"/>
          <ac:picMkLst>
            <pc:docMk/>
            <pc:sldMk cId="3588588366" sldId="313"/>
            <ac:picMk id="10" creationId="{EDEA6CD2-8489-4940-94A5-B02ECA8C46A9}"/>
          </ac:picMkLst>
        </pc:picChg>
      </pc:sldChg>
      <pc:sldChg chg="addSp delSp modSp add modNotesTx">
        <pc:chgData name="Mark Shaw" userId="42926741f8374836" providerId="LiveId" clId="{829C5DDA-0C86-4A01-8B41-B92B0C5F43B6}" dt="2019-03-26T10:00:44.584" v="2075" actId="14100"/>
        <pc:sldMkLst>
          <pc:docMk/>
          <pc:sldMk cId="2297793433" sldId="314"/>
        </pc:sldMkLst>
        <pc:spChg chg="mod">
          <ac:chgData name="Mark Shaw" userId="42926741f8374836" providerId="LiveId" clId="{829C5DDA-0C86-4A01-8B41-B92B0C5F43B6}" dt="2019-03-25T21:45:55.888" v="41" actId="27636"/>
          <ac:spMkLst>
            <pc:docMk/>
            <pc:sldMk cId="2297793433" sldId="314"/>
            <ac:spMk id="2" creationId="{00000000-0000-0000-0000-000000000000}"/>
          </ac:spMkLst>
        </pc:spChg>
        <pc:spChg chg="add del mod">
          <ac:chgData name="Mark Shaw" userId="42926741f8374836" providerId="LiveId" clId="{829C5DDA-0C86-4A01-8B41-B92B0C5F43B6}" dt="2019-03-26T10:00:32.808" v="2073" actId="1076"/>
          <ac:spMkLst>
            <pc:docMk/>
            <pc:sldMk cId="2297793433" sldId="314"/>
            <ac:spMk id="3" creationId="{00000000-0000-0000-0000-000000000000}"/>
          </ac:spMkLst>
        </pc:spChg>
        <pc:spChg chg="mod">
          <ac:chgData name="Mark Shaw" userId="42926741f8374836" providerId="LiveId" clId="{829C5DDA-0C86-4A01-8B41-B92B0C5F43B6}" dt="2019-03-26T10:00:40.565" v="2074" actId="1076"/>
          <ac:spMkLst>
            <pc:docMk/>
            <pc:sldMk cId="2297793433" sldId="314"/>
            <ac:spMk id="4" creationId="{00000000-0000-0000-0000-000000000000}"/>
          </ac:spMkLst>
        </pc:spChg>
        <pc:spChg chg="add del mod">
          <ac:chgData name="Mark Shaw" userId="42926741f8374836" providerId="LiveId" clId="{829C5DDA-0C86-4A01-8B41-B92B0C5F43B6}" dt="2019-03-26T09:59:14.220" v="2033"/>
          <ac:spMkLst>
            <pc:docMk/>
            <pc:sldMk cId="2297793433" sldId="314"/>
            <ac:spMk id="7" creationId="{B647D9FE-346E-44C4-894F-E6E1D9D8D51B}"/>
          </ac:spMkLst>
        </pc:spChg>
        <pc:spChg chg="add del mod">
          <ac:chgData name="Mark Shaw" userId="42926741f8374836" providerId="LiveId" clId="{829C5DDA-0C86-4A01-8B41-B92B0C5F43B6}" dt="2019-03-26T09:59:14.220" v="2033"/>
          <ac:spMkLst>
            <pc:docMk/>
            <pc:sldMk cId="2297793433" sldId="314"/>
            <ac:spMk id="9" creationId="{D2925DF3-FD95-48FE-99CF-62F1D9C195C1}"/>
          </ac:spMkLst>
        </pc:spChg>
        <pc:spChg chg="add del mod">
          <ac:chgData name="Mark Shaw" userId="42926741f8374836" providerId="LiveId" clId="{829C5DDA-0C86-4A01-8B41-B92B0C5F43B6}" dt="2019-03-26T10:00:08.788" v="2070"/>
          <ac:spMkLst>
            <pc:docMk/>
            <pc:sldMk cId="2297793433" sldId="314"/>
            <ac:spMk id="10" creationId="{8E682D69-9B1D-4A68-88D8-F8C19011D3F7}"/>
          </ac:spMkLst>
        </pc:spChg>
        <pc:spChg chg="add del mod">
          <ac:chgData name="Mark Shaw" userId="42926741f8374836" providerId="LiveId" clId="{829C5DDA-0C86-4A01-8B41-B92B0C5F43B6}" dt="2019-03-26T10:00:04.512" v="2068"/>
          <ac:spMkLst>
            <pc:docMk/>
            <pc:sldMk cId="2297793433" sldId="314"/>
            <ac:spMk id="11" creationId="{39CCB99D-8C4A-4781-AD6F-D525C477BFB9}"/>
          </ac:spMkLst>
        </pc:spChg>
        <pc:picChg chg="add del">
          <ac:chgData name="Mark Shaw" userId="42926741f8374836" providerId="LiveId" clId="{829C5DDA-0C86-4A01-8B41-B92B0C5F43B6}" dt="2019-03-26T09:59:28.020" v="2037"/>
          <ac:picMkLst>
            <pc:docMk/>
            <pc:sldMk cId="2297793433" sldId="314"/>
            <ac:picMk id="13" creationId="{00000000-0000-0000-0000-000000000000}"/>
          </ac:picMkLst>
        </pc:picChg>
        <pc:picChg chg="del">
          <ac:chgData name="Mark Shaw" userId="42926741f8374836" providerId="LiveId" clId="{829C5DDA-0C86-4A01-8B41-B92B0C5F43B6}" dt="2019-03-26T09:59:20.913" v="2034"/>
          <ac:picMkLst>
            <pc:docMk/>
            <pc:sldMk cId="2297793433" sldId="314"/>
            <ac:picMk id="14" creationId="{00000000-0000-0000-0000-000000000000}"/>
          </ac:picMkLst>
        </pc:picChg>
        <pc:picChg chg="add del mod">
          <ac:chgData name="Mark Shaw" userId="42926741f8374836" providerId="LiveId" clId="{829C5DDA-0C86-4A01-8B41-B92B0C5F43B6}" dt="2019-03-26T10:00:02.968" v="2067"/>
          <ac:picMkLst>
            <pc:docMk/>
            <pc:sldMk cId="2297793433" sldId="314"/>
            <ac:picMk id="15" creationId="{5FF1F09A-28C1-4460-8D2B-358DCF34ACC9}"/>
          </ac:picMkLst>
        </pc:picChg>
        <pc:picChg chg="add del mod">
          <ac:chgData name="Mark Shaw" userId="42926741f8374836" providerId="LiveId" clId="{829C5DDA-0C86-4A01-8B41-B92B0C5F43B6}" dt="2019-03-26T10:00:07.544" v="2069"/>
          <ac:picMkLst>
            <pc:docMk/>
            <pc:sldMk cId="2297793433" sldId="314"/>
            <ac:picMk id="16" creationId="{D0858DD3-D70D-4B9B-812E-91B77461BC7D}"/>
          </ac:picMkLst>
        </pc:picChg>
        <pc:picChg chg="add mod">
          <ac:chgData name="Mark Shaw" userId="42926741f8374836" providerId="LiveId" clId="{829C5DDA-0C86-4A01-8B41-B92B0C5F43B6}" dt="2019-03-26T10:00:32.808" v="2073" actId="1076"/>
          <ac:picMkLst>
            <pc:docMk/>
            <pc:sldMk cId="2297793433" sldId="314"/>
            <ac:picMk id="17" creationId="{3AC81331-9245-4E8A-B050-3DC4BE4AA6EA}"/>
          </ac:picMkLst>
        </pc:picChg>
        <pc:picChg chg="add mod">
          <ac:chgData name="Mark Shaw" userId="42926741f8374836" providerId="LiveId" clId="{829C5DDA-0C86-4A01-8B41-B92B0C5F43B6}" dt="2019-03-26T10:00:44.584" v="2075" actId="14100"/>
          <ac:picMkLst>
            <pc:docMk/>
            <pc:sldMk cId="2297793433" sldId="314"/>
            <ac:picMk id="18" creationId="{03F6DEFD-0149-4C1C-B996-725F2EAAE0D9}"/>
          </ac:picMkLst>
        </pc:picChg>
      </pc:sldChg>
      <pc:sldChg chg="modSp add">
        <pc:chgData name="Mark Shaw" userId="42926741f8374836" providerId="LiveId" clId="{829C5DDA-0C86-4A01-8B41-B92B0C5F43B6}" dt="2019-03-25T21:45:55.908" v="42" actId="27636"/>
        <pc:sldMkLst>
          <pc:docMk/>
          <pc:sldMk cId="1595466577" sldId="315"/>
        </pc:sldMkLst>
        <pc:spChg chg="mod">
          <ac:chgData name="Mark Shaw" userId="42926741f8374836" providerId="LiveId" clId="{829C5DDA-0C86-4A01-8B41-B92B0C5F43B6}" dt="2019-03-25T21:45:55.908" v="42" actId="27636"/>
          <ac:spMkLst>
            <pc:docMk/>
            <pc:sldMk cId="1595466577" sldId="315"/>
            <ac:spMk id="8" creationId="{00000000-0000-0000-0000-000000000000}"/>
          </ac:spMkLst>
        </pc:spChg>
      </pc:sldChg>
    </pc:docChg>
  </pc:docChgLst>
  <pc:docChgLst>
    <pc:chgData name="Mark Shaw" userId="42926741f8374836" providerId="LiveId" clId="{AFB65D29-D314-4CE2-B4FE-5AB016D9E574}"/>
    <pc:docChg chg="undo custSel delSld modSld">
      <pc:chgData name="Mark Shaw" userId="42926741f8374836" providerId="LiveId" clId="{AFB65D29-D314-4CE2-B4FE-5AB016D9E574}" dt="2020-03-22T17:25:38.603" v="210" actId="20577"/>
      <pc:docMkLst>
        <pc:docMk/>
      </pc:docMkLst>
      <pc:sldChg chg="addSp">
        <pc:chgData name="Mark Shaw" userId="42926741f8374836" providerId="LiveId" clId="{AFB65D29-D314-4CE2-B4FE-5AB016D9E574}" dt="2020-03-21T10:42:25.988" v="0" actId="9405"/>
        <pc:sldMkLst>
          <pc:docMk/>
          <pc:sldMk cId="623464967" sldId="256"/>
        </pc:sldMkLst>
        <pc:inkChg chg="add">
          <ac:chgData name="Mark Shaw" userId="42926741f8374836" providerId="LiveId" clId="{AFB65D29-D314-4CE2-B4FE-5AB016D9E574}" dt="2020-03-21T10:42:25.988" v="0" actId="9405"/>
          <ac:inkMkLst>
            <pc:docMk/>
            <pc:sldMk cId="623464967" sldId="256"/>
            <ac:inkMk id="4" creationId="{8A7DA8E5-1271-474A-9387-E93490AA70E0}"/>
          </ac:inkMkLst>
        </pc:inkChg>
      </pc:sldChg>
      <pc:sldChg chg="addSp delSp modSp">
        <pc:chgData name="Mark Shaw" userId="42926741f8374836" providerId="LiveId" clId="{AFB65D29-D314-4CE2-B4FE-5AB016D9E574}" dt="2020-03-21T10:45:08.338" v="184" actId="20577"/>
        <pc:sldMkLst>
          <pc:docMk/>
          <pc:sldMk cId="274286168" sldId="258"/>
        </pc:sldMkLst>
        <pc:spChg chg="mod">
          <ac:chgData name="Mark Shaw" userId="42926741f8374836" providerId="LiveId" clId="{AFB65D29-D314-4CE2-B4FE-5AB016D9E574}" dt="2020-03-21T10:45:08.338" v="184" actId="20577"/>
          <ac:spMkLst>
            <pc:docMk/>
            <pc:sldMk cId="274286168" sldId="258"/>
            <ac:spMk id="2" creationId="{00000000-0000-0000-0000-000000000000}"/>
          </ac:spMkLst>
        </pc:spChg>
        <pc:grpChg chg="mod">
          <ac:chgData name="Mark Shaw" userId="42926741f8374836" providerId="LiveId" clId="{AFB65D29-D314-4CE2-B4FE-5AB016D9E574}" dt="2020-03-21T10:43:07.871" v="5"/>
          <ac:grpSpMkLst>
            <pc:docMk/>
            <pc:sldMk cId="274286168" sldId="258"/>
            <ac:grpSpMk id="8" creationId="{08B3FE64-5AC1-4758-AD61-46A8A099D227}"/>
          </ac:grpSpMkLst>
        </pc:grpChg>
        <pc:inkChg chg="add del mod">
          <ac:chgData name="Mark Shaw" userId="42926741f8374836" providerId="LiveId" clId="{AFB65D29-D314-4CE2-B4FE-5AB016D9E574}" dt="2020-03-21T10:43:08.607" v="6" actId="9405"/>
          <ac:inkMkLst>
            <pc:docMk/>
            <pc:sldMk cId="274286168" sldId="258"/>
            <ac:inkMk id="6" creationId="{A411E80C-7C75-4A27-8586-E5B743495D61}"/>
          </ac:inkMkLst>
        </pc:inkChg>
        <pc:inkChg chg="add del mod">
          <ac:chgData name="Mark Shaw" userId="42926741f8374836" providerId="LiveId" clId="{AFB65D29-D314-4CE2-B4FE-5AB016D9E574}" dt="2020-03-21T10:43:07.871" v="5"/>
          <ac:inkMkLst>
            <pc:docMk/>
            <pc:sldMk cId="274286168" sldId="258"/>
            <ac:inkMk id="7" creationId="{0BA88A03-87BC-4749-B069-4D5BA7D5A401}"/>
          </ac:inkMkLst>
        </pc:inkChg>
      </pc:sldChg>
      <pc:sldChg chg="modSp">
        <pc:chgData name="Mark Shaw" userId="42926741f8374836" providerId="LiveId" clId="{AFB65D29-D314-4CE2-B4FE-5AB016D9E574}" dt="2020-03-22T17:25:38.603" v="210" actId="20577"/>
        <pc:sldMkLst>
          <pc:docMk/>
          <pc:sldMk cId="3260757892" sldId="262"/>
        </pc:sldMkLst>
        <pc:spChg chg="mod">
          <ac:chgData name="Mark Shaw" userId="42926741f8374836" providerId="LiveId" clId="{AFB65D29-D314-4CE2-B4FE-5AB016D9E574}" dt="2020-03-22T17:25:38.603" v="210" actId="20577"/>
          <ac:spMkLst>
            <pc:docMk/>
            <pc:sldMk cId="3260757892" sldId="262"/>
            <ac:spMk id="2" creationId="{00000000-0000-0000-0000-000000000000}"/>
          </ac:spMkLst>
        </pc:spChg>
      </pc:sldChg>
      <pc:sldChg chg="del">
        <pc:chgData name="Mark Shaw" userId="42926741f8374836" providerId="LiveId" clId="{AFB65D29-D314-4CE2-B4FE-5AB016D9E574}" dt="2020-03-22T13:50:26.416" v="185" actId="2696"/>
        <pc:sldMkLst>
          <pc:docMk/>
          <pc:sldMk cId="1930969194" sldId="298"/>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21T10:42:25.924"/>
    </inkml:context>
    <inkml:brush xml:id="br0">
      <inkml:brushProperty name="width" value="0.05" units="cm"/>
      <inkml:brushProperty name="height" value="0.05" units="cm"/>
    </inkml:brush>
  </inkml:definitions>
  <inkml:trace contextRef="#ctx0" brushRef="#br0">2 6 4066 0 0,'0'0'3810'0'0,"0"0"-2722"0"0,0 0-352 0 0,-2 0-159 0 0,2 0-353 0 0,0 0-288 0 0,0 0-512 0 0,0 0-897 0 0,0 0-1072 0 0,0-2 208 0 0,0-2-721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48120-5FA0-41D4-986A-BC3F695CA5C2}" type="datetimeFigureOut">
              <a:rPr lang="en-GB" smtClean="0"/>
              <a:t>22/03/2020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A63002-DD7F-4067-94DF-9DE19FAEA70F}" type="slidenum">
              <a:rPr lang="en-GB" smtClean="0"/>
              <a:t>‹#›</a:t>
            </a:fld>
            <a:endParaRPr lang="en-GB"/>
          </a:p>
        </p:txBody>
      </p:sp>
    </p:spTree>
    <p:extLst>
      <p:ext uri="{BB962C8B-B14F-4D97-AF65-F5344CB8AC3E}">
        <p14:creationId xmlns:p14="http://schemas.microsoft.com/office/powerpoint/2010/main" val="3062640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63002-DD7F-4067-94DF-9DE19FAEA70F}" type="slidenum">
              <a:rPr lang="en-GB" smtClean="0"/>
              <a:t>1</a:t>
            </a:fld>
            <a:endParaRPr lang="en-GB"/>
          </a:p>
        </p:txBody>
      </p:sp>
    </p:spTree>
    <p:extLst>
      <p:ext uri="{BB962C8B-B14F-4D97-AF65-F5344CB8AC3E}">
        <p14:creationId xmlns:p14="http://schemas.microsoft.com/office/powerpoint/2010/main" val="68250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Move</a:t>
            </a:r>
            <a:r>
              <a:rPr lang="en-GB" baseline="0" dirty="0"/>
              <a:t> second table (large size) underneath small size</a:t>
            </a:r>
            <a:endParaRPr lang="en-GB" dirty="0"/>
          </a:p>
        </p:txBody>
      </p:sp>
      <p:sp>
        <p:nvSpPr>
          <p:cNvPr id="4" name="Slide Number Placeholder 3"/>
          <p:cNvSpPr>
            <a:spLocks noGrp="1"/>
          </p:cNvSpPr>
          <p:nvPr>
            <p:ph type="sldNum" sz="quarter" idx="10"/>
          </p:nvPr>
        </p:nvSpPr>
        <p:spPr/>
        <p:txBody>
          <a:bodyPr/>
          <a:lstStyle/>
          <a:p>
            <a:fld id="{CCA8F6A3-2C25-452F-A5D4-8E8029ED2396}" type="slidenum">
              <a:rPr lang="en-GB" smtClean="0"/>
              <a:t>30</a:t>
            </a:fld>
            <a:endParaRPr lang="en-GB"/>
          </a:p>
        </p:txBody>
      </p:sp>
    </p:spTree>
    <p:extLst>
      <p:ext uri="{BB962C8B-B14F-4D97-AF65-F5344CB8AC3E}">
        <p14:creationId xmlns:p14="http://schemas.microsoft.com/office/powerpoint/2010/main" val="244399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Move data in items 3-n out of slide…</a:t>
            </a:r>
          </a:p>
        </p:txBody>
      </p:sp>
      <p:sp>
        <p:nvSpPr>
          <p:cNvPr id="4" name="Slide Number Placeholder 3"/>
          <p:cNvSpPr>
            <a:spLocks noGrp="1"/>
          </p:cNvSpPr>
          <p:nvPr>
            <p:ph type="sldNum" sz="quarter" idx="10"/>
          </p:nvPr>
        </p:nvSpPr>
        <p:spPr/>
        <p:txBody>
          <a:bodyPr/>
          <a:lstStyle/>
          <a:p>
            <a:fld id="{CCA8F6A3-2C25-452F-A5D4-8E8029ED2396}" type="slidenum">
              <a:rPr lang="en-GB" smtClean="0"/>
              <a:t>31</a:t>
            </a:fld>
            <a:endParaRPr lang="en-GB"/>
          </a:p>
        </p:txBody>
      </p:sp>
    </p:spTree>
    <p:extLst>
      <p:ext uri="{BB962C8B-B14F-4D97-AF65-F5344CB8AC3E}">
        <p14:creationId xmlns:p14="http://schemas.microsoft.com/office/powerpoint/2010/main" val="5008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CA8F6A3-2C25-452F-A5D4-8E8029ED2396}" type="slidenum">
              <a:rPr lang="en-GB" smtClean="0"/>
              <a:t>47</a:t>
            </a:fld>
            <a:endParaRPr lang="en-GB"/>
          </a:p>
        </p:txBody>
      </p:sp>
    </p:spTree>
    <p:extLst>
      <p:ext uri="{BB962C8B-B14F-4D97-AF65-F5344CB8AC3E}">
        <p14:creationId xmlns:p14="http://schemas.microsoft.com/office/powerpoint/2010/main" val="3286189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651EC065-B502-4D7A-8177-47FA0C22FD1D}" type="datetime1">
              <a:rPr lang="en-GB" smtClean="0"/>
              <a:t>22/03/2020</a:t>
            </a:fld>
            <a:endParaRPr lang="en-GB"/>
          </a:p>
        </p:txBody>
      </p:sp>
      <p:sp>
        <p:nvSpPr>
          <p:cNvPr id="5" name="Footer Placeholder 4"/>
          <p:cNvSpPr>
            <a:spLocks noGrp="1"/>
          </p:cNvSpPr>
          <p:nvPr>
            <p:ph type="ftr" sz="quarter" idx="11"/>
          </p:nvPr>
        </p:nvSpPr>
        <p:spPr>
          <a:xfrm>
            <a:off x="533401" y="5936189"/>
            <a:ext cx="4021666" cy="365125"/>
          </a:xfrm>
        </p:spPr>
        <p:txBody>
          <a:bodyPr/>
          <a:lstStyle/>
          <a:p>
            <a:r>
              <a:rPr lang="en-GB"/>
              <a:t>© De Montfort University, 2019</a:t>
            </a:r>
          </a:p>
        </p:txBody>
      </p:sp>
      <p:sp>
        <p:nvSpPr>
          <p:cNvPr id="6" name="Slide Number Placeholder 5"/>
          <p:cNvSpPr>
            <a:spLocks noGrp="1"/>
          </p:cNvSpPr>
          <p:nvPr>
            <p:ph type="sldNum" sz="quarter" idx="12"/>
          </p:nvPr>
        </p:nvSpPr>
        <p:spPr>
          <a:xfrm>
            <a:off x="7010399" y="2750337"/>
            <a:ext cx="1370293" cy="1356442"/>
          </a:xfrm>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200914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312515-EC87-43F2-8942-8117D02B4EF9}" type="datetime1">
              <a:rPr lang="en-GB" smtClean="0"/>
              <a:t>22/03/2020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a:xfrm>
            <a:off x="7856438" y="4711310"/>
            <a:ext cx="1149836" cy="1090789"/>
          </a:xfrm>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19013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F31033-2B3A-4153-9070-0E6A94C63878}" type="datetime1">
              <a:rPr lang="en-GB" smtClean="0"/>
              <a:t>22/03/2020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a:xfrm>
            <a:off x="7856438" y="4711616"/>
            <a:ext cx="1149836" cy="1090789"/>
          </a:xfrm>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1764128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52954-E35A-43FA-BCF5-01AF91DC10F6}" type="datetime1">
              <a:rPr lang="en-GB" smtClean="0"/>
              <a:t>22/03/2020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a:xfrm>
            <a:off x="7856438" y="4709926"/>
            <a:ext cx="1149836" cy="1090789"/>
          </a:xfrm>
        </p:spPr>
        <p:txBody>
          <a:bodyPr/>
          <a:lstStyle/>
          <a:p>
            <a:fld id="{7D32918E-D04E-433C-AAF0-822B12D21C69}" type="slidenum">
              <a:rPr lang="en-GB" smtClean="0"/>
              <a:t>‹#›</a:t>
            </a:fld>
            <a:endParaRPr lang="en-GB"/>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1179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555BF7-4552-40D7-9437-B85A58017FE4}" type="datetime1">
              <a:rPr lang="en-GB" smtClean="0"/>
              <a:t>22/03/2020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a:xfrm>
            <a:off x="7856438" y="4709926"/>
            <a:ext cx="1149836" cy="1090789"/>
          </a:xfrm>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143433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E722FB-E970-47CA-83A4-3FE92C874CBC}" type="datetime1">
              <a:rPr lang="en-GB" smtClean="0"/>
              <a:t>22/03/2020</a:t>
            </a:fld>
            <a:endParaRPr lang="en-GB"/>
          </a:p>
        </p:txBody>
      </p:sp>
      <p:sp>
        <p:nvSpPr>
          <p:cNvPr id="4" name="Footer Placeholder 3"/>
          <p:cNvSpPr>
            <a:spLocks noGrp="1"/>
          </p:cNvSpPr>
          <p:nvPr>
            <p:ph type="ftr" sz="quarter" idx="11"/>
          </p:nvPr>
        </p:nvSpPr>
        <p:spPr/>
        <p:txBody>
          <a:bodyPr/>
          <a:lstStyle/>
          <a:p>
            <a:r>
              <a:rPr lang="en-GB"/>
              <a:t>© De Montfort University, 2019</a:t>
            </a:r>
          </a:p>
        </p:txBody>
      </p:sp>
      <p:sp>
        <p:nvSpPr>
          <p:cNvPr id="5" name="Slide Number Placeholder 4"/>
          <p:cNvSpPr>
            <a:spLocks noGrp="1"/>
          </p:cNvSpPr>
          <p:nvPr>
            <p:ph type="sldNum" sz="quarter" idx="12"/>
          </p:nvPr>
        </p:nvSpPr>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1867346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32FC62-564B-40C8-8345-696B5D8C3491}" type="datetime1">
              <a:rPr lang="en-GB" smtClean="0"/>
              <a:t>22/03/2020</a:t>
            </a:fld>
            <a:endParaRPr lang="en-GB"/>
          </a:p>
        </p:txBody>
      </p:sp>
      <p:sp>
        <p:nvSpPr>
          <p:cNvPr id="4" name="Footer Placeholder 3"/>
          <p:cNvSpPr>
            <a:spLocks noGrp="1"/>
          </p:cNvSpPr>
          <p:nvPr>
            <p:ph type="ftr" sz="quarter" idx="11"/>
          </p:nvPr>
        </p:nvSpPr>
        <p:spPr/>
        <p:txBody>
          <a:bodyPr/>
          <a:lstStyle/>
          <a:p>
            <a:r>
              <a:rPr lang="en-GB"/>
              <a:t>© De Montfort University, 2019</a:t>
            </a:r>
          </a:p>
        </p:txBody>
      </p:sp>
      <p:sp>
        <p:nvSpPr>
          <p:cNvPr id="5" name="Slide Number Placeholder 4"/>
          <p:cNvSpPr>
            <a:spLocks noGrp="1"/>
          </p:cNvSpPr>
          <p:nvPr>
            <p:ph type="sldNum" sz="quarter" idx="12"/>
          </p:nvPr>
        </p:nvSpPr>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261945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9BAD1-40F2-467B-98D7-E3257A14EFB5}" type="datetime1">
              <a:rPr lang="en-GB" smtClean="0"/>
              <a:t>22/03/2020</a:t>
            </a:fld>
            <a:endParaRPr lang="en-GB"/>
          </a:p>
        </p:txBody>
      </p:sp>
      <p:sp>
        <p:nvSpPr>
          <p:cNvPr id="5" name="Footer Placeholder 4"/>
          <p:cNvSpPr>
            <a:spLocks noGrp="1"/>
          </p:cNvSpPr>
          <p:nvPr>
            <p:ph type="ftr" sz="quarter" idx="11"/>
          </p:nvPr>
        </p:nvSpPr>
        <p:spPr/>
        <p:txBody>
          <a:bodyPr/>
          <a:lstStyle/>
          <a:p>
            <a:r>
              <a:rPr lang="en-GB"/>
              <a:t>© De Montfort University, 2019</a:t>
            </a:r>
          </a:p>
        </p:txBody>
      </p:sp>
      <p:sp>
        <p:nvSpPr>
          <p:cNvPr id="6" name="Slide Number Placeholder 5"/>
          <p:cNvSpPr>
            <a:spLocks noGrp="1"/>
          </p:cNvSpPr>
          <p:nvPr>
            <p:ph type="sldNum" sz="quarter" idx="12"/>
          </p:nvPr>
        </p:nvSpPr>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991283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62D61E3E-4767-46ED-A64D-E82B58682516}" type="datetime1">
              <a:rPr lang="en-GB" smtClean="0"/>
              <a:t>22/03/2020</a:t>
            </a:fld>
            <a:endParaRPr lang="en-GB"/>
          </a:p>
        </p:txBody>
      </p:sp>
      <p:sp>
        <p:nvSpPr>
          <p:cNvPr id="5" name="Footer Placeholder 4"/>
          <p:cNvSpPr>
            <a:spLocks noGrp="1"/>
          </p:cNvSpPr>
          <p:nvPr>
            <p:ph type="ftr" sz="quarter" idx="11"/>
          </p:nvPr>
        </p:nvSpPr>
        <p:spPr>
          <a:xfrm>
            <a:off x="510241" y="5936189"/>
            <a:ext cx="4518959" cy="365125"/>
          </a:xfrm>
        </p:spPr>
        <p:txBody>
          <a:bodyPr/>
          <a:lstStyle/>
          <a:p>
            <a:r>
              <a:rPr lang="en-GB"/>
              <a:t>© De Montfort University, 2019</a:t>
            </a:r>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7D32918E-D04E-433C-AAF0-822B12D21C69}" type="slidenum">
              <a:rPr lang="en-GB" smtClean="0"/>
              <a:t>‹#›</a:t>
            </a:fld>
            <a:endParaRPr lang="en-GB"/>
          </a:p>
        </p:txBody>
      </p:sp>
    </p:spTree>
    <p:extLst>
      <p:ext uri="{BB962C8B-B14F-4D97-AF65-F5344CB8AC3E}">
        <p14:creationId xmlns:p14="http://schemas.microsoft.com/office/powerpoint/2010/main" val="18506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DB6DF-8BF3-4AD3-8E87-D25C18559BF9}" type="datetime1">
              <a:rPr lang="en-GB" smtClean="0"/>
              <a:t>22/03/2020</a:t>
            </a:fld>
            <a:endParaRPr lang="en-GB"/>
          </a:p>
        </p:txBody>
      </p:sp>
      <p:sp>
        <p:nvSpPr>
          <p:cNvPr id="5" name="Footer Placeholder 4"/>
          <p:cNvSpPr>
            <a:spLocks noGrp="1"/>
          </p:cNvSpPr>
          <p:nvPr>
            <p:ph type="ftr" sz="quarter" idx="11"/>
          </p:nvPr>
        </p:nvSpPr>
        <p:spPr/>
        <p:txBody>
          <a:bodyPr/>
          <a:lstStyle/>
          <a:p>
            <a:r>
              <a:rPr lang="en-GB"/>
              <a:t>© De Montfort University, 2019</a:t>
            </a:r>
          </a:p>
        </p:txBody>
      </p:sp>
      <p:sp>
        <p:nvSpPr>
          <p:cNvPr id="6" name="Slide Number Placeholder 5"/>
          <p:cNvSpPr>
            <a:spLocks noGrp="1"/>
          </p:cNvSpPr>
          <p:nvPr>
            <p:ph type="sldNum" sz="quarter" idx="12"/>
          </p:nvPr>
        </p:nvSpPr>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252487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02C4A6AB-D64F-4A85-9192-1A27F1A74360}" type="datetime1">
              <a:rPr lang="en-GB" smtClean="0"/>
              <a:t>22/03/2020</a:t>
            </a:fld>
            <a:endParaRPr lang="en-GB"/>
          </a:p>
        </p:txBody>
      </p:sp>
      <p:sp>
        <p:nvSpPr>
          <p:cNvPr id="5" name="Footer Placeholder 4"/>
          <p:cNvSpPr>
            <a:spLocks noGrp="1"/>
          </p:cNvSpPr>
          <p:nvPr>
            <p:ph type="ftr" sz="quarter" idx="11"/>
          </p:nvPr>
        </p:nvSpPr>
        <p:spPr>
          <a:xfrm>
            <a:off x="533400" y="5936189"/>
            <a:ext cx="4834673" cy="365125"/>
          </a:xfrm>
        </p:spPr>
        <p:txBody>
          <a:bodyPr/>
          <a:lstStyle/>
          <a:p>
            <a:r>
              <a:rPr lang="en-GB"/>
              <a:t>© De Montfort University, 2019</a:t>
            </a:r>
          </a:p>
        </p:txBody>
      </p:sp>
      <p:sp>
        <p:nvSpPr>
          <p:cNvPr id="6" name="Slide Number Placeholder 5"/>
          <p:cNvSpPr>
            <a:spLocks noGrp="1"/>
          </p:cNvSpPr>
          <p:nvPr>
            <p:ph type="sldNum" sz="quarter" idx="12"/>
          </p:nvPr>
        </p:nvSpPr>
        <p:spPr>
          <a:xfrm>
            <a:off x="7856438" y="2869896"/>
            <a:ext cx="1149836" cy="1090789"/>
          </a:xfrm>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113932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50AFCB-7899-41BE-B182-8E0C404C7C05}" type="datetime1">
              <a:rPr lang="en-GB" smtClean="0"/>
              <a:t>22/03/2020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308786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010BEE-2357-4D99-AF7E-EB6DA528D4E5}" type="datetime1">
              <a:rPr lang="en-GB" smtClean="0"/>
              <a:t>22/03/2020</a:t>
            </a:fld>
            <a:endParaRPr lang="en-GB"/>
          </a:p>
        </p:txBody>
      </p:sp>
      <p:sp>
        <p:nvSpPr>
          <p:cNvPr id="8" name="Footer Placeholder 7"/>
          <p:cNvSpPr>
            <a:spLocks noGrp="1"/>
          </p:cNvSpPr>
          <p:nvPr>
            <p:ph type="ftr" sz="quarter" idx="11"/>
          </p:nvPr>
        </p:nvSpPr>
        <p:spPr/>
        <p:txBody>
          <a:bodyPr/>
          <a:lstStyle/>
          <a:p>
            <a:r>
              <a:rPr lang="en-GB"/>
              <a:t>© De Montfort University, 2019</a:t>
            </a:r>
          </a:p>
        </p:txBody>
      </p:sp>
      <p:sp>
        <p:nvSpPr>
          <p:cNvPr id="9" name="Slide Number Placeholder 8"/>
          <p:cNvSpPr>
            <a:spLocks noGrp="1"/>
          </p:cNvSpPr>
          <p:nvPr>
            <p:ph type="sldNum" sz="quarter" idx="12"/>
          </p:nvPr>
        </p:nvSpPr>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239601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106EF-B6EC-42F1-AD94-F3FCDE11B595}" type="datetime1">
              <a:rPr lang="en-GB" smtClean="0"/>
              <a:t>22/03/2020</a:t>
            </a:fld>
            <a:endParaRPr lang="en-GB"/>
          </a:p>
        </p:txBody>
      </p:sp>
      <p:sp>
        <p:nvSpPr>
          <p:cNvPr id="4" name="Footer Placeholder 3"/>
          <p:cNvSpPr>
            <a:spLocks noGrp="1"/>
          </p:cNvSpPr>
          <p:nvPr>
            <p:ph type="ftr" sz="quarter" idx="11"/>
          </p:nvPr>
        </p:nvSpPr>
        <p:spPr/>
        <p:txBody>
          <a:bodyPr/>
          <a:lstStyle/>
          <a:p>
            <a:r>
              <a:rPr lang="en-GB"/>
              <a:t>© De Montfort University, 2019</a:t>
            </a:r>
          </a:p>
        </p:txBody>
      </p:sp>
      <p:sp>
        <p:nvSpPr>
          <p:cNvPr id="5" name="Slide Number Placeholder 4"/>
          <p:cNvSpPr>
            <a:spLocks noGrp="1"/>
          </p:cNvSpPr>
          <p:nvPr>
            <p:ph type="sldNum" sz="quarter" idx="12"/>
          </p:nvPr>
        </p:nvSpPr>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394717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F71B2E1-BD7E-45CC-A923-CCCA42C65385}" type="datetime1">
              <a:rPr lang="en-GB" smtClean="0"/>
              <a:t>22/03/2020</a:t>
            </a:fld>
            <a:endParaRPr lang="en-GB"/>
          </a:p>
        </p:txBody>
      </p:sp>
      <p:sp>
        <p:nvSpPr>
          <p:cNvPr id="3" name="Footer Placeholder 2"/>
          <p:cNvSpPr>
            <a:spLocks noGrp="1"/>
          </p:cNvSpPr>
          <p:nvPr>
            <p:ph type="ftr" sz="quarter" idx="11"/>
          </p:nvPr>
        </p:nvSpPr>
        <p:spPr/>
        <p:txBody>
          <a:bodyPr/>
          <a:lstStyle/>
          <a:p>
            <a:r>
              <a:rPr lang="en-GB"/>
              <a:t>© De Montfort University, 2019</a:t>
            </a:r>
          </a:p>
        </p:txBody>
      </p:sp>
      <p:sp>
        <p:nvSpPr>
          <p:cNvPr id="4" name="Slide Number Placeholder 3"/>
          <p:cNvSpPr>
            <a:spLocks noGrp="1"/>
          </p:cNvSpPr>
          <p:nvPr>
            <p:ph type="sldNum" sz="quarter" idx="12"/>
          </p:nvPr>
        </p:nvSpPr>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396301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6F76A-C33C-4236-ABCF-93326B0C05EF}" type="datetime1">
              <a:rPr lang="en-GB" smtClean="0"/>
              <a:t>22/03/2020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147848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E2DBBB-1BC9-4055-9713-D0AEFC295CFC}" type="datetime1">
              <a:rPr lang="en-GB" smtClean="0"/>
              <a:t>22/03/2020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p:txBody>
          <a:bodyPr/>
          <a:lstStyle/>
          <a:p>
            <a:fld id="{7D32918E-D04E-433C-AAF0-822B12D21C69}" type="slidenum">
              <a:rPr lang="en-GB" smtClean="0"/>
              <a:t>‹#›</a:t>
            </a:fld>
            <a:endParaRPr lang="en-GB"/>
          </a:p>
        </p:txBody>
      </p:sp>
    </p:spTree>
    <p:extLst>
      <p:ext uri="{BB962C8B-B14F-4D97-AF65-F5344CB8AC3E}">
        <p14:creationId xmlns:p14="http://schemas.microsoft.com/office/powerpoint/2010/main" val="26283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EE95DA-8CEF-4C2F-B279-DFE5558D80F0}" type="datetime1">
              <a:rPr lang="en-GB" smtClean="0"/>
              <a:t>22/03/2020</a:t>
            </a:fld>
            <a:endParaRPr lang="en-GB"/>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GB"/>
              <a:t>© De Montfort University, 2019</a:t>
            </a:r>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D32918E-D04E-433C-AAF0-822B12D21C69}" type="slidenum">
              <a:rPr lang="en-GB" smtClean="0"/>
              <a:t>‹#›</a:t>
            </a:fld>
            <a:endParaRPr lang="en-GB"/>
          </a:p>
        </p:txBody>
      </p:sp>
    </p:spTree>
    <p:extLst>
      <p:ext uri="{BB962C8B-B14F-4D97-AF65-F5344CB8AC3E}">
        <p14:creationId xmlns:p14="http://schemas.microsoft.com/office/powerpoint/2010/main" val="26100325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effectLst/>
              </a:rPr>
              <a:t>How do I create basic statistical models?</a:t>
            </a:r>
            <a:endParaRPr lang="en-GB" dirty="0"/>
          </a:p>
        </p:txBody>
      </p:sp>
      <p:sp>
        <p:nvSpPr>
          <p:cNvPr id="3" name="Subtitle 2"/>
          <p:cNvSpPr>
            <a:spLocks noGrp="1"/>
          </p:cNvSpPr>
          <p:nvPr>
            <p:ph type="subTitle" idx="1"/>
          </p:nvPr>
        </p:nvSpPr>
        <p:spPr/>
        <p:txBody>
          <a:bodyPr>
            <a:normAutofit/>
          </a:bodyPr>
          <a:lstStyle/>
          <a:p>
            <a:r>
              <a:rPr lang="en-GB" dirty="0"/>
              <a:t>IMAT5168 Analytics Programming</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A7DA8E5-1271-474A-9387-E93490AA70E0}"/>
                  </a:ext>
                </a:extLst>
              </p14:cNvPr>
              <p14:cNvContentPartPr/>
              <p14:nvPr/>
            </p14:nvContentPartPr>
            <p14:xfrm>
              <a:off x="-2926269" y="737492"/>
              <a:ext cx="1080" cy="2520"/>
            </p14:xfrm>
          </p:contentPart>
        </mc:Choice>
        <mc:Fallback xmlns="">
          <p:pic>
            <p:nvPicPr>
              <p:cNvPr id="4" name="Ink 3">
                <a:extLst>
                  <a:ext uri="{FF2B5EF4-FFF2-40B4-BE49-F238E27FC236}">
                    <a16:creationId xmlns:a16="http://schemas.microsoft.com/office/drawing/2014/main" id="{8A7DA8E5-1271-474A-9387-E93490AA70E0}"/>
                  </a:ext>
                </a:extLst>
              </p:cNvPr>
              <p:cNvPicPr/>
              <p:nvPr/>
            </p:nvPicPr>
            <p:blipFill>
              <a:blip r:embed="rId4"/>
              <a:stretch>
                <a:fillRect/>
              </a:stretch>
            </p:blipFill>
            <p:spPr>
              <a:xfrm>
                <a:off x="-2935269" y="728492"/>
                <a:ext cx="18720" cy="20160"/>
              </a:xfrm>
              <a:prstGeom prst="rect">
                <a:avLst/>
              </a:prstGeom>
            </p:spPr>
          </p:pic>
        </mc:Fallback>
      </mc:AlternateContent>
    </p:spTree>
    <p:extLst>
      <p:ext uri="{BB962C8B-B14F-4D97-AF65-F5344CB8AC3E}">
        <p14:creationId xmlns:p14="http://schemas.microsoft.com/office/powerpoint/2010/main" val="623464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78" name="Rectangle 7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510240" y="753228"/>
            <a:ext cx="3102093" cy="1080938"/>
          </a:xfrm>
        </p:spPr>
        <p:txBody>
          <a:bodyPr>
            <a:normAutofit/>
          </a:bodyPr>
          <a:lstStyle/>
          <a:p>
            <a:r>
              <a:rPr lang="en-GB" sz="2100"/>
              <a:t>Exploratory analysis</a:t>
            </a:r>
          </a:p>
        </p:txBody>
      </p:sp>
      <p:pic>
        <p:nvPicPr>
          <p:cNvPr id="82" name="Picture 8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2055" name="Content Placeholder 2054">
            <a:extLst>
              <a:ext uri="{FF2B5EF4-FFF2-40B4-BE49-F238E27FC236}">
                <a16:creationId xmlns:a16="http://schemas.microsoft.com/office/drawing/2014/main" id="{33D52A54-D30B-45DD-A18D-5AD74648DF6B}"/>
              </a:ext>
            </a:extLst>
          </p:cNvPr>
          <p:cNvSpPr>
            <a:spLocks noGrp="1"/>
          </p:cNvSpPr>
          <p:nvPr>
            <p:ph idx="1"/>
          </p:nvPr>
        </p:nvSpPr>
        <p:spPr>
          <a:xfrm>
            <a:off x="510240" y="2336873"/>
            <a:ext cx="2742217" cy="3599316"/>
          </a:xfrm>
        </p:spPr>
        <p:txBody>
          <a:bodyPr>
            <a:normAutofit/>
          </a:bodyPr>
          <a:lstStyle/>
          <a:p>
            <a:r>
              <a:rPr lang="en-US" sz="1200" dirty="0"/>
              <a:t>Question:</a:t>
            </a:r>
          </a:p>
          <a:p>
            <a:r>
              <a:rPr lang="en-US" sz="1200" dirty="0"/>
              <a:t>Is ventilation group 2 significantly different from the others?</a:t>
            </a:r>
          </a:p>
          <a:p>
            <a:endParaRPr lang="en-US" sz="1200" dirty="0"/>
          </a:p>
          <a:p>
            <a:r>
              <a:rPr lang="en-US" sz="1200" dirty="0"/>
              <a:t>Null hypothesis:</a:t>
            </a:r>
          </a:p>
          <a:p>
            <a:r>
              <a:rPr lang="en-US" sz="1200" dirty="0"/>
              <a:t>All ventilation groups are the same.</a:t>
            </a:r>
          </a:p>
        </p:txBody>
      </p:sp>
      <p:pic>
        <p:nvPicPr>
          <p:cNvPr id="2053" name="Picture 2" descr="Distribution of folate by ventil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067" y="1665709"/>
            <a:ext cx="4702109" cy="3526581"/>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510241" y="6310313"/>
            <a:ext cx="2857649" cy="365125"/>
          </a:xfrm>
        </p:spPr>
        <p:txBody>
          <a:bodyPr>
            <a:normAutofit/>
          </a:bodyPr>
          <a:lstStyle/>
          <a:p>
            <a:pPr>
              <a:spcAft>
                <a:spcPts val="600"/>
              </a:spcAft>
            </a:pPr>
            <a:r>
              <a:rPr lang="en-GB" sz="900">
                <a:solidFill>
                  <a:schemeClr val="tx1"/>
                </a:solidFill>
              </a:rPr>
              <a:t>© De Montfort University, 2019</a:t>
            </a:r>
          </a:p>
        </p:txBody>
      </p:sp>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7D32918E-D04E-433C-AAF0-822B12D21C69}" type="slidenum">
              <a:rPr lang="en-GB" sz="900">
                <a:solidFill>
                  <a:prstClr val="white">
                    <a:tint val="75000"/>
                  </a:prstClr>
                </a:solidFill>
              </a:rPr>
              <a:pPr>
                <a:spcAft>
                  <a:spcPts val="600"/>
                </a:spcAft>
              </a:pPr>
              <a:t>10</a:t>
            </a:fld>
            <a:endParaRPr lang="en-GB" sz="900">
              <a:solidFill>
                <a:prstClr val="white">
                  <a:tint val="75000"/>
                </a:prstClr>
              </a:solidFill>
            </a:endParaRPr>
          </a:p>
        </p:txBody>
      </p:sp>
    </p:spTree>
    <p:extLst>
      <p:ext uri="{BB962C8B-B14F-4D97-AF65-F5344CB8AC3E}">
        <p14:creationId xmlns:p14="http://schemas.microsoft.com/office/powerpoint/2010/main" val="182998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6F3F5796-B2A7-49D5-8014-3C7411E605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2" y="0"/>
            <a:ext cx="9144000" cy="6858001"/>
            <a:chOff x="-3176" y="0"/>
            <a:chExt cx="12192000" cy="6858001"/>
          </a:xfrm>
        </p:grpSpPr>
        <p:sp useBgFill="1">
          <p:nvSpPr>
            <p:cNvPr id="76" name="Rectangle 75">
              <a:extLst>
                <a:ext uri="{FF2B5EF4-FFF2-40B4-BE49-F238E27FC236}">
                  <a16:creationId xmlns:a16="http://schemas.microsoft.com/office/drawing/2014/main" id="{495C7AB3-DDDA-4FA0-BF21-964CA7FB0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82A587BB-1778-4DFA-8299-55EC69E75E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79" name="Rectangle 78">
            <a:extLst>
              <a:ext uri="{FF2B5EF4-FFF2-40B4-BE49-F238E27FC236}">
                <a16:creationId xmlns:a16="http://schemas.microsoft.com/office/drawing/2014/main" id="{8DC8C9D7-A4DB-432E-ABE5-4B00662FB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234" y="1"/>
            <a:ext cx="3480766"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F362065-0C36-4BF8-B280-5CF7013D0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597528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510240" y="753228"/>
            <a:ext cx="5315664" cy="1080938"/>
          </a:xfrm>
        </p:spPr>
        <p:txBody>
          <a:bodyPr>
            <a:normAutofit/>
          </a:bodyPr>
          <a:lstStyle/>
          <a:p>
            <a:r>
              <a:rPr lang="en-GB" dirty="0"/>
              <a:t>One way ANOVA results</a:t>
            </a:r>
          </a:p>
        </p:txBody>
      </p:sp>
      <p:pic>
        <p:nvPicPr>
          <p:cNvPr id="83" name="Picture 82">
            <a:extLst>
              <a:ext uri="{FF2B5EF4-FFF2-40B4-BE49-F238E27FC236}">
                <a16:creationId xmlns:a16="http://schemas.microsoft.com/office/drawing/2014/main" id="{BC8F1801-B0E5-4E94-8FA9-8E8B71EEE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5975286" cy="321164"/>
          </a:xfrm>
          <a:prstGeom prst="rect">
            <a:avLst/>
          </a:prstGeom>
        </p:spPr>
      </p:pic>
      <p:pic>
        <p:nvPicPr>
          <p:cNvPr id="2" name="Picture 1"/>
          <p:cNvPicPr>
            <a:picLocks noChangeAspect="1"/>
          </p:cNvPicPr>
          <p:nvPr/>
        </p:nvPicPr>
        <p:blipFill>
          <a:blip r:embed="rId4"/>
          <a:stretch>
            <a:fillRect/>
          </a:stretch>
        </p:blipFill>
        <p:spPr>
          <a:xfrm>
            <a:off x="5985929" y="3015486"/>
            <a:ext cx="2835374" cy="561888"/>
          </a:xfrm>
          <a:prstGeom prst="rect">
            <a:avLst/>
          </a:prstGeom>
        </p:spPr>
      </p:pic>
      <p:pic>
        <p:nvPicPr>
          <p:cNvPr id="30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7527" y="4440148"/>
            <a:ext cx="3012179" cy="80952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a:xfrm>
            <a:off x="510240" y="5936188"/>
            <a:ext cx="4817409" cy="365125"/>
          </a:xfrm>
        </p:spPr>
        <p:txBody>
          <a:bodyPr>
            <a:normAutofit/>
          </a:bodyPr>
          <a:lstStyle/>
          <a:p>
            <a:pPr>
              <a:spcAft>
                <a:spcPts val="600"/>
              </a:spcAft>
            </a:pPr>
            <a:r>
              <a:rPr lang="en-GB" sz="900">
                <a:solidFill>
                  <a:prstClr val="white">
                    <a:tint val="75000"/>
                  </a:prstClr>
                </a:solidFill>
              </a:rPr>
              <a:t>© De Montfort University, 2019</a:t>
            </a:r>
          </a:p>
        </p:txBody>
      </p:sp>
      <p:sp>
        <p:nvSpPr>
          <p:cNvPr id="4" name="Slide Number Placeholder 3"/>
          <p:cNvSpPr>
            <a:spLocks noGrp="1"/>
          </p:cNvSpPr>
          <p:nvPr>
            <p:ph type="sldNum" sz="quarter" idx="12"/>
          </p:nvPr>
        </p:nvSpPr>
        <p:spPr>
          <a:xfrm>
            <a:off x="8461332" y="6336872"/>
            <a:ext cx="541991" cy="365760"/>
          </a:xfrm>
        </p:spPr>
        <p:txBody>
          <a:bodyPr>
            <a:normAutofit/>
          </a:bodyPr>
          <a:lstStyle/>
          <a:p>
            <a:pPr>
              <a:spcAft>
                <a:spcPts val="600"/>
              </a:spcAft>
            </a:pPr>
            <a:fld id="{7D32918E-D04E-433C-AAF0-822B12D21C69}" type="slidenum">
              <a:rPr lang="en-GB" sz="1200">
                <a:solidFill>
                  <a:schemeClr val="bg1">
                    <a:lumMod val="65000"/>
                    <a:lumOff val="35000"/>
                  </a:schemeClr>
                </a:solidFill>
              </a:rPr>
              <a:pPr>
                <a:spcAft>
                  <a:spcPts val="600"/>
                </a:spcAft>
              </a:pPr>
              <a:t>11</a:t>
            </a:fld>
            <a:endParaRPr lang="en-GB" sz="1200">
              <a:solidFill>
                <a:schemeClr val="bg1">
                  <a:lumMod val="65000"/>
                  <a:lumOff val="35000"/>
                </a:schemeClr>
              </a:solidFill>
            </a:endParaRPr>
          </a:p>
        </p:txBody>
      </p:sp>
      <p:pic>
        <p:nvPicPr>
          <p:cNvPr id="16" name="Picture 3">
            <a:extLst>
              <a:ext uri="{FF2B5EF4-FFF2-40B4-BE49-F238E27FC236}">
                <a16:creationId xmlns:a16="http://schemas.microsoft.com/office/drawing/2014/main" id="{486B60EE-5A63-402F-BD4D-AD7A7A5D71C6}"/>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1156494" y="2759869"/>
            <a:ext cx="3524250" cy="27527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860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6F3F5796-B2A7-49D5-8014-3C7411E605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2" y="0"/>
            <a:ext cx="9144000" cy="6858001"/>
            <a:chOff x="-3176" y="0"/>
            <a:chExt cx="12192000" cy="6858001"/>
          </a:xfrm>
        </p:grpSpPr>
        <p:sp useBgFill="1">
          <p:nvSpPr>
            <p:cNvPr id="75" name="Rectangle 74">
              <a:extLst>
                <a:ext uri="{FF2B5EF4-FFF2-40B4-BE49-F238E27FC236}">
                  <a16:creationId xmlns:a16="http://schemas.microsoft.com/office/drawing/2014/main" id="{495C7AB3-DDDA-4FA0-BF21-964CA7FB0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82A587BB-1778-4DFA-8299-55EC69E75E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78" name="Rectangle 77">
            <a:extLst>
              <a:ext uri="{FF2B5EF4-FFF2-40B4-BE49-F238E27FC236}">
                <a16:creationId xmlns:a16="http://schemas.microsoft.com/office/drawing/2014/main" id="{8DC8C9D7-A4DB-432E-ABE5-4B00662FB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234" y="1"/>
            <a:ext cx="3480766"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F362065-0C36-4BF8-B280-5CF7013D0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597528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510240" y="753228"/>
            <a:ext cx="5315664" cy="1080938"/>
          </a:xfrm>
        </p:spPr>
        <p:txBody>
          <a:bodyPr>
            <a:normAutofit/>
          </a:bodyPr>
          <a:lstStyle/>
          <a:p>
            <a:r>
              <a:rPr lang="en-GB" dirty="0"/>
              <a:t>One way ANOVA: review of assumptions</a:t>
            </a:r>
          </a:p>
        </p:txBody>
      </p:sp>
      <p:pic>
        <p:nvPicPr>
          <p:cNvPr id="82" name="Picture 81">
            <a:extLst>
              <a:ext uri="{FF2B5EF4-FFF2-40B4-BE49-F238E27FC236}">
                <a16:creationId xmlns:a16="http://schemas.microsoft.com/office/drawing/2014/main" id="{BC8F1801-B0E5-4E94-8FA9-8E8B71EEE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5975286" cy="321164"/>
          </a:xfrm>
          <a:prstGeom prst="rect">
            <a:avLst/>
          </a:prstGeom>
        </p:spPr>
      </p:pic>
      <p:pic>
        <p:nvPicPr>
          <p:cNvPr id="7" name="Picture 6"/>
          <p:cNvPicPr>
            <a:picLocks noChangeAspect="1"/>
          </p:cNvPicPr>
          <p:nvPr/>
        </p:nvPicPr>
        <p:blipFill>
          <a:blip r:embed="rId4"/>
          <a:stretch>
            <a:fillRect/>
          </a:stretch>
        </p:blipFill>
        <p:spPr>
          <a:xfrm>
            <a:off x="6143418" y="3068960"/>
            <a:ext cx="2520398" cy="534445"/>
          </a:xfrm>
          <a:prstGeom prst="rect">
            <a:avLst/>
          </a:prstGeom>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9524" y="4238264"/>
            <a:ext cx="2520398" cy="10322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a:xfrm>
            <a:off x="510240" y="5936188"/>
            <a:ext cx="4817409" cy="365125"/>
          </a:xfrm>
        </p:spPr>
        <p:txBody>
          <a:bodyPr>
            <a:normAutofit/>
          </a:bodyPr>
          <a:lstStyle/>
          <a:p>
            <a:pPr>
              <a:spcAft>
                <a:spcPts val="600"/>
              </a:spcAft>
            </a:pPr>
            <a:r>
              <a:rPr lang="en-GB" sz="900">
                <a:solidFill>
                  <a:prstClr val="white">
                    <a:tint val="75000"/>
                  </a:prstClr>
                </a:solidFill>
              </a:rPr>
              <a:t>© De Montfort University, 2019</a:t>
            </a:r>
          </a:p>
        </p:txBody>
      </p:sp>
      <p:sp>
        <p:nvSpPr>
          <p:cNvPr id="4" name="Slide Number Placeholder 3"/>
          <p:cNvSpPr>
            <a:spLocks noGrp="1"/>
          </p:cNvSpPr>
          <p:nvPr>
            <p:ph type="sldNum" sz="quarter" idx="12"/>
          </p:nvPr>
        </p:nvSpPr>
        <p:spPr>
          <a:xfrm>
            <a:off x="8461332" y="6336872"/>
            <a:ext cx="541991" cy="365760"/>
          </a:xfrm>
        </p:spPr>
        <p:txBody>
          <a:bodyPr>
            <a:normAutofit/>
          </a:bodyPr>
          <a:lstStyle/>
          <a:p>
            <a:pPr>
              <a:spcAft>
                <a:spcPts val="600"/>
              </a:spcAft>
            </a:pPr>
            <a:fld id="{7D32918E-D04E-433C-AAF0-822B12D21C69}" type="slidenum">
              <a:rPr lang="en-GB" sz="1200">
                <a:solidFill>
                  <a:schemeClr val="bg1">
                    <a:lumMod val="65000"/>
                    <a:lumOff val="35000"/>
                  </a:schemeClr>
                </a:solidFill>
              </a:rPr>
              <a:pPr>
                <a:spcAft>
                  <a:spcPts val="600"/>
                </a:spcAft>
              </a:pPr>
              <a:t>12</a:t>
            </a:fld>
            <a:endParaRPr lang="en-GB" sz="1200">
              <a:solidFill>
                <a:schemeClr val="bg1">
                  <a:lumMod val="65000"/>
                  <a:lumOff val="35000"/>
                </a:schemeClr>
              </a:solidFill>
            </a:endParaRPr>
          </a:p>
        </p:txBody>
      </p:sp>
      <p:pic>
        <p:nvPicPr>
          <p:cNvPr id="16" name="Content Placeholder 5">
            <a:extLst>
              <a:ext uri="{FF2B5EF4-FFF2-40B4-BE49-F238E27FC236}">
                <a16:creationId xmlns:a16="http://schemas.microsoft.com/office/drawing/2014/main" id="{46AE68B2-AC69-41F8-AF12-C93D4FE61CFC}"/>
              </a:ext>
            </a:extLst>
          </p:cNvPr>
          <p:cNvPicPr>
            <a:picLocks noGrp="1" noChangeAspect="1"/>
          </p:cNvPicPr>
          <p:nvPr>
            <p:ph idx="1"/>
          </p:nvPr>
        </p:nvPicPr>
        <p:blipFill>
          <a:blip r:embed="rId6"/>
          <a:stretch>
            <a:fillRect/>
          </a:stretch>
        </p:blipFill>
        <p:spPr>
          <a:xfrm>
            <a:off x="534078" y="2336800"/>
            <a:ext cx="4769081" cy="3598863"/>
          </a:xfrm>
          <a:prstGeom prst="rect">
            <a:avLst/>
          </a:prstGeom>
        </p:spPr>
      </p:pic>
    </p:spTree>
    <p:extLst>
      <p:ext uri="{BB962C8B-B14F-4D97-AF65-F5344CB8AC3E}">
        <p14:creationId xmlns:p14="http://schemas.microsoft.com/office/powerpoint/2010/main" val="221132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6148" name="Rectangle 7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0" name="Picture 7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6152" name="Rectangle 7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7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510240" y="753228"/>
            <a:ext cx="3102093" cy="1080938"/>
          </a:xfrm>
        </p:spPr>
        <p:txBody>
          <a:bodyPr>
            <a:normAutofit/>
          </a:bodyPr>
          <a:lstStyle/>
          <a:p>
            <a:r>
              <a:rPr lang="en-GB" sz="2100"/>
              <a:t>One way ANOVA assumptions</a:t>
            </a:r>
          </a:p>
        </p:txBody>
      </p:sp>
      <p:pic>
        <p:nvPicPr>
          <p:cNvPr id="6154" name="Picture 8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6155" name="Content Placeholder 6150">
            <a:extLst>
              <a:ext uri="{FF2B5EF4-FFF2-40B4-BE49-F238E27FC236}">
                <a16:creationId xmlns:a16="http://schemas.microsoft.com/office/drawing/2014/main" id="{7132B817-C100-4532-BCD3-6B951004C85F}"/>
              </a:ext>
            </a:extLst>
          </p:cNvPr>
          <p:cNvSpPr>
            <a:spLocks noGrp="1"/>
          </p:cNvSpPr>
          <p:nvPr>
            <p:ph idx="1"/>
          </p:nvPr>
        </p:nvSpPr>
        <p:spPr>
          <a:xfrm>
            <a:off x="510240" y="2336873"/>
            <a:ext cx="2742217" cy="3599316"/>
          </a:xfrm>
        </p:spPr>
        <p:txBody>
          <a:bodyPr>
            <a:normAutofit/>
          </a:bodyPr>
          <a:lstStyle/>
          <a:p>
            <a:r>
              <a:rPr lang="en-US" sz="1200" dirty="0"/>
              <a:t>Residual plot</a:t>
            </a:r>
          </a:p>
          <a:p>
            <a:endParaRPr lang="en-US" sz="1200" dirty="0"/>
          </a:p>
          <a:p>
            <a:r>
              <a:rPr lang="en-US" sz="1200" dirty="0"/>
              <a:t>Spread of residuals is broadly similar around y=0</a:t>
            </a:r>
          </a:p>
        </p:txBody>
      </p:sp>
      <p:pic>
        <p:nvPicPr>
          <p:cNvPr id="6156" name="Picture 2" descr="Plot of residual by predic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067" y="1665709"/>
            <a:ext cx="4702109" cy="3526581"/>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510241" y="6310313"/>
            <a:ext cx="2857649" cy="365125"/>
          </a:xfrm>
        </p:spPr>
        <p:txBody>
          <a:bodyPr>
            <a:normAutofit/>
          </a:bodyPr>
          <a:lstStyle/>
          <a:p>
            <a:pPr>
              <a:spcAft>
                <a:spcPts val="600"/>
              </a:spcAft>
            </a:pPr>
            <a:r>
              <a:rPr lang="en-GB" sz="900">
                <a:solidFill>
                  <a:schemeClr val="tx1"/>
                </a:solidFill>
              </a:rPr>
              <a:t>© De Montfort University, 2019</a:t>
            </a:r>
          </a:p>
        </p:txBody>
      </p:sp>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7D32918E-D04E-433C-AAF0-822B12D21C69}" type="slidenum">
              <a:rPr lang="en-GB" sz="900">
                <a:solidFill>
                  <a:prstClr val="white">
                    <a:tint val="75000"/>
                  </a:prstClr>
                </a:solidFill>
              </a:rPr>
              <a:pPr>
                <a:spcAft>
                  <a:spcPts val="600"/>
                </a:spcAft>
              </a:pPr>
              <a:t>13</a:t>
            </a:fld>
            <a:endParaRPr lang="en-GB" sz="900">
              <a:solidFill>
                <a:prstClr val="white">
                  <a:tint val="75000"/>
                </a:prstClr>
              </a:solidFill>
            </a:endParaRPr>
          </a:p>
        </p:txBody>
      </p:sp>
    </p:spTree>
    <p:extLst>
      <p:ext uri="{BB962C8B-B14F-4D97-AF65-F5344CB8AC3E}">
        <p14:creationId xmlns:p14="http://schemas.microsoft.com/office/powerpoint/2010/main" val="179105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Regression analysis tasks</a:t>
            </a:r>
          </a:p>
        </p:txBody>
      </p:sp>
      <p:sp>
        <p:nvSpPr>
          <p:cNvPr id="4" name="Text Placeholder 3"/>
          <p:cNvSpPr>
            <a:spLocks noGrp="1"/>
          </p:cNvSpPr>
          <p:nvPr>
            <p:ph type="body" idx="1"/>
          </p:nvPr>
        </p:nvSpPr>
        <p:spPr/>
        <p:txBody>
          <a:bodyPr/>
          <a:lstStyle/>
          <a:p>
            <a:r>
              <a:rPr lang="en-GB"/>
              <a:t>Tasks</a:t>
            </a:r>
            <a:endParaRPr lang="en-GB" dirty="0"/>
          </a:p>
        </p:txBody>
      </p:sp>
      <p:sp>
        <p:nvSpPr>
          <p:cNvPr id="2" name="Content Placeholder 1"/>
          <p:cNvSpPr>
            <a:spLocks noGrp="1"/>
          </p:cNvSpPr>
          <p:nvPr>
            <p:ph sz="half" idx="2"/>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GB" sz="2000" dirty="0">
                <a:latin typeface="Consolas" panose="020B0609020204030204" pitchFamily="49" charset="0"/>
              </a:rPr>
              <a:t>Read in and clean the data</a:t>
            </a:r>
          </a:p>
          <a:p>
            <a:r>
              <a:rPr lang="en-GB" sz="2000" dirty="0">
                <a:latin typeface="Consolas" panose="020B0609020204030204" pitchFamily="49" charset="0"/>
              </a:rPr>
              <a:t>Choose statistic</a:t>
            </a:r>
          </a:p>
          <a:p>
            <a:r>
              <a:rPr lang="en-GB" sz="2000" dirty="0">
                <a:latin typeface="Consolas" panose="020B0609020204030204" pitchFamily="49" charset="0"/>
              </a:rPr>
              <a:t>Choose continuous variable</a:t>
            </a:r>
          </a:p>
          <a:p>
            <a:r>
              <a:rPr lang="en-GB" sz="2000" dirty="0">
                <a:latin typeface="Consolas" panose="020B0609020204030204" pitchFamily="49" charset="0"/>
              </a:rPr>
              <a:t>Choose categorical variable</a:t>
            </a:r>
          </a:p>
          <a:p>
            <a:r>
              <a:rPr lang="en-GB" sz="2000" dirty="0">
                <a:latin typeface="Consolas" panose="020B0609020204030204" pitchFamily="49" charset="0"/>
              </a:rPr>
              <a:t>Fit the model</a:t>
            </a:r>
          </a:p>
          <a:p>
            <a:r>
              <a:rPr lang="en-GB" sz="2000" dirty="0">
                <a:latin typeface="Consolas" panose="020B0609020204030204" pitchFamily="49" charset="0"/>
              </a:rPr>
              <a:t>Store the residuals</a:t>
            </a:r>
          </a:p>
          <a:p>
            <a:r>
              <a:rPr lang="en-GB" sz="2000" dirty="0">
                <a:latin typeface="Consolas" panose="020B0609020204030204" pitchFamily="49" charset="0"/>
              </a:rPr>
              <a:t>Test the assumptions*</a:t>
            </a:r>
          </a:p>
          <a:p>
            <a:r>
              <a:rPr lang="en-GB" sz="2000" dirty="0">
                <a:latin typeface="Consolas" panose="020B0609020204030204" pitchFamily="49" charset="0"/>
              </a:rPr>
              <a:t>Look at the predictions*</a:t>
            </a:r>
          </a:p>
          <a:p>
            <a:endParaRPr lang="en-GB" sz="2000" dirty="0">
              <a:latin typeface="Consolas" panose="020B0609020204030204" pitchFamily="49" charset="0"/>
            </a:endParaRPr>
          </a:p>
          <a:p>
            <a:r>
              <a:rPr lang="en-GB" sz="2000" dirty="0">
                <a:latin typeface="Consolas" panose="020B0609020204030204" pitchFamily="49" charset="0"/>
              </a:rPr>
              <a:t>* produced automatically</a:t>
            </a:r>
          </a:p>
        </p:txBody>
      </p:sp>
      <p:sp>
        <p:nvSpPr>
          <p:cNvPr id="5" name="Text Placeholder 4"/>
          <p:cNvSpPr>
            <a:spLocks noGrp="1"/>
          </p:cNvSpPr>
          <p:nvPr>
            <p:ph type="body" sz="quarter" idx="3"/>
          </p:nvPr>
        </p:nvSpPr>
        <p:spPr/>
        <p:txBody>
          <a:bodyPr/>
          <a:lstStyle/>
          <a:p>
            <a:r>
              <a:rPr lang="en-GB" dirty="0"/>
              <a:t>SAS program</a:t>
            </a:r>
          </a:p>
        </p:txBody>
      </p:sp>
      <p:sp>
        <p:nvSpPr>
          <p:cNvPr id="6" name="Content Placeholder 5"/>
          <p:cNvSpPr>
            <a:spLocks noGrp="1"/>
          </p:cNvSpPr>
          <p:nvPr>
            <p:ph sz="quarter" idx="4"/>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GB" sz="2000" dirty="0">
                <a:latin typeface="Courier New" panose="02070309020205020404" pitchFamily="49" charset="0"/>
                <a:cs typeface="Courier New" panose="02070309020205020404" pitchFamily="49" charset="0"/>
              </a:rPr>
              <a:t>DATA input</a:t>
            </a:r>
          </a:p>
          <a:p>
            <a:r>
              <a:rPr lang="en-GB" sz="2000" dirty="0" err="1">
                <a:latin typeface="Courier New" panose="02070309020205020404" pitchFamily="49" charset="0"/>
                <a:cs typeface="Courier New" panose="02070309020205020404" pitchFamily="49" charset="0"/>
              </a:rPr>
              <a:t>proc</a:t>
            </a:r>
            <a:r>
              <a:rPr lang="en-GB" sz="2000" dirty="0">
                <a:latin typeface="Courier New" panose="02070309020205020404" pitchFamily="49" charset="0"/>
                <a:cs typeface="Courier New" panose="02070309020205020404" pitchFamily="49" charset="0"/>
              </a:rPr>
              <a:t> REG or GLM</a:t>
            </a:r>
          </a:p>
          <a:p>
            <a:r>
              <a:rPr lang="en-GB" sz="2000" dirty="0">
                <a:latin typeface="Courier New" panose="02070309020205020404" pitchFamily="49" charset="0"/>
                <a:cs typeface="Courier New" panose="02070309020205020404" pitchFamily="49" charset="0"/>
              </a:rPr>
              <a:t>(see MODEL)</a:t>
            </a:r>
          </a:p>
          <a:p>
            <a:r>
              <a:rPr lang="en-GB" sz="2000" dirty="0">
                <a:latin typeface="Courier New" panose="02070309020205020404" pitchFamily="49" charset="0"/>
                <a:cs typeface="Courier New" panose="02070309020205020404" pitchFamily="49" charset="0"/>
              </a:rPr>
              <a:t>CLASS variable</a:t>
            </a:r>
          </a:p>
          <a:p>
            <a:r>
              <a:rPr lang="en-GB" sz="2000" dirty="0">
                <a:latin typeface="Courier New" panose="02070309020205020404" pitchFamily="49" charset="0"/>
                <a:cs typeface="Courier New" panose="02070309020205020404" pitchFamily="49" charset="0"/>
              </a:rPr>
              <a:t>MODEL outcome=risk factor</a:t>
            </a:r>
          </a:p>
          <a:p>
            <a:r>
              <a:rPr lang="en-GB" sz="2000" dirty="0">
                <a:latin typeface="Courier New" panose="02070309020205020404" pitchFamily="49" charset="0"/>
                <a:cs typeface="Courier New" panose="02070309020205020404" pitchFamily="49" charset="0"/>
              </a:rPr>
              <a:t>REG: OUTPUT OUT=…</a:t>
            </a:r>
          </a:p>
          <a:p>
            <a:r>
              <a:rPr lang="en-GB" sz="2000" dirty="0" err="1">
                <a:latin typeface="Courier New" panose="02070309020205020404" pitchFamily="49" charset="0"/>
                <a:cs typeface="Courier New" panose="02070309020205020404" pitchFamily="49" charset="0"/>
              </a:rPr>
              <a:t>proc</a:t>
            </a:r>
            <a:r>
              <a:rPr lang="en-GB" sz="2000" dirty="0">
                <a:latin typeface="Courier New" panose="02070309020205020404" pitchFamily="49" charset="0"/>
                <a:cs typeface="Courier New" panose="02070309020205020404" pitchFamily="49" charset="0"/>
              </a:rPr>
              <a:t> UNIVARIATE QQPLOT</a:t>
            </a:r>
          </a:p>
          <a:p>
            <a:r>
              <a:rPr lang="en-GB" sz="2000" dirty="0" err="1">
                <a:latin typeface="Courier New" panose="02070309020205020404" pitchFamily="49" charset="0"/>
                <a:cs typeface="Courier New" panose="02070309020205020404" pitchFamily="49" charset="0"/>
              </a:rPr>
              <a:t>proc</a:t>
            </a:r>
            <a:r>
              <a:rPr lang="en-GB" sz="2000" dirty="0">
                <a:latin typeface="Courier New" panose="02070309020205020404" pitchFamily="49" charset="0"/>
                <a:cs typeface="Courier New" panose="02070309020205020404" pitchFamily="49" charset="0"/>
              </a:rPr>
              <a:t> SGPLOT REG…	</a:t>
            </a:r>
          </a:p>
        </p:txBody>
      </p:sp>
      <p:sp>
        <p:nvSpPr>
          <p:cNvPr id="7" name="Footer Placeholder 6">
            <a:extLst>
              <a:ext uri="{FF2B5EF4-FFF2-40B4-BE49-F238E27FC236}">
                <a16:creationId xmlns:a16="http://schemas.microsoft.com/office/drawing/2014/main" id="{F6BFFD85-548C-4E3F-BEF4-74CE0A742968}"/>
              </a:ext>
            </a:extLst>
          </p:cNvPr>
          <p:cNvSpPr>
            <a:spLocks noGrp="1"/>
          </p:cNvSpPr>
          <p:nvPr>
            <p:ph type="ftr" sz="quarter" idx="11"/>
          </p:nvPr>
        </p:nvSpPr>
        <p:spPr/>
        <p:txBody>
          <a:bodyPr/>
          <a:lstStyle/>
          <a:p>
            <a:r>
              <a:rPr lang="en-GB"/>
              <a:t>© De Montfort University, 2019</a:t>
            </a:r>
          </a:p>
        </p:txBody>
      </p:sp>
      <p:sp>
        <p:nvSpPr>
          <p:cNvPr id="8" name="Slide Number Placeholder 7">
            <a:extLst>
              <a:ext uri="{FF2B5EF4-FFF2-40B4-BE49-F238E27FC236}">
                <a16:creationId xmlns:a16="http://schemas.microsoft.com/office/drawing/2014/main" id="{0998D3D4-5B3F-4D46-9C05-E79E3A3C8717}"/>
              </a:ext>
            </a:extLst>
          </p:cNvPr>
          <p:cNvSpPr>
            <a:spLocks noGrp="1"/>
          </p:cNvSpPr>
          <p:nvPr>
            <p:ph type="sldNum" sz="quarter" idx="12"/>
          </p:nvPr>
        </p:nvSpPr>
        <p:spPr/>
        <p:txBody>
          <a:bodyPr/>
          <a:lstStyle/>
          <a:p>
            <a:fld id="{7D32918E-D04E-433C-AAF0-822B12D21C69}" type="slidenum">
              <a:rPr lang="en-GB" smtClean="0"/>
              <a:t>14</a:t>
            </a:fld>
            <a:endParaRPr lang="en-GB"/>
          </a:p>
        </p:txBody>
      </p:sp>
    </p:spTree>
    <p:extLst>
      <p:ext uri="{BB962C8B-B14F-4D97-AF65-F5344CB8AC3E}">
        <p14:creationId xmlns:p14="http://schemas.microsoft.com/office/powerpoint/2010/main" val="60560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Regression data</a:t>
            </a:r>
          </a:p>
        </p:txBody>
      </p:sp>
      <p:sp>
        <p:nvSpPr>
          <p:cNvPr id="2" name="Content Placeholder 1"/>
          <p:cNvSpPr>
            <a:spLocks noGrp="1"/>
          </p:cNvSpPr>
          <p:nvPr>
            <p:ph idx="1"/>
          </p:nvPr>
        </p:nvSpPr>
        <p:spPr/>
        <p:txBody>
          <a:bodyPr/>
          <a:lstStyle/>
          <a:p>
            <a:r>
              <a:rPr lang="en-GB" dirty="0"/>
              <a:t>Manatee data set</a:t>
            </a:r>
          </a:p>
          <a:p>
            <a:pPr lvl="1"/>
            <a:r>
              <a:rPr lang="en-GB" dirty="0"/>
              <a:t>From Bailer</a:t>
            </a:r>
          </a:p>
          <a:p>
            <a:pPr lvl="1"/>
            <a:r>
              <a:rPr lang="en-GB" dirty="0"/>
              <a:t>“Florida Powerboats and manatee deaths 1977-1990” in Moore, D, McCabe G (2003) Introduction to the practice of statistics 4</a:t>
            </a:r>
            <a:r>
              <a:rPr lang="en-GB" baseline="30000" dirty="0"/>
              <a:t>th</a:t>
            </a:r>
            <a:r>
              <a:rPr lang="en-GB" dirty="0"/>
              <a:t> Ed. New York; WH Freeman &amp; Co.</a:t>
            </a:r>
          </a:p>
          <a:p>
            <a:pPr lvl="1"/>
            <a:endParaRPr lang="en-GB" dirty="0"/>
          </a:p>
          <a:p>
            <a:r>
              <a:rPr lang="en-GB" dirty="0"/>
              <a:t>Yearly:</a:t>
            </a:r>
          </a:p>
          <a:p>
            <a:pPr lvl="1"/>
            <a:r>
              <a:rPr lang="en-GB" dirty="0"/>
              <a:t>Number of manatee deaths</a:t>
            </a:r>
          </a:p>
          <a:p>
            <a:pPr lvl="1"/>
            <a:r>
              <a:rPr lang="en-GB" dirty="0"/>
              <a:t>Number of registered powerboats (thousands)</a:t>
            </a:r>
          </a:p>
        </p:txBody>
      </p:sp>
      <p:sp>
        <p:nvSpPr>
          <p:cNvPr id="3" name="Footer Placeholder 2"/>
          <p:cNvSpPr>
            <a:spLocks noGrp="1"/>
          </p:cNvSpPr>
          <p:nvPr>
            <p:ph type="ftr" sz="quarter" idx="11"/>
          </p:nvPr>
        </p:nvSpPr>
        <p:spPr/>
        <p:txBody>
          <a:bodyPr/>
          <a:lstStyle/>
          <a:p>
            <a:r>
              <a:rPr lang="en-GB"/>
              <a:t>© De Montfort University, 2019</a:t>
            </a:r>
          </a:p>
        </p:txBody>
      </p:sp>
      <p:sp>
        <p:nvSpPr>
          <p:cNvPr id="4" name="Slide Number Placeholder 3"/>
          <p:cNvSpPr>
            <a:spLocks noGrp="1"/>
          </p:cNvSpPr>
          <p:nvPr>
            <p:ph type="sldNum" sz="quarter" idx="12"/>
          </p:nvPr>
        </p:nvSpPr>
        <p:spPr/>
        <p:txBody>
          <a:bodyPr/>
          <a:lstStyle/>
          <a:p>
            <a:fld id="{7D32918E-D04E-433C-AAF0-822B12D21C69}" type="slidenum">
              <a:rPr lang="en-GB" smtClean="0"/>
              <a:t>15</a:t>
            </a:fld>
            <a:endParaRPr lang="en-GB"/>
          </a:p>
        </p:txBody>
      </p:sp>
    </p:spTree>
    <p:extLst>
      <p:ext uri="{BB962C8B-B14F-4D97-AF65-F5344CB8AC3E}">
        <p14:creationId xmlns:p14="http://schemas.microsoft.com/office/powerpoint/2010/main" val="2963241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18" name="Rectangle 1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510240" y="753228"/>
            <a:ext cx="3102093" cy="1080938"/>
          </a:xfrm>
        </p:spPr>
        <p:txBody>
          <a:bodyPr vert="horz" lIns="91440" tIns="45720" rIns="91440" bIns="45720" rtlCol="0" anchor="ctr">
            <a:normAutofit/>
          </a:bodyPr>
          <a:lstStyle/>
          <a:p>
            <a:r>
              <a:rPr lang="en-US" sz="2100"/>
              <a:t>Manatees</a:t>
            </a:r>
          </a:p>
        </p:txBody>
      </p:sp>
      <p:pic>
        <p:nvPicPr>
          <p:cNvPr id="22" name="Picture 2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9" name="TextBox 8"/>
          <p:cNvSpPr txBox="1"/>
          <p:nvPr/>
        </p:nvSpPr>
        <p:spPr>
          <a:xfrm>
            <a:off x="510240" y="2336873"/>
            <a:ext cx="2742217"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200" dirty="0"/>
              <a:t>By U.S. Department of the Interior, U.S. Geological Survey - Photo from U.S. Geological Fact Sheet 010-99; FS-010-99, Public Domain, https://commons.wikimedia.org/w/index.php?curid=10299</a:t>
            </a:r>
          </a:p>
        </p:txBody>
      </p:sp>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957067" y="1683342"/>
            <a:ext cx="4702109" cy="3491315"/>
          </a:xfrm>
          <a:prstGeom prst="rect">
            <a:avLst/>
          </a:prstGeom>
          <a:ln>
            <a:noFill/>
          </a:ln>
          <a:effectLst>
            <a:outerShdw blurRad="76200" dist="63500" dir="5040000" algn="tl" rotWithShape="0">
              <a:srgbClr val="000000">
                <a:alpha val="41000"/>
              </a:srgbClr>
            </a:outerShdw>
          </a:effectLst>
        </p:spPr>
      </p:pic>
      <p:sp>
        <p:nvSpPr>
          <p:cNvPr id="3" name="Footer Placeholder 2"/>
          <p:cNvSpPr>
            <a:spLocks noGrp="1"/>
          </p:cNvSpPr>
          <p:nvPr>
            <p:ph type="ftr" sz="quarter" idx="11"/>
          </p:nvPr>
        </p:nvSpPr>
        <p:spPr>
          <a:xfrm>
            <a:off x="510241" y="6310313"/>
            <a:ext cx="2857649" cy="365125"/>
          </a:xfrm>
        </p:spPr>
        <p:txBody>
          <a:bodyPr vert="horz" lIns="91440" tIns="45720" rIns="91440" bIns="45720" rtlCol="0" anchor="ctr">
            <a:normAutofit/>
          </a:bodyPr>
          <a:lstStyle/>
          <a:p>
            <a:pPr defTabSz="914400">
              <a:spcAft>
                <a:spcPts val="600"/>
              </a:spcAft>
            </a:pPr>
            <a:r>
              <a:rPr lang="en-US" sz="900" kern="1200">
                <a:solidFill>
                  <a:schemeClr val="tx1"/>
                </a:solidFill>
                <a:latin typeface="+mn-lt"/>
                <a:ea typeface="+mn-ea"/>
                <a:cs typeface="+mn-cs"/>
              </a:rPr>
              <a:t>© De Montfort University, 2019</a:t>
            </a:r>
          </a:p>
        </p:txBody>
      </p:sp>
      <p:sp>
        <p:nvSpPr>
          <p:cNvPr id="4" name="Slide Number Placeholder 3"/>
          <p:cNvSpPr>
            <a:spLocks noGrp="1"/>
          </p:cNvSpPr>
          <p:nvPr>
            <p:ph type="sldNum" sz="quarter" idx="12"/>
          </p:nvPr>
        </p:nvSpPr>
        <p:spPr>
          <a:xfrm>
            <a:off x="8175279" y="6310314"/>
            <a:ext cx="685800" cy="365122"/>
          </a:xfrm>
        </p:spPr>
        <p:txBody>
          <a:bodyPr vert="horz" lIns="91440" tIns="45720" rIns="91440" bIns="45720" rtlCol="0" anchor="ctr">
            <a:normAutofit/>
          </a:bodyPr>
          <a:lstStyle/>
          <a:p>
            <a:pPr defTabSz="914400">
              <a:spcAft>
                <a:spcPts val="600"/>
              </a:spcAft>
            </a:pPr>
            <a:fld id="{7D32918E-D04E-433C-AAF0-822B12D21C69}" type="slidenum">
              <a:rPr lang="en-US" sz="900">
                <a:solidFill>
                  <a:prstClr val="white">
                    <a:tint val="75000"/>
                  </a:prstClr>
                </a:solidFill>
              </a:rPr>
              <a:pPr defTabSz="914400">
                <a:spcAft>
                  <a:spcPts val="600"/>
                </a:spcAft>
              </a:pPr>
              <a:t>16</a:t>
            </a:fld>
            <a:endParaRPr lang="en-US" sz="900">
              <a:solidFill>
                <a:prstClr val="white">
                  <a:tint val="75000"/>
                </a:prstClr>
              </a:solidFill>
            </a:endParaRPr>
          </a:p>
        </p:txBody>
      </p:sp>
    </p:spTree>
    <p:extLst>
      <p:ext uri="{BB962C8B-B14F-4D97-AF65-F5344CB8AC3E}">
        <p14:creationId xmlns:p14="http://schemas.microsoft.com/office/powerpoint/2010/main" val="13333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78" name="Rectangle 7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510240" y="753228"/>
            <a:ext cx="3102093" cy="1080938"/>
          </a:xfrm>
        </p:spPr>
        <p:txBody>
          <a:bodyPr>
            <a:normAutofit/>
          </a:bodyPr>
          <a:lstStyle/>
          <a:p>
            <a:r>
              <a:rPr lang="en-GB" sz="2100"/>
              <a:t>Exploratory analysis</a:t>
            </a:r>
          </a:p>
        </p:txBody>
      </p:sp>
      <p:pic>
        <p:nvPicPr>
          <p:cNvPr id="82" name="Picture 8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031" name="Content Placeholder 1030">
            <a:extLst>
              <a:ext uri="{FF2B5EF4-FFF2-40B4-BE49-F238E27FC236}">
                <a16:creationId xmlns:a16="http://schemas.microsoft.com/office/drawing/2014/main" id="{27E57CCF-47E2-45AE-A100-2ACAA14E0435}"/>
              </a:ext>
            </a:extLst>
          </p:cNvPr>
          <p:cNvSpPr>
            <a:spLocks noGrp="1"/>
          </p:cNvSpPr>
          <p:nvPr>
            <p:ph idx="1"/>
          </p:nvPr>
        </p:nvSpPr>
        <p:spPr>
          <a:xfrm>
            <a:off x="510240" y="2336873"/>
            <a:ext cx="2742217" cy="3599316"/>
          </a:xfrm>
        </p:spPr>
        <p:txBody>
          <a:bodyPr>
            <a:normAutofit/>
          </a:bodyPr>
          <a:lstStyle/>
          <a:p>
            <a:r>
              <a:rPr lang="en-GB" sz="1200" dirty="0"/>
              <a:t>“Florida Powerboats and manatee deaths 1977-1990” in Moore, D, McCabe G (2003) Introduction to the practice of statistics 4</a:t>
            </a:r>
            <a:r>
              <a:rPr lang="en-GB" sz="1200" baseline="30000" dirty="0"/>
              <a:t>th</a:t>
            </a:r>
            <a:r>
              <a:rPr lang="en-GB" sz="1200" dirty="0"/>
              <a:t> Ed. New York; WH Freeman &amp; Co</a:t>
            </a:r>
          </a:p>
        </p:txBody>
      </p:sp>
      <p:pic>
        <p:nvPicPr>
          <p:cNvPr id="1029" name="Picture 2" descr="The SGPlot Proced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067" y="1665709"/>
            <a:ext cx="4702109" cy="3526581"/>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510241" y="6310313"/>
            <a:ext cx="2857649" cy="365125"/>
          </a:xfrm>
        </p:spPr>
        <p:txBody>
          <a:bodyPr>
            <a:normAutofit/>
          </a:bodyPr>
          <a:lstStyle/>
          <a:p>
            <a:pPr>
              <a:spcAft>
                <a:spcPts val="600"/>
              </a:spcAft>
            </a:pPr>
            <a:r>
              <a:rPr lang="en-GB" sz="900">
                <a:solidFill>
                  <a:schemeClr val="tx1"/>
                </a:solidFill>
              </a:rPr>
              <a:t>© De Montfort University, 2019</a:t>
            </a:r>
          </a:p>
        </p:txBody>
      </p:sp>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7D32918E-D04E-433C-AAF0-822B12D21C69}" type="slidenum">
              <a:rPr lang="en-GB" sz="900">
                <a:solidFill>
                  <a:prstClr val="white">
                    <a:tint val="75000"/>
                  </a:prstClr>
                </a:solidFill>
              </a:rPr>
              <a:pPr>
                <a:spcAft>
                  <a:spcPts val="600"/>
                </a:spcAft>
              </a:pPr>
              <a:t>17</a:t>
            </a:fld>
            <a:endParaRPr lang="en-GB" sz="900">
              <a:solidFill>
                <a:prstClr val="white">
                  <a:tint val="75000"/>
                </a:prstClr>
              </a:solidFill>
            </a:endParaRPr>
          </a:p>
        </p:txBody>
      </p:sp>
    </p:spTree>
    <p:extLst>
      <p:ext uri="{BB962C8B-B14F-4D97-AF65-F5344CB8AC3E}">
        <p14:creationId xmlns:p14="http://schemas.microsoft.com/office/powerpoint/2010/main" val="372023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Regression procedures </a:t>
            </a:r>
          </a:p>
        </p:txBody>
      </p:sp>
      <p:sp>
        <p:nvSpPr>
          <p:cNvPr id="2" name="Content Placeholder 1"/>
          <p:cNvSpPr>
            <a:spLocks noGrp="1"/>
          </p:cNvSpPr>
          <p:nvPr>
            <p:ph idx="1"/>
          </p:nvPr>
        </p:nvSpPr>
        <p:spPr>
          <a:xfrm>
            <a:off x="533400" y="2336872"/>
            <a:ext cx="8215064" cy="4078191"/>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pPr marL="624078" indent="-514350">
              <a:spcBef>
                <a:spcPts val="0"/>
              </a:spcBef>
              <a:buFont typeface="+mj-lt"/>
              <a:buAutoNum type="arabicPeriod"/>
            </a:pPr>
            <a:r>
              <a:rPr lang="en-GB" sz="2800" b="1" dirty="0" err="1">
                <a:solidFill>
                  <a:srgbClr val="000080"/>
                </a:solidFill>
                <a:latin typeface="Consolas"/>
              </a:rPr>
              <a:t>proc</a:t>
            </a:r>
            <a:r>
              <a:rPr lang="en-GB" sz="2800" dirty="0">
                <a:solidFill>
                  <a:srgbClr val="000000"/>
                </a:solidFill>
                <a:latin typeface="Consolas"/>
              </a:rPr>
              <a:t> </a:t>
            </a:r>
            <a:r>
              <a:rPr lang="en-GB" sz="2800" b="1" dirty="0" err="1">
                <a:solidFill>
                  <a:srgbClr val="000080"/>
                </a:solidFill>
                <a:latin typeface="Consolas"/>
              </a:rPr>
              <a:t>reg</a:t>
            </a:r>
            <a:r>
              <a:rPr lang="en-GB" sz="2800" dirty="0">
                <a:solidFill>
                  <a:srgbClr val="000000"/>
                </a:solidFill>
                <a:latin typeface="Consolas"/>
              </a:rPr>
              <a:t> </a:t>
            </a:r>
            <a:r>
              <a:rPr lang="en-GB" sz="2800" dirty="0">
                <a:solidFill>
                  <a:srgbClr val="0000FF"/>
                </a:solidFill>
                <a:latin typeface="Consolas"/>
              </a:rPr>
              <a:t>data</a:t>
            </a:r>
            <a:r>
              <a:rPr lang="en-GB" sz="2800" dirty="0">
                <a:solidFill>
                  <a:srgbClr val="000000"/>
                </a:solidFill>
                <a:latin typeface="Consolas"/>
              </a:rPr>
              <a:t>=</a:t>
            </a:r>
            <a:r>
              <a:rPr lang="en-GB" sz="2800" dirty="0" err="1">
                <a:solidFill>
                  <a:srgbClr val="000000"/>
                </a:solidFill>
                <a:latin typeface="Consolas"/>
              </a:rPr>
              <a:t>manatee_deaths</a:t>
            </a:r>
            <a:r>
              <a:rPr lang="en-GB" sz="2800" dirty="0">
                <a:solidFill>
                  <a:srgbClr val="000000"/>
                </a:solidFill>
                <a:latin typeface="Consolas"/>
              </a:rPr>
              <a:t>;</a:t>
            </a: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0000FF"/>
                </a:solidFill>
                <a:latin typeface="Consolas"/>
              </a:rPr>
              <a:t>model</a:t>
            </a:r>
            <a:r>
              <a:rPr lang="en-GB" sz="2800" dirty="0">
                <a:solidFill>
                  <a:srgbClr val="000000"/>
                </a:solidFill>
                <a:latin typeface="Consolas"/>
              </a:rPr>
              <a:t> manatees = </a:t>
            </a:r>
            <a:r>
              <a:rPr lang="en-GB" sz="2800" dirty="0" err="1">
                <a:solidFill>
                  <a:srgbClr val="000000"/>
                </a:solidFill>
                <a:latin typeface="Consolas"/>
              </a:rPr>
              <a:t>nboats</a:t>
            </a:r>
            <a:r>
              <a:rPr lang="en-GB" sz="2800" dirty="0">
                <a:solidFill>
                  <a:srgbClr val="000000"/>
                </a:solidFill>
                <a:latin typeface="Consolas"/>
              </a:rPr>
              <a:t> / </a:t>
            </a: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0000FF"/>
                </a:solidFill>
                <a:latin typeface="Consolas"/>
              </a:rPr>
              <a:t>p</a:t>
            </a:r>
            <a:r>
              <a:rPr lang="en-GB" sz="2800" dirty="0">
                <a:solidFill>
                  <a:srgbClr val="000000"/>
                </a:solidFill>
                <a:latin typeface="Consolas"/>
              </a:rPr>
              <a:t> </a:t>
            </a:r>
            <a:r>
              <a:rPr lang="en-GB" sz="2800" dirty="0">
                <a:solidFill>
                  <a:srgbClr val="0000FF"/>
                </a:solidFill>
                <a:latin typeface="Consolas"/>
              </a:rPr>
              <a:t>r</a:t>
            </a:r>
            <a:r>
              <a:rPr lang="en-GB" sz="2800" dirty="0">
                <a:solidFill>
                  <a:srgbClr val="000000"/>
                </a:solidFill>
                <a:latin typeface="Consolas"/>
              </a:rPr>
              <a:t> 	</a:t>
            </a:r>
            <a:r>
              <a:rPr lang="en-GB" sz="2800" dirty="0">
                <a:solidFill>
                  <a:srgbClr val="008000"/>
                </a:solidFill>
                <a:latin typeface="Consolas"/>
              </a:rPr>
              <a:t>*  prediction residual;</a:t>
            </a:r>
            <a:endParaRPr lang="en-GB" sz="2800" dirty="0">
              <a:solidFill>
                <a:srgbClr val="000000"/>
              </a:solidFill>
              <a:latin typeface="Consolas"/>
            </a:endParaRP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0000FF"/>
                </a:solidFill>
                <a:latin typeface="Consolas"/>
              </a:rPr>
              <a:t>cli</a:t>
            </a:r>
            <a:r>
              <a:rPr lang="en-GB" sz="2800" dirty="0">
                <a:solidFill>
                  <a:srgbClr val="000000"/>
                </a:solidFill>
                <a:latin typeface="Consolas"/>
              </a:rPr>
              <a:t> 	</a:t>
            </a:r>
            <a:r>
              <a:rPr lang="en-GB" sz="2800" dirty="0">
                <a:solidFill>
                  <a:srgbClr val="008000"/>
                </a:solidFill>
                <a:latin typeface="Consolas"/>
              </a:rPr>
              <a:t>*  prediction interval for new observation;</a:t>
            </a:r>
            <a:endParaRPr lang="en-GB" sz="2800" dirty="0">
              <a:solidFill>
                <a:srgbClr val="000000"/>
              </a:solidFill>
              <a:latin typeface="Consolas"/>
            </a:endParaRPr>
          </a:p>
          <a:p>
            <a:pPr marL="624078" indent="-514350">
              <a:spcBef>
                <a:spcPts val="0"/>
              </a:spcBef>
              <a:buFont typeface="+mj-lt"/>
              <a:buAutoNum type="arabicPeriod"/>
            </a:pPr>
            <a:r>
              <a:rPr lang="en-GB" sz="2800" dirty="0">
                <a:solidFill>
                  <a:srgbClr val="000000"/>
                </a:solidFill>
                <a:latin typeface="Consolas"/>
              </a:rPr>
              <a:t>		</a:t>
            </a:r>
            <a:r>
              <a:rPr lang="en-GB" sz="2800" dirty="0" err="1">
                <a:solidFill>
                  <a:srgbClr val="0000FF"/>
                </a:solidFill>
                <a:latin typeface="Consolas"/>
              </a:rPr>
              <a:t>clm</a:t>
            </a:r>
            <a:r>
              <a:rPr lang="en-GB" sz="2800" dirty="0">
                <a:solidFill>
                  <a:srgbClr val="0000FF"/>
                </a:solidFill>
                <a:latin typeface="Consolas"/>
              </a:rPr>
              <a:t>	</a:t>
            </a:r>
            <a:r>
              <a:rPr lang="en-GB" sz="2800" dirty="0">
                <a:solidFill>
                  <a:srgbClr val="008000"/>
                </a:solidFill>
                <a:latin typeface="Consolas"/>
              </a:rPr>
              <a:t>*  confidence interval for mean response;</a:t>
            </a:r>
            <a:endParaRPr lang="en-GB" sz="2800" dirty="0">
              <a:solidFill>
                <a:srgbClr val="0000FF"/>
              </a:solidFill>
              <a:latin typeface="Consolas"/>
            </a:endParaRPr>
          </a:p>
          <a:p>
            <a:pPr marL="624078" indent="-514350">
              <a:spcBef>
                <a:spcPts val="0"/>
              </a:spcBef>
              <a:buFont typeface="+mj-lt"/>
              <a:buAutoNum type="arabicPeriod"/>
            </a:pPr>
            <a:r>
              <a:rPr lang="en-GB" sz="2800" dirty="0">
                <a:solidFill>
                  <a:srgbClr val="0000FF"/>
                </a:solidFill>
                <a:latin typeface="Consolas"/>
              </a:rPr>
              <a:t>	</a:t>
            </a:r>
            <a:r>
              <a:rPr lang="en-GB" sz="2800" dirty="0">
                <a:solidFill>
                  <a:srgbClr val="000000"/>
                </a:solidFill>
                <a:latin typeface="Consolas"/>
              </a:rPr>
              <a:t>;</a:t>
            </a: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0000FF"/>
                </a:solidFill>
                <a:latin typeface="Consolas"/>
              </a:rPr>
              <a:t>output</a:t>
            </a:r>
            <a:r>
              <a:rPr lang="en-GB" sz="2800" dirty="0">
                <a:solidFill>
                  <a:srgbClr val="000000"/>
                </a:solidFill>
                <a:latin typeface="Consolas"/>
              </a:rPr>
              <a:t> </a:t>
            </a:r>
            <a:r>
              <a:rPr lang="en-GB" sz="2800" dirty="0">
                <a:solidFill>
                  <a:srgbClr val="0000FF"/>
                </a:solidFill>
                <a:latin typeface="Consolas"/>
              </a:rPr>
              <a:t>out</a:t>
            </a:r>
            <a:r>
              <a:rPr lang="en-GB" sz="2800" dirty="0">
                <a:solidFill>
                  <a:srgbClr val="000000"/>
                </a:solidFill>
                <a:latin typeface="Consolas"/>
              </a:rPr>
              <a:t>=</a:t>
            </a:r>
            <a:r>
              <a:rPr lang="en-GB" sz="2800" dirty="0" err="1">
                <a:solidFill>
                  <a:srgbClr val="000000"/>
                </a:solidFill>
                <a:latin typeface="Consolas"/>
              </a:rPr>
              <a:t>man_pred</a:t>
            </a:r>
            <a:r>
              <a:rPr lang="en-GB" sz="2800" dirty="0">
                <a:solidFill>
                  <a:srgbClr val="000000"/>
                </a:solidFill>
                <a:latin typeface="Consolas"/>
              </a:rPr>
              <a:t> </a:t>
            </a:r>
            <a:r>
              <a:rPr lang="en-GB" sz="2800" dirty="0">
                <a:solidFill>
                  <a:srgbClr val="0000FF"/>
                </a:solidFill>
                <a:latin typeface="Consolas"/>
              </a:rPr>
              <a:t>p</a:t>
            </a:r>
            <a:r>
              <a:rPr lang="en-GB" sz="2800" dirty="0">
                <a:solidFill>
                  <a:srgbClr val="000000"/>
                </a:solidFill>
                <a:latin typeface="Consolas"/>
              </a:rPr>
              <a:t>=</a:t>
            </a:r>
            <a:r>
              <a:rPr lang="en-GB" sz="2800" dirty="0" err="1">
                <a:solidFill>
                  <a:srgbClr val="000000"/>
                </a:solidFill>
                <a:latin typeface="Consolas"/>
              </a:rPr>
              <a:t>yhat</a:t>
            </a:r>
            <a:r>
              <a:rPr lang="en-GB" sz="2800" dirty="0">
                <a:solidFill>
                  <a:srgbClr val="000000"/>
                </a:solidFill>
                <a:latin typeface="Consolas"/>
              </a:rPr>
              <a:t> </a:t>
            </a:r>
            <a:r>
              <a:rPr lang="en-GB" sz="2800" dirty="0">
                <a:solidFill>
                  <a:srgbClr val="0000FF"/>
                </a:solidFill>
                <a:latin typeface="Consolas"/>
              </a:rPr>
              <a:t>r</a:t>
            </a:r>
            <a:r>
              <a:rPr lang="en-GB" sz="2800" dirty="0">
                <a:solidFill>
                  <a:srgbClr val="000000"/>
                </a:solidFill>
                <a:latin typeface="Consolas"/>
              </a:rPr>
              <a:t>=</a:t>
            </a:r>
            <a:r>
              <a:rPr lang="en-GB" sz="2800" dirty="0" err="1">
                <a:solidFill>
                  <a:srgbClr val="000000"/>
                </a:solidFill>
                <a:latin typeface="Consolas"/>
              </a:rPr>
              <a:t>resid</a:t>
            </a:r>
            <a:r>
              <a:rPr lang="en-GB" sz="2800" dirty="0">
                <a:solidFill>
                  <a:srgbClr val="000000"/>
                </a:solidFill>
                <a:latin typeface="Consolas"/>
              </a:rPr>
              <a:t>;</a:t>
            </a:r>
          </a:p>
          <a:p>
            <a:pPr marL="624078" indent="-514350">
              <a:spcBef>
                <a:spcPts val="0"/>
              </a:spcBef>
              <a:buFont typeface="+mj-lt"/>
              <a:buAutoNum type="arabicPeriod"/>
            </a:pPr>
            <a:r>
              <a:rPr lang="en-GB" sz="2800" b="1" dirty="0">
                <a:solidFill>
                  <a:srgbClr val="000080"/>
                </a:solidFill>
                <a:latin typeface="Consolas"/>
              </a:rPr>
              <a:t>run</a:t>
            </a:r>
            <a:r>
              <a:rPr lang="en-GB" sz="2800" dirty="0">
                <a:solidFill>
                  <a:srgbClr val="000000"/>
                </a:solidFill>
                <a:latin typeface="Consolas"/>
              </a:rPr>
              <a:t>;</a:t>
            </a:r>
          </a:p>
          <a:p>
            <a:pPr marL="624078" indent="-514350">
              <a:spcBef>
                <a:spcPts val="0"/>
              </a:spcBef>
              <a:buFont typeface="+mj-lt"/>
              <a:buAutoNum type="arabicPeriod"/>
            </a:pPr>
            <a:endParaRPr lang="en-GB" sz="2800" dirty="0">
              <a:solidFill>
                <a:srgbClr val="000000"/>
              </a:solidFill>
              <a:latin typeface="Consolas"/>
            </a:endParaRPr>
          </a:p>
          <a:p>
            <a:pPr marL="624078" indent="-514350">
              <a:spcBef>
                <a:spcPts val="0"/>
              </a:spcBef>
              <a:buFont typeface="+mj-lt"/>
              <a:buAutoNum type="arabicPeriod"/>
            </a:pPr>
            <a:r>
              <a:rPr lang="en-GB" sz="2800" b="1" dirty="0" err="1">
                <a:solidFill>
                  <a:srgbClr val="000080"/>
                </a:solidFill>
                <a:latin typeface="Consolas"/>
              </a:rPr>
              <a:t>proc</a:t>
            </a:r>
            <a:r>
              <a:rPr lang="en-GB" sz="2800" dirty="0">
                <a:solidFill>
                  <a:srgbClr val="000000"/>
                </a:solidFill>
                <a:latin typeface="Consolas"/>
              </a:rPr>
              <a:t> </a:t>
            </a:r>
            <a:r>
              <a:rPr lang="en-GB" sz="2800" b="1" dirty="0" err="1">
                <a:solidFill>
                  <a:srgbClr val="000080"/>
                </a:solidFill>
                <a:latin typeface="Consolas"/>
              </a:rPr>
              <a:t>univariate</a:t>
            </a:r>
            <a:r>
              <a:rPr lang="en-GB" sz="2800" dirty="0">
                <a:solidFill>
                  <a:srgbClr val="000000"/>
                </a:solidFill>
                <a:latin typeface="Consolas"/>
              </a:rPr>
              <a:t> </a:t>
            </a: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0000FF"/>
                </a:solidFill>
                <a:latin typeface="Consolas"/>
              </a:rPr>
              <a:t>data</a:t>
            </a:r>
            <a:r>
              <a:rPr lang="en-GB" sz="2800" dirty="0">
                <a:solidFill>
                  <a:srgbClr val="000000"/>
                </a:solidFill>
                <a:latin typeface="Consolas"/>
              </a:rPr>
              <a:t> = </a:t>
            </a:r>
            <a:r>
              <a:rPr lang="en-GB" sz="2800" dirty="0" err="1">
                <a:solidFill>
                  <a:srgbClr val="000000"/>
                </a:solidFill>
                <a:latin typeface="Consolas"/>
              </a:rPr>
              <a:t>man_pred</a:t>
            </a:r>
            <a:endParaRPr lang="en-GB" sz="2800" dirty="0">
              <a:solidFill>
                <a:srgbClr val="000000"/>
              </a:solidFill>
              <a:latin typeface="Consolas"/>
            </a:endParaRP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3333FF"/>
                </a:solidFill>
                <a:latin typeface="Consolas"/>
              </a:rPr>
              <a:t>plot normal</a:t>
            </a:r>
            <a:r>
              <a:rPr lang="en-GB" sz="2800" dirty="0">
                <a:solidFill>
                  <a:srgbClr val="000000"/>
                </a:solidFill>
                <a:latin typeface="Consolas"/>
              </a:rPr>
              <a:t>;</a:t>
            </a:r>
          </a:p>
          <a:p>
            <a:pPr marL="624078" indent="-514350">
              <a:spcBef>
                <a:spcPts val="0"/>
              </a:spcBef>
              <a:buFont typeface="+mj-lt"/>
              <a:buAutoNum type="arabicPeriod"/>
            </a:pPr>
            <a:r>
              <a:rPr lang="en-GB" sz="2800" dirty="0">
                <a:solidFill>
                  <a:srgbClr val="000000"/>
                </a:solidFill>
                <a:latin typeface="Consolas"/>
              </a:rPr>
              <a:t>	</a:t>
            </a:r>
            <a:r>
              <a:rPr lang="en-GB" sz="2800" dirty="0" err="1">
                <a:solidFill>
                  <a:srgbClr val="0000FF"/>
                </a:solidFill>
                <a:latin typeface="Consolas"/>
              </a:rPr>
              <a:t>var</a:t>
            </a:r>
            <a:r>
              <a:rPr lang="en-GB" sz="2800" dirty="0">
                <a:solidFill>
                  <a:srgbClr val="000000"/>
                </a:solidFill>
                <a:latin typeface="Consolas"/>
              </a:rPr>
              <a:t> </a:t>
            </a:r>
            <a:r>
              <a:rPr lang="en-GB" sz="2800" dirty="0" err="1">
                <a:solidFill>
                  <a:srgbClr val="000000"/>
                </a:solidFill>
                <a:latin typeface="Consolas"/>
              </a:rPr>
              <a:t>resid</a:t>
            </a:r>
            <a:r>
              <a:rPr lang="en-GB" sz="2800" dirty="0">
                <a:solidFill>
                  <a:srgbClr val="000000"/>
                </a:solidFill>
                <a:latin typeface="Consolas"/>
              </a:rPr>
              <a:t>;</a:t>
            </a:r>
          </a:p>
          <a:p>
            <a:pPr marL="624078" indent="-514350">
              <a:spcBef>
                <a:spcPts val="0"/>
              </a:spcBef>
              <a:buFont typeface="+mj-lt"/>
              <a:buAutoNum type="arabicPeriod"/>
            </a:pPr>
            <a:r>
              <a:rPr lang="en-GB" sz="2800" dirty="0">
                <a:solidFill>
                  <a:srgbClr val="000000"/>
                </a:solidFill>
                <a:latin typeface="Consolas"/>
              </a:rPr>
              <a:t>	</a:t>
            </a:r>
            <a:r>
              <a:rPr lang="en-GB" sz="2800" dirty="0" err="1">
                <a:solidFill>
                  <a:srgbClr val="0000FF"/>
                </a:solidFill>
                <a:latin typeface="Consolas"/>
              </a:rPr>
              <a:t>qqplot</a:t>
            </a:r>
            <a:r>
              <a:rPr lang="en-GB" sz="2800" dirty="0">
                <a:solidFill>
                  <a:srgbClr val="000000"/>
                </a:solidFill>
                <a:latin typeface="Consolas"/>
              </a:rPr>
              <a:t> /</a:t>
            </a:r>
            <a:r>
              <a:rPr lang="en-GB" sz="2800" dirty="0">
                <a:solidFill>
                  <a:srgbClr val="0000FF"/>
                </a:solidFill>
                <a:latin typeface="Consolas"/>
              </a:rPr>
              <a:t>normal</a:t>
            </a:r>
            <a:r>
              <a:rPr lang="en-GB" sz="2800" dirty="0">
                <a:solidFill>
                  <a:srgbClr val="000000"/>
                </a:solidFill>
                <a:latin typeface="Consolas"/>
              </a:rPr>
              <a:t>(</a:t>
            </a:r>
            <a:r>
              <a:rPr lang="en-GB" sz="2800" dirty="0">
                <a:solidFill>
                  <a:srgbClr val="0000FF"/>
                </a:solidFill>
                <a:latin typeface="Consolas"/>
              </a:rPr>
              <a:t>mu</a:t>
            </a:r>
            <a:r>
              <a:rPr lang="en-GB" sz="2800" dirty="0">
                <a:solidFill>
                  <a:srgbClr val="000000"/>
                </a:solidFill>
                <a:latin typeface="Consolas"/>
              </a:rPr>
              <a:t>=</a:t>
            </a:r>
            <a:r>
              <a:rPr lang="en-GB" sz="2800" dirty="0" err="1">
                <a:solidFill>
                  <a:srgbClr val="000000"/>
                </a:solidFill>
                <a:latin typeface="Consolas"/>
              </a:rPr>
              <a:t>est</a:t>
            </a:r>
            <a:r>
              <a:rPr lang="en-GB" sz="2800" dirty="0">
                <a:solidFill>
                  <a:srgbClr val="000000"/>
                </a:solidFill>
                <a:latin typeface="Consolas"/>
              </a:rPr>
              <a:t> </a:t>
            </a:r>
            <a:r>
              <a:rPr lang="en-GB" sz="2800" dirty="0">
                <a:solidFill>
                  <a:srgbClr val="0000FF"/>
                </a:solidFill>
                <a:latin typeface="Consolas"/>
              </a:rPr>
              <a:t>sigma</a:t>
            </a:r>
            <a:r>
              <a:rPr lang="en-GB" sz="2800" dirty="0">
                <a:solidFill>
                  <a:srgbClr val="000000"/>
                </a:solidFill>
                <a:latin typeface="Consolas"/>
              </a:rPr>
              <a:t>=</a:t>
            </a:r>
            <a:r>
              <a:rPr lang="en-GB" sz="2800" dirty="0" err="1">
                <a:solidFill>
                  <a:srgbClr val="000000"/>
                </a:solidFill>
                <a:latin typeface="Consolas"/>
              </a:rPr>
              <a:t>est</a:t>
            </a:r>
            <a:r>
              <a:rPr lang="en-GB" sz="2800" dirty="0">
                <a:solidFill>
                  <a:srgbClr val="000000"/>
                </a:solidFill>
                <a:latin typeface="Consolas"/>
              </a:rPr>
              <a:t>);	</a:t>
            </a:r>
            <a:r>
              <a:rPr lang="en-GB" sz="2800" dirty="0">
                <a:solidFill>
                  <a:srgbClr val="008000"/>
                </a:solidFill>
                <a:latin typeface="Consolas"/>
              </a:rPr>
              <a:t>*  residual vs normal QQ plot;</a:t>
            </a:r>
            <a:endParaRPr lang="en-GB" sz="2800" dirty="0">
              <a:solidFill>
                <a:srgbClr val="000000"/>
              </a:solidFill>
              <a:latin typeface="Consolas"/>
            </a:endParaRP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0000FF"/>
                </a:solidFill>
                <a:latin typeface="Consolas"/>
              </a:rPr>
              <a:t>histogram</a:t>
            </a:r>
            <a:r>
              <a:rPr lang="en-GB" sz="2800" dirty="0">
                <a:solidFill>
                  <a:srgbClr val="000000"/>
                </a:solidFill>
                <a:latin typeface="Consolas"/>
              </a:rPr>
              <a:t> /</a:t>
            </a:r>
            <a:r>
              <a:rPr lang="en-GB" sz="2800" dirty="0">
                <a:solidFill>
                  <a:srgbClr val="0000FF"/>
                </a:solidFill>
                <a:latin typeface="Consolas"/>
              </a:rPr>
              <a:t>normal</a:t>
            </a:r>
            <a:r>
              <a:rPr lang="en-GB" sz="2800" dirty="0">
                <a:solidFill>
                  <a:srgbClr val="000000"/>
                </a:solidFill>
                <a:latin typeface="Consolas"/>
              </a:rPr>
              <a:t>;</a:t>
            </a:r>
          </a:p>
          <a:p>
            <a:pPr marL="624078" indent="-514350">
              <a:spcBef>
                <a:spcPts val="0"/>
              </a:spcBef>
              <a:buFont typeface="+mj-lt"/>
              <a:buAutoNum type="arabicPeriod"/>
            </a:pPr>
            <a:r>
              <a:rPr lang="en-GB" sz="2800" b="1" dirty="0">
                <a:solidFill>
                  <a:srgbClr val="000080"/>
                </a:solidFill>
                <a:latin typeface="Consolas"/>
              </a:rPr>
              <a:t>run</a:t>
            </a:r>
            <a:r>
              <a:rPr lang="en-GB" sz="2800" dirty="0">
                <a:solidFill>
                  <a:srgbClr val="000000"/>
                </a:solidFill>
                <a:latin typeface="Consolas"/>
              </a:rPr>
              <a:t>;</a:t>
            </a:r>
          </a:p>
          <a:p>
            <a:pPr marL="624078" indent="-514350">
              <a:spcBef>
                <a:spcPts val="0"/>
              </a:spcBef>
              <a:buFont typeface="+mj-lt"/>
              <a:buAutoNum type="arabicPeriod"/>
            </a:pPr>
            <a:endParaRPr lang="en-GB" sz="2800" dirty="0">
              <a:solidFill>
                <a:srgbClr val="000000"/>
              </a:solidFill>
              <a:latin typeface="Consolas"/>
            </a:endParaRPr>
          </a:p>
          <a:p>
            <a:pPr marL="624078" indent="-514350">
              <a:spcBef>
                <a:spcPts val="0"/>
              </a:spcBef>
              <a:buFont typeface="+mj-lt"/>
              <a:buAutoNum type="arabicPeriod"/>
            </a:pPr>
            <a:r>
              <a:rPr lang="en-GB" sz="2800" b="1" dirty="0">
                <a:solidFill>
                  <a:srgbClr val="000080"/>
                </a:solidFill>
                <a:latin typeface="Consolas"/>
              </a:rPr>
              <a:t>proc</a:t>
            </a:r>
            <a:r>
              <a:rPr lang="en-GB" sz="2800" dirty="0">
                <a:solidFill>
                  <a:srgbClr val="000000"/>
                </a:solidFill>
                <a:latin typeface="Consolas"/>
              </a:rPr>
              <a:t> </a:t>
            </a:r>
            <a:r>
              <a:rPr lang="en-GB" sz="2800" b="1" dirty="0" err="1">
                <a:solidFill>
                  <a:srgbClr val="000080"/>
                </a:solidFill>
                <a:latin typeface="Consolas"/>
              </a:rPr>
              <a:t>sgplot</a:t>
            </a:r>
            <a:r>
              <a:rPr lang="en-GB" sz="2800" dirty="0">
                <a:solidFill>
                  <a:srgbClr val="000000"/>
                </a:solidFill>
                <a:latin typeface="Consolas"/>
              </a:rPr>
              <a:t> </a:t>
            </a:r>
            <a:r>
              <a:rPr lang="en-GB" sz="2800" dirty="0">
                <a:solidFill>
                  <a:srgbClr val="0000FF"/>
                </a:solidFill>
                <a:latin typeface="Consolas"/>
              </a:rPr>
              <a:t>data</a:t>
            </a:r>
            <a:r>
              <a:rPr lang="en-GB" sz="2800" dirty="0">
                <a:solidFill>
                  <a:srgbClr val="000000"/>
                </a:solidFill>
                <a:latin typeface="Consolas"/>
              </a:rPr>
              <a:t>=</a:t>
            </a:r>
            <a:r>
              <a:rPr lang="en-GB" sz="2800" dirty="0" err="1">
                <a:solidFill>
                  <a:srgbClr val="000000"/>
                </a:solidFill>
                <a:latin typeface="Consolas"/>
              </a:rPr>
              <a:t>man_pred</a:t>
            </a:r>
            <a:r>
              <a:rPr lang="en-GB" sz="2800" dirty="0">
                <a:solidFill>
                  <a:srgbClr val="000000"/>
                </a:solidFill>
                <a:latin typeface="Consolas"/>
              </a:rPr>
              <a:t>;   	</a:t>
            </a:r>
            <a:r>
              <a:rPr lang="en-GB" sz="2800" dirty="0">
                <a:solidFill>
                  <a:srgbClr val="008000"/>
                </a:solidFill>
                <a:latin typeface="Consolas"/>
              </a:rPr>
              <a:t>*  Y vs. X plot with;</a:t>
            </a:r>
            <a:endParaRPr lang="en-GB" sz="2800" dirty="0">
              <a:solidFill>
                <a:srgbClr val="000000"/>
              </a:solidFill>
              <a:latin typeface="Consolas"/>
            </a:endParaRPr>
          </a:p>
          <a:p>
            <a:pPr marL="624078" indent="-514350">
              <a:spcBef>
                <a:spcPts val="0"/>
              </a:spcBef>
              <a:buFont typeface="+mj-lt"/>
              <a:buAutoNum type="arabicPeriod"/>
            </a:pPr>
            <a:r>
              <a:rPr lang="en-GB" sz="2800" dirty="0">
                <a:solidFill>
                  <a:srgbClr val="000000"/>
                </a:solidFill>
                <a:latin typeface="Consolas"/>
              </a:rPr>
              <a:t>  </a:t>
            </a:r>
            <a:r>
              <a:rPr lang="en-GB" sz="2800" dirty="0" err="1">
                <a:solidFill>
                  <a:srgbClr val="0000FF"/>
                </a:solidFill>
                <a:latin typeface="Consolas"/>
              </a:rPr>
              <a:t>reg</a:t>
            </a:r>
            <a:r>
              <a:rPr lang="en-GB" sz="2800" dirty="0">
                <a:solidFill>
                  <a:srgbClr val="000000"/>
                </a:solidFill>
                <a:latin typeface="Consolas"/>
              </a:rPr>
              <a:t> </a:t>
            </a:r>
            <a:r>
              <a:rPr lang="en-GB" sz="2800" dirty="0">
                <a:solidFill>
                  <a:srgbClr val="0000FF"/>
                </a:solidFill>
                <a:latin typeface="Consolas"/>
              </a:rPr>
              <a:t>x</a:t>
            </a:r>
            <a:r>
              <a:rPr lang="en-GB" sz="2800" dirty="0">
                <a:solidFill>
                  <a:srgbClr val="000000"/>
                </a:solidFill>
                <a:latin typeface="Consolas"/>
              </a:rPr>
              <a:t>=</a:t>
            </a:r>
            <a:r>
              <a:rPr lang="en-GB" sz="2800" dirty="0" err="1">
                <a:solidFill>
                  <a:srgbClr val="000000"/>
                </a:solidFill>
                <a:latin typeface="Consolas"/>
              </a:rPr>
              <a:t>nboats</a:t>
            </a:r>
            <a:r>
              <a:rPr lang="en-GB" sz="2800" dirty="0">
                <a:solidFill>
                  <a:srgbClr val="000000"/>
                </a:solidFill>
                <a:latin typeface="Consolas"/>
              </a:rPr>
              <a:t> </a:t>
            </a:r>
            <a:r>
              <a:rPr lang="en-GB" sz="2800" dirty="0">
                <a:solidFill>
                  <a:srgbClr val="0000FF"/>
                </a:solidFill>
                <a:latin typeface="Consolas"/>
              </a:rPr>
              <a:t>y</a:t>
            </a:r>
            <a:r>
              <a:rPr lang="en-GB" sz="2800" dirty="0">
                <a:solidFill>
                  <a:srgbClr val="000000"/>
                </a:solidFill>
                <a:latin typeface="Consolas"/>
              </a:rPr>
              <a:t>=manatees/</a:t>
            </a:r>
            <a:r>
              <a:rPr lang="en-GB" sz="2800" dirty="0" err="1">
                <a:solidFill>
                  <a:srgbClr val="000000"/>
                </a:solidFill>
                <a:latin typeface="Consolas"/>
              </a:rPr>
              <a:t>clm</a:t>
            </a:r>
            <a:r>
              <a:rPr lang="en-GB" sz="2800" dirty="0">
                <a:solidFill>
                  <a:srgbClr val="000000"/>
                </a:solidFill>
                <a:latin typeface="Consolas"/>
              </a:rPr>
              <a:t> cli; 	</a:t>
            </a:r>
            <a:r>
              <a:rPr lang="en-GB" sz="2800" dirty="0">
                <a:solidFill>
                  <a:srgbClr val="008000"/>
                </a:solidFill>
                <a:latin typeface="Consolas"/>
              </a:rPr>
              <a:t>* pred. reg. line and;</a:t>
            </a:r>
            <a:endParaRPr lang="en-GB" sz="2800" dirty="0">
              <a:solidFill>
                <a:srgbClr val="000000"/>
              </a:solidFill>
              <a:latin typeface="Consolas"/>
            </a:endParaRPr>
          </a:p>
          <a:p>
            <a:pPr marL="624078" indent="-514350">
              <a:spcBef>
                <a:spcPts val="0"/>
              </a:spcBef>
              <a:buFont typeface="+mj-lt"/>
              <a:buAutoNum type="arabicPeriod"/>
            </a:pPr>
            <a:r>
              <a:rPr lang="en-GB" sz="2800" b="1" dirty="0">
                <a:solidFill>
                  <a:srgbClr val="000080"/>
                </a:solidFill>
                <a:latin typeface="Consolas"/>
              </a:rPr>
              <a:t>run</a:t>
            </a:r>
            <a:r>
              <a:rPr lang="en-GB" sz="2800" dirty="0">
                <a:solidFill>
                  <a:srgbClr val="000000"/>
                </a:solidFill>
                <a:latin typeface="Consolas"/>
              </a:rPr>
              <a:t>;                               	</a:t>
            </a:r>
            <a:r>
              <a:rPr lang="en-GB" sz="2800" dirty="0">
                <a:solidFill>
                  <a:srgbClr val="008000"/>
                </a:solidFill>
                <a:latin typeface="Consolas"/>
              </a:rPr>
              <a:t>* and conf/</a:t>
            </a:r>
            <a:r>
              <a:rPr lang="en-GB" sz="2800" dirty="0" err="1">
                <a:solidFill>
                  <a:srgbClr val="008000"/>
                </a:solidFill>
                <a:latin typeface="Consolas"/>
              </a:rPr>
              <a:t>pred</a:t>
            </a:r>
            <a:r>
              <a:rPr lang="en-GB" sz="2800" dirty="0">
                <a:solidFill>
                  <a:srgbClr val="008000"/>
                </a:solidFill>
                <a:latin typeface="Consolas"/>
              </a:rPr>
              <a:t> limits;</a:t>
            </a:r>
            <a:endParaRPr lang="en-GB" sz="2800" dirty="0">
              <a:solidFill>
                <a:srgbClr val="000000"/>
              </a:solidFill>
              <a:latin typeface="Consolas"/>
            </a:endParaRPr>
          </a:p>
        </p:txBody>
      </p:sp>
      <p:sp>
        <p:nvSpPr>
          <p:cNvPr id="3" name="Footer Placeholder 2"/>
          <p:cNvSpPr>
            <a:spLocks noGrp="1"/>
          </p:cNvSpPr>
          <p:nvPr>
            <p:ph type="ftr" sz="quarter" idx="11"/>
          </p:nvPr>
        </p:nvSpPr>
        <p:spPr>
          <a:xfrm>
            <a:off x="107504" y="6415063"/>
            <a:ext cx="4834673" cy="365125"/>
          </a:xfrm>
        </p:spPr>
        <p:txBody>
          <a:bodyPr/>
          <a:lstStyle/>
          <a:p>
            <a:r>
              <a:rPr lang="en-GB" dirty="0"/>
              <a:t>© De Montfort University, 2019</a:t>
            </a:r>
          </a:p>
        </p:txBody>
      </p:sp>
      <p:sp>
        <p:nvSpPr>
          <p:cNvPr id="4" name="Slide Number Placeholder 3"/>
          <p:cNvSpPr>
            <a:spLocks noGrp="1"/>
          </p:cNvSpPr>
          <p:nvPr>
            <p:ph type="sldNum" sz="quarter" idx="12"/>
          </p:nvPr>
        </p:nvSpPr>
        <p:spPr/>
        <p:txBody>
          <a:bodyPr/>
          <a:lstStyle/>
          <a:p>
            <a:fld id="{7D32918E-D04E-433C-AAF0-822B12D21C69}" type="slidenum">
              <a:rPr lang="en-GB" smtClean="0"/>
              <a:t>18</a:t>
            </a:fld>
            <a:endParaRPr lang="en-GB"/>
          </a:p>
        </p:txBody>
      </p:sp>
    </p:spTree>
    <p:extLst>
      <p:ext uri="{BB962C8B-B14F-4D97-AF65-F5344CB8AC3E}">
        <p14:creationId xmlns:p14="http://schemas.microsoft.com/office/powerpoint/2010/main" val="3483562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78" name="Rectangle 7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510240" y="753228"/>
            <a:ext cx="3102093" cy="1080938"/>
          </a:xfrm>
        </p:spPr>
        <p:txBody>
          <a:bodyPr>
            <a:normAutofit/>
          </a:bodyPr>
          <a:lstStyle/>
          <a:p>
            <a:r>
              <a:rPr lang="en-GB" sz="2100"/>
              <a:t>Regression results</a:t>
            </a:r>
          </a:p>
        </p:txBody>
      </p:sp>
      <p:pic>
        <p:nvPicPr>
          <p:cNvPr id="82" name="Picture 8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2055" name="Content Placeholder 2054">
            <a:extLst>
              <a:ext uri="{FF2B5EF4-FFF2-40B4-BE49-F238E27FC236}">
                <a16:creationId xmlns:a16="http://schemas.microsoft.com/office/drawing/2014/main" id="{28ED0044-6EE9-4301-866B-F7B1B87CCE9D}"/>
              </a:ext>
            </a:extLst>
          </p:cNvPr>
          <p:cNvSpPr>
            <a:spLocks noGrp="1"/>
          </p:cNvSpPr>
          <p:nvPr>
            <p:ph idx="1"/>
          </p:nvPr>
        </p:nvSpPr>
        <p:spPr>
          <a:xfrm>
            <a:off x="510240" y="2336873"/>
            <a:ext cx="2742217" cy="3599316"/>
          </a:xfrm>
        </p:spPr>
        <p:txBody>
          <a:bodyPr>
            <a:normAutofit/>
          </a:bodyPr>
          <a:lstStyle/>
          <a:p>
            <a:endParaRPr lang="en-GB" sz="1200" dirty="0"/>
          </a:p>
          <a:p>
            <a:r>
              <a:rPr lang="en-GB" sz="1200" dirty="0"/>
              <a:t>“Florida Powerboats and manatee deaths 1977-1990” in Moore, D, McCabe G (2003) Introduction to the practice of statistics 4</a:t>
            </a:r>
            <a:r>
              <a:rPr lang="en-GB" sz="1200" baseline="30000" dirty="0"/>
              <a:t>th</a:t>
            </a:r>
            <a:r>
              <a:rPr lang="en-GB" sz="1200" dirty="0"/>
              <a:t> Ed. New York; WH Freeman &amp; Co</a:t>
            </a:r>
          </a:p>
          <a:p>
            <a:endParaRPr lang="en-GB" sz="1200" dirty="0"/>
          </a:p>
          <a:p>
            <a:r>
              <a:rPr lang="en-GB" sz="1200" dirty="0"/>
              <a:t>The plot suggests a relationship between manatee deaths and the number of power boats.</a:t>
            </a:r>
          </a:p>
        </p:txBody>
      </p:sp>
      <p:pic>
        <p:nvPicPr>
          <p:cNvPr id="2053" name="Picture 2" descr="The SGPlot Procedure"/>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57067" y="1665709"/>
            <a:ext cx="4702109" cy="3526581"/>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510241" y="6310313"/>
            <a:ext cx="2857649" cy="365125"/>
          </a:xfrm>
        </p:spPr>
        <p:txBody>
          <a:bodyPr>
            <a:normAutofit/>
          </a:bodyPr>
          <a:lstStyle/>
          <a:p>
            <a:pPr>
              <a:spcAft>
                <a:spcPts val="600"/>
              </a:spcAft>
            </a:pPr>
            <a:r>
              <a:rPr lang="en-GB" sz="900">
                <a:solidFill>
                  <a:schemeClr val="tx1"/>
                </a:solidFill>
              </a:rPr>
              <a:t>© De Montfort University, 2019</a:t>
            </a:r>
          </a:p>
        </p:txBody>
      </p:sp>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7D32918E-D04E-433C-AAF0-822B12D21C69}" type="slidenum">
              <a:rPr lang="en-GB" sz="900">
                <a:solidFill>
                  <a:prstClr val="white">
                    <a:tint val="75000"/>
                  </a:prstClr>
                </a:solidFill>
              </a:rPr>
              <a:pPr>
                <a:spcAft>
                  <a:spcPts val="600"/>
                </a:spcAft>
              </a:pPr>
              <a:t>19</a:t>
            </a:fld>
            <a:endParaRPr lang="en-GB" sz="900">
              <a:solidFill>
                <a:prstClr val="white">
                  <a:tint val="75000"/>
                </a:prstClr>
              </a:solidFill>
            </a:endParaRPr>
          </a:p>
        </p:txBody>
      </p:sp>
    </p:spTree>
    <p:extLst>
      <p:ext uri="{BB962C8B-B14F-4D97-AF65-F5344CB8AC3E}">
        <p14:creationId xmlns:p14="http://schemas.microsoft.com/office/powerpoint/2010/main" val="3189015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Stages in statistical modelling</a:t>
            </a:r>
          </a:p>
        </p:txBody>
      </p:sp>
      <p:pic>
        <p:nvPicPr>
          <p:cNvPr id="1026" name="Picture 2" descr="First, a set of data was created from a subset of the population. Then, we perform exploratory data analysis on the data. With these results, we apply probability which is our first step in drawing conclusions about the population from the data. After we have applied probability to the data, we can draw conclusions. This is called inference, the second step in drawing conclusions."/>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1189630" y="2336800"/>
            <a:ext cx="5575703" cy="3598863"/>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pic>
      <p:sp>
        <p:nvSpPr>
          <p:cNvPr id="4" name="Rectangle 3"/>
          <p:cNvSpPr/>
          <p:nvPr/>
        </p:nvSpPr>
        <p:spPr>
          <a:xfrm>
            <a:off x="1107412" y="5943051"/>
            <a:ext cx="7344816" cy="215444"/>
          </a:xfrm>
          <a:prstGeom prst="rect">
            <a:avLst/>
          </a:prstGeom>
        </p:spPr>
        <p:txBody>
          <a:bodyPr wrap="square">
            <a:spAutoFit/>
          </a:bodyPr>
          <a:lstStyle/>
          <a:p>
            <a:r>
              <a:rPr lang="en-GB" sz="800" dirty="0"/>
              <a:t>https://oli.cmu.edu/repository/webcontent/b83cca4680020ca601894e758ec447b9/_u1_intro_stats_online/webcontent/inference.png</a:t>
            </a:r>
          </a:p>
        </p:txBody>
      </p:sp>
      <p:sp>
        <p:nvSpPr>
          <p:cNvPr id="2" name="Footer Placeholder 1">
            <a:extLst>
              <a:ext uri="{FF2B5EF4-FFF2-40B4-BE49-F238E27FC236}">
                <a16:creationId xmlns:a16="http://schemas.microsoft.com/office/drawing/2014/main" id="{4D861938-2D74-400F-80EA-EE55E9C574FD}"/>
              </a:ext>
            </a:extLst>
          </p:cNvPr>
          <p:cNvSpPr>
            <a:spLocks noGrp="1"/>
          </p:cNvSpPr>
          <p:nvPr>
            <p:ph type="ftr" sz="quarter" idx="11"/>
          </p:nvPr>
        </p:nvSpPr>
        <p:spPr>
          <a:xfrm>
            <a:off x="235209" y="6381328"/>
            <a:ext cx="4834673" cy="365125"/>
          </a:xfrm>
        </p:spPr>
        <p:txBody>
          <a:bodyPr/>
          <a:lstStyle/>
          <a:p>
            <a:r>
              <a:rPr lang="en-GB" dirty="0"/>
              <a:t>© De Montfort University, 2019</a:t>
            </a:r>
          </a:p>
        </p:txBody>
      </p:sp>
      <p:sp>
        <p:nvSpPr>
          <p:cNvPr id="5" name="Slide Number Placeholder 4">
            <a:extLst>
              <a:ext uri="{FF2B5EF4-FFF2-40B4-BE49-F238E27FC236}">
                <a16:creationId xmlns:a16="http://schemas.microsoft.com/office/drawing/2014/main" id="{E36562BC-E0AF-4F88-82E5-3127EFFBF3B3}"/>
              </a:ext>
            </a:extLst>
          </p:cNvPr>
          <p:cNvSpPr>
            <a:spLocks noGrp="1"/>
          </p:cNvSpPr>
          <p:nvPr>
            <p:ph type="sldNum" sz="quarter" idx="12"/>
          </p:nvPr>
        </p:nvSpPr>
        <p:spPr/>
        <p:txBody>
          <a:bodyPr/>
          <a:lstStyle/>
          <a:p>
            <a:fld id="{7D32918E-D04E-433C-AAF0-822B12D21C69}" type="slidenum">
              <a:rPr lang="en-GB" smtClean="0"/>
              <a:t>2</a:t>
            </a:fld>
            <a:endParaRPr lang="en-GB"/>
          </a:p>
        </p:txBody>
      </p:sp>
    </p:spTree>
    <p:extLst>
      <p:ext uri="{BB962C8B-B14F-4D97-AF65-F5344CB8AC3E}">
        <p14:creationId xmlns:p14="http://schemas.microsoft.com/office/powerpoint/2010/main" val="92220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80" name="Rectangle 79">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510240" y="753228"/>
            <a:ext cx="3102093" cy="1080938"/>
          </a:xfrm>
        </p:spPr>
        <p:txBody>
          <a:bodyPr>
            <a:normAutofit/>
          </a:bodyPr>
          <a:lstStyle/>
          <a:p>
            <a:r>
              <a:rPr lang="en-GB" sz="2100"/>
              <a:t>Regression results</a:t>
            </a:r>
          </a:p>
        </p:txBody>
      </p:sp>
      <p:pic>
        <p:nvPicPr>
          <p:cNvPr id="84" name="Picture 83">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3081" name="Content Placeholder 3080">
            <a:extLst>
              <a:ext uri="{FF2B5EF4-FFF2-40B4-BE49-F238E27FC236}">
                <a16:creationId xmlns:a16="http://schemas.microsoft.com/office/drawing/2014/main" id="{171F27A9-DF5E-4004-88E5-11C73C1CFE8E}"/>
              </a:ext>
            </a:extLst>
          </p:cNvPr>
          <p:cNvSpPr>
            <a:spLocks noGrp="1"/>
          </p:cNvSpPr>
          <p:nvPr>
            <p:ph idx="1"/>
          </p:nvPr>
        </p:nvSpPr>
        <p:spPr>
          <a:xfrm>
            <a:off x="510240" y="2336873"/>
            <a:ext cx="2742217" cy="3599316"/>
          </a:xfrm>
        </p:spPr>
        <p:txBody>
          <a:bodyPr>
            <a:normAutofit/>
          </a:bodyPr>
          <a:lstStyle/>
          <a:p>
            <a:r>
              <a:rPr lang="en-GB" sz="1200" dirty="0"/>
              <a:t>“Florida Powerboats and manatee deaths 1977-1990” in Moore, D, McCabe G (2003) Introduction to the practice of statistics 4</a:t>
            </a:r>
            <a:r>
              <a:rPr lang="en-GB" sz="1200" baseline="30000" dirty="0"/>
              <a:t>th</a:t>
            </a:r>
            <a:r>
              <a:rPr lang="en-GB" sz="1200" dirty="0"/>
              <a:t> Ed. New York; WH Freeman &amp; Co</a:t>
            </a:r>
          </a:p>
          <a:p>
            <a:endParaRPr lang="en-GB" sz="1200" dirty="0"/>
          </a:p>
          <a:p>
            <a:r>
              <a:rPr lang="en-GB" sz="1200" dirty="0"/>
              <a:t>The relationship between number of power boats and manatee deaths is confirmed.</a:t>
            </a:r>
          </a:p>
          <a:p>
            <a:endParaRPr lang="en-US" sz="1200" dirty="0"/>
          </a:p>
        </p:txBody>
      </p:sp>
      <p:pic>
        <p:nvPicPr>
          <p:cNvPr id="307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067" y="1192377"/>
            <a:ext cx="4702109" cy="4473245"/>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a:xfrm>
            <a:off x="510241" y="6310313"/>
            <a:ext cx="2857649" cy="365125"/>
          </a:xfrm>
        </p:spPr>
        <p:txBody>
          <a:bodyPr>
            <a:normAutofit/>
          </a:bodyPr>
          <a:lstStyle/>
          <a:p>
            <a:pPr>
              <a:spcAft>
                <a:spcPts val="600"/>
              </a:spcAft>
            </a:pPr>
            <a:r>
              <a:rPr lang="en-GB" sz="900">
                <a:solidFill>
                  <a:schemeClr val="tx1"/>
                </a:solidFill>
              </a:rPr>
              <a:t>© De Montfort University, 2019</a:t>
            </a:r>
          </a:p>
        </p:txBody>
      </p:sp>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7D32918E-D04E-433C-AAF0-822B12D21C69}" type="slidenum">
              <a:rPr lang="en-GB" sz="900">
                <a:solidFill>
                  <a:prstClr val="white">
                    <a:tint val="75000"/>
                  </a:prstClr>
                </a:solidFill>
              </a:rPr>
              <a:pPr>
                <a:spcAft>
                  <a:spcPts val="600"/>
                </a:spcAft>
              </a:pPr>
              <a:t>20</a:t>
            </a:fld>
            <a:endParaRPr lang="en-GB" sz="900">
              <a:solidFill>
                <a:prstClr val="white">
                  <a:tint val="75000"/>
                </a:prstClr>
              </a:solidFill>
            </a:endParaRPr>
          </a:p>
        </p:txBody>
      </p:sp>
    </p:spTree>
    <p:extLst>
      <p:ext uri="{BB962C8B-B14F-4D97-AF65-F5344CB8AC3E}">
        <p14:creationId xmlns:p14="http://schemas.microsoft.com/office/powerpoint/2010/main" val="4262065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Regression: interpret results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95536" y="2194296"/>
                <a:ext cx="8208912" cy="4221427"/>
              </a:xfrm>
            </p:spPr>
            <p:style>
              <a:lnRef idx="2">
                <a:schemeClr val="dk1"/>
              </a:lnRef>
              <a:fillRef idx="1">
                <a:schemeClr val="lt1"/>
              </a:fillRef>
              <a:effectRef idx="0">
                <a:schemeClr val="dk1"/>
              </a:effectRef>
              <a:fontRef idx="minor">
                <a:schemeClr val="dk1"/>
              </a:fontRef>
            </p:style>
            <p:txBody>
              <a:bodyPr>
                <a:normAutofit/>
              </a:bodyPr>
              <a:lstStyle/>
              <a:p>
                <a14:m>
                  <m:oMath xmlns:m="http://schemas.openxmlformats.org/officeDocument/2006/math">
                    <m:r>
                      <a:rPr lang="en-GB" b="0" i="1" smtClean="0">
                        <a:latin typeface="Cambria Math"/>
                      </a:rPr>
                      <m:t>𝑑𝑒𝑎𝑡h𝑠</m:t>
                    </m:r>
                    <m:r>
                      <a:rPr lang="en-GB" b="0" i="1" smtClean="0">
                        <a:latin typeface="Cambria Math"/>
                      </a:rPr>
                      <m:t>=</m:t>
                    </m:r>
                    <m:r>
                      <a:rPr lang="en-GB" b="0" i="1" smtClean="0">
                        <a:latin typeface="Cambria Math"/>
                      </a:rPr>
                      <m:t>𝑚</m:t>
                    </m:r>
                    <m:r>
                      <a:rPr lang="en-GB" b="0" i="1" smtClean="0">
                        <a:latin typeface="Cambria Math" panose="02040503050406030204" pitchFamily="18" charset="0"/>
                      </a:rPr>
                      <m:t>×</m:t>
                    </m:r>
                    <m:r>
                      <a:rPr lang="en-GB" b="0" i="1" smtClean="0">
                        <a:latin typeface="Cambria Math"/>
                      </a:rPr>
                      <m:t>𝑏𝑜𝑎𝑡𝑠</m:t>
                    </m:r>
                    <m:r>
                      <a:rPr lang="en-GB" b="0" i="1" smtClean="0">
                        <a:latin typeface="Cambria Math"/>
                      </a:rPr>
                      <m:t>+</m:t>
                    </m:r>
                    <m:r>
                      <a:rPr lang="en-GB" b="0" i="1" smtClean="0">
                        <a:latin typeface="Cambria Math"/>
                      </a:rPr>
                      <m:t>𝑐</m:t>
                    </m:r>
                  </m:oMath>
                </a14:m>
                <a:r>
                  <a:rPr lang="en-GB" b="0" dirty="0"/>
                  <a:t>	</a:t>
                </a:r>
                <a:r>
                  <a:rPr lang="en-GB" sz="2400" b="1" dirty="0">
                    <a:solidFill>
                      <a:srgbClr val="000080"/>
                    </a:solidFill>
                    <a:latin typeface="Consolas"/>
                  </a:rPr>
                  <a:t> </a:t>
                </a:r>
              </a:p>
              <a:p>
                <a:r>
                  <a:rPr lang="en-GB" sz="2400" b="1" dirty="0" err="1">
                    <a:solidFill>
                      <a:srgbClr val="000080"/>
                    </a:solidFill>
                    <a:latin typeface="Consolas"/>
                  </a:rPr>
                  <a:t>proc</a:t>
                </a:r>
                <a:r>
                  <a:rPr lang="en-GB" sz="2400" dirty="0">
                    <a:solidFill>
                      <a:srgbClr val="000000"/>
                    </a:solidFill>
                    <a:latin typeface="Consolas"/>
                  </a:rPr>
                  <a:t> </a:t>
                </a:r>
                <a:r>
                  <a:rPr lang="en-GB" sz="2400" b="1" dirty="0" err="1">
                    <a:solidFill>
                      <a:srgbClr val="000080"/>
                    </a:solidFill>
                    <a:latin typeface="Consolas"/>
                  </a:rPr>
                  <a:t>reg</a:t>
                </a:r>
                <a:r>
                  <a:rPr lang="en-GB" sz="2400" dirty="0">
                    <a:solidFill>
                      <a:srgbClr val="000000"/>
                    </a:solidFill>
                    <a:latin typeface="Consolas"/>
                  </a:rPr>
                  <a:t> … </a:t>
                </a:r>
                <a:r>
                  <a:rPr lang="en-GB" sz="2400" dirty="0">
                    <a:solidFill>
                      <a:srgbClr val="0000FF"/>
                    </a:solidFill>
                    <a:latin typeface="Consolas"/>
                  </a:rPr>
                  <a:t>model</a:t>
                </a:r>
                <a:r>
                  <a:rPr lang="en-GB" sz="2400" dirty="0">
                    <a:solidFill>
                      <a:srgbClr val="000000"/>
                    </a:solidFill>
                    <a:latin typeface="Consolas"/>
                  </a:rPr>
                  <a:t> manatees = </a:t>
                </a:r>
                <a:r>
                  <a:rPr lang="en-GB" sz="2400" dirty="0" err="1">
                    <a:solidFill>
                      <a:srgbClr val="000000"/>
                    </a:solidFill>
                    <a:latin typeface="Consolas"/>
                  </a:rPr>
                  <a:t>nboats</a:t>
                </a:r>
                <a:r>
                  <a:rPr lang="en-GB" sz="2400" dirty="0">
                    <a:solidFill>
                      <a:srgbClr val="000000"/>
                    </a:solidFill>
                    <a:latin typeface="Consolas"/>
                  </a:rPr>
                  <a:t> </a:t>
                </a:r>
              </a:p>
              <a:p>
                <a:pPr marL="624078" indent="-514350">
                  <a:buFont typeface="+mj-lt"/>
                  <a:buAutoNum type="arabicPeriod"/>
                </a:pPr>
                <a:endParaRPr lang="en-GB" dirty="0"/>
              </a:p>
              <a:p>
                <a14:m>
                  <m:oMath xmlns:m="http://schemas.openxmlformats.org/officeDocument/2006/math">
                    <m:r>
                      <a:rPr lang="en-GB" b="0" i="1" smtClean="0">
                        <a:latin typeface="Cambria Math"/>
                      </a:rPr>
                      <m:t>𝑑𝑒𝑎𝑡h𝑠</m:t>
                    </m:r>
                    <m:r>
                      <a:rPr lang="en-GB" b="0" i="1" smtClean="0">
                        <a:latin typeface="Cambria Math"/>
                      </a:rPr>
                      <m:t>=0.12×</m:t>
                    </m:r>
                    <m:r>
                      <a:rPr lang="en-GB" b="0" i="1" smtClean="0">
                        <a:latin typeface="Cambria Math"/>
                      </a:rPr>
                      <m:t>𝑏𝑜𝑎𝑡𝑠</m:t>
                    </m:r>
                    <m:r>
                      <a:rPr lang="en-GB" b="0" i="1" smtClean="0">
                        <a:latin typeface="Cambria Math"/>
                      </a:rPr>
                      <m:t> −41.43</m:t>
                    </m:r>
                  </m:oMath>
                </a14:m>
                <a:endParaRPr lang="en-GB" b="0" dirty="0"/>
              </a:p>
              <a:p>
                <a:endParaRPr lang="en-GB" b="0" dirty="0"/>
              </a:p>
              <a:p>
                <a:pPr lvl="1"/>
                <a:r>
                  <a:rPr lang="en-GB" dirty="0"/>
                  <a:t>For every 10,000 boats registered, there will be 1 extra manatee death</a:t>
                </a:r>
              </a:p>
              <a:p>
                <a:pPr lvl="1"/>
                <a:r>
                  <a:rPr lang="en-GB" dirty="0"/>
                  <a:t>Intercept is what happens if there are no boats</a:t>
                </a:r>
              </a:p>
              <a:p>
                <a:pPr lvl="2"/>
                <a:r>
                  <a:rPr lang="en-GB" dirty="0"/>
                  <a:t>has no meaning because intercept is outside the prediction range of the model</a:t>
                </a:r>
                <a:endParaRPr lang="en-GB" b="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95536" y="2194296"/>
                <a:ext cx="8208912" cy="4221427"/>
              </a:xfrm>
              <a:blipFill>
                <a:blip r:embed="rId2"/>
                <a:stretch>
                  <a:fillRect l="-964" t="-1441"/>
                </a:stretch>
              </a:blipFill>
            </p:spPr>
            <p:txBody>
              <a:bodyPr/>
              <a:lstStyle/>
              <a:p>
                <a:r>
                  <a:rPr lang="en-GB">
                    <a:noFill/>
                  </a:rPr>
                  <a:t> </a:t>
                </a:r>
              </a:p>
            </p:txBody>
          </p:sp>
        </mc:Fallback>
      </mc:AlternateContent>
      <p:sp>
        <p:nvSpPr>
          <p:cNvPr id="3" name="Footer Placeholder 2"/>
          <p:cNvSpPr>
            <a:spLocks noGrp="1"/>
          </p:cNvSpPr>
          <p:nvPr>
            <p:ph type="ftr" sz="quarter" idx="11"/>
          </p:nvPr>
        </p:nvSpPr>
        <p:spPr>
          <a:xfrm>
            <a:off x="107504" y="6415724"/>
            <a:ext cx="4834673" cy="365125"/>
          </a:xfrm>
        </p:spPr>
        <p:txBody>
          <a:bodyPr/>
          <a:lstStyle/>
          <a:p>
            <a:r>
              <a:rPr lang="en-GB" dirty="0"/>
              <a:t>© De Montfort University, 2019</a:t>
            </a:r>
          </a:p>
        </p:txBody>
      </p:sp>
      <p:sp>
        <p:nvSpPr>
          <p:cNvPr id="4" name="Slide Number Placeholder 3"/>
          <p:cNvSpPr>
            <a:spLocks noGrp="1"/>
          </p:cNvSpPr>
          <p:nvPr>
            <p:ph type="sldNum" sz="quarter" idx="12"/>
          </p:nvPr>
        </p:nvSpPr>
        <p:spPr/>
        <p:txBody>
          <a:bodyPr/>
          <a:lstStyle/>
          <a:p>
            <a:fld id="{7D32918E-D04E-433C-AAF0-822B12D21C69}" type="slidenum">
              <a:rPr lang="en-GB" smtClean="0"/>
              <a:t>21</a:t>
            </a:fld>
            <a:endParaRPr lang="en-GB"/>
          </a:p>
        </p:txBody>
      </p:sp>
    </p:spTree>
    <p:extLst>
      <p:ext uri="{BB962C8B-B14F-4D97-AF65-F5344CB8AC3E}">
        <p14:creationId xmlns:p14="http://schemas.microsoft.com/office/powerpoint/2010/main" val="3185499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78" name="Rectangle 7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510240" y="753228"/>
            <a:ext cx="3102093" cy="1080938"/>
          </a:xfrm>
        </p:spPr>
        <p:txBody>
          <a:bodyPr>
            <a:normAutofit/>
          </a:bodyPr>
          <a:lstStyle/>
          <a:p>
            <a:r>
              <a:rPr lang="en-GB" sz="2100"/>
              <a:t>Regression assumptions</a:t>
            </a:r>
          </a:p>
        </p:txBody>
      </p:sp>
      <p:pic>
        <p:nvPicPr>
          <p:cNvPr id="82" name="Picture 8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4103" name="Content Placeholder 4102">
            <a:extLst>
              <a:ext uri="{FF2B5EF4-FFF2-40B4-BE49-F238E27FC236}">
                <a16:creationId xmlns:a16="http://schemas.microsoft.com/office/drawing/2014/main" id="{D7F442F5-B1E2-4D5A-9217-5081734CED59}"/>
              </a:ext>
            </a:extLst>
          </p:cNvPr>
          <p:cNvSpPr>
            <a:spLocks noGrp="1"/>
          </p:cNvSpPr>
          <p:nvPr>
            <p:ph idx="1"/>
          </p:nvPr>
        </p:nvSpPr>
        <p:spPr>
          <a:xfrm>
            <a:off x="510240" y="2336873"/>
            <a:ext cx="2742217" cy="3599316"/>
          </a:xfrm>
        </p:spPr>
        <p:txBody>
          <a:bodyPr>
            <a:normAutofit/>
          </a:bodyPr>
          <a:lstStyle/>
          <a:p>
            <a:r>
              <a:rPr lang="en-GB" sz="1200" dirty="0"/>
              <a:t>“Florida Powerboats and manatee deaths 1977-1990” in Moore, D, McCabe G (2003) Introduction to the practice of statistics 4</a:t>
            </a:r>
            <a:r>
              <a:rPr lang="en-GB" sz="1200" baseline="30000" dirty="0"/>
              <a:t>th</a:t>
            </a:r>
            <a:r>
              <a:rPr lang="en-GB" sz="1200" dirty="0"/>
              <a:t> Ed. New York; WH Freeman &amp; Co</a:t>
            </a:r>
          </a:p>
          <a:p>
            <a:endParaRPr lang="en-GB" sz="1200" dirty="0"/>
          </a:p>
          <a:p>
            <a:r>
              <a:rPr lang="en-GB" sz="1200" dirty="0"/>
              <a:t>The residuals are normally distributed so the parametric statistic is appropriate.</a:t>
            </a:r>
          </a:p>
          <a:p>
            <a:endParaRPr lang="en-US" sz="1200" dirty="0"/>
          </a:p>
          <a:p>
            <a:endParaRPr lang="en-US" sz="1200" dirty="0"/>
          </a:p>
        </p:txBody>
      </p:sp>
      <p:pic>
        <p:nvPicPr>
          <p:cNvPr id="4101" name="Picture 2" descr="Q-Q plot for resid"/>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57067" y="1665709"/>
            <a:ext cx="4702109" cy="3526581"/>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510241" y="6310313"/>
            <a:ext cx="2857649" cy="365125"/>
          </a:xfrm>
        </p:spPr>
        <p:txBody>
          <a:bodyPr>
            <a:normAutofit/>
          </a:bodyPr>
          <a:lstStyle/>
          <a:p>
            <a:pPr>
              <a:spcAft>
                <a:spcPts val="600"/>
              </a:spcAft>
            </a:pPr>
            <a:r>
              <a:rPr lang="en-GB" sz="900">
                <a:solidFill>
                  <a:schemeClr val="tx1"/>
                </a:solidFill>
              </a:rPr>
              <a:t>© De Montfort University, 2019</a:t>
            </a:r>
          </a:p>
        </p:txBody>
      </p:sp>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7D32918E-D04E-433C-AAF0-822B12D21C69}" type="slidenum">
              <a:rPr lang="en-GB" sz="900">
                <a:solidFill>
                  <a:prstClr val="white">
                    <a:tint val="75000"/>
                  </a:prstClr>
                </a:solidFill>
              </a:rPr>
              <a:pPr>
                <a:spcAft>
                  <a:spcPts val="600"/>
                </a:spcAft>
              </a:pPr>
              <a:t>22</a:t>
            </a:fld>
            <a:endParaRPr lang="en-GB" sz="900">
              <a:solidFill>
                <a:prstClr val="white">
                  <a:tint val="75000"/>
                </a:prstClr>
              </a:solidFill>
            </a:endParaRPr>
          </a:p>
        </p:txBody>
      </p:sp>
    </p:spTree>
    <p:extLst>
      <p:ext uri="{BB962C8B-B14F-4D97-AF65-F5344CB8AC3E}">
        <p14:creationId xmlns:p14="http://schemas.microsoft.com/office/powerpoint/2010/main" val="1811413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78" name="Rectangle 7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510240" y="753228"/>
            <a:ext cx="3102093" cy="1080938"/>
          </a:xfrm>
        </p:spPr>
        <p:txBody>
          <a:bodyPr>
            <a:normAutofit/>
          </a:bodyPr>
          <a:lstStyle/>
          <a:p>
            <a:r>
              <a:rPr lang="en-GB" sz="2100"/>
              <a:t>Regression assumptions</a:t>
            </a:r>
          </a:p>
        </p:txBody>
      </p:sp>
      <p:pic>
        <p:nvPicPr>
          <p:cNvPr id="82" name="Picture 8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5127" name="Content Placeholder 5126">
            <a:extLst>
              <a:ext uri="{FF2B5EF4-FFF2-40B4-BE49-F238E27FC236}">
                <a16:creationId xmlns:a16="http://schemas.microsoft.com/office/drawing/2014/main" id="{5348358A-36E8-40DE-8128-45A031C241FD}"/>
              </a:ext>
            </a:extLst>
          </p:cNvPr>
          <p:cNvSpPr>
            <a:spLocks noGrp="1"/>
          </p:cNvSpPr>
          <p:nvPr>
            <p:ph idx="1"/>
          </p:nvPr>
        </p:nvSpPr>
        <p:spPr>
          <a:xfrm>
            <a:off x="510240" y="2336873"/>
            <a:ext cx="2742217" cy="3599316"/>
          </a:xfrm>
        </p:spPr>
        <p:txBody>
          <a:bodyPr>
            <a:normAutofit/>
          </a:bodyPr>
          <a:lstStyle/>
          <a:p>
            <a:r>
              <a:rPr lang="en-GB" sz="1200" dirty="0"/>
              <a:t>“Florida Powerboats and manatee deaths 1977-1990” in Moore, D, McCabe G (2003) Introduction to the practice of statistics 4</a:t>
            </a:r>
            <a:r>
              <a:rPr lang="en-GB" sz="1200" baseline="30000" dirty="0"/>
              <a:t>th</a:t>
            </a:r>
            <a:r>
              <a:rPr lang="en-GB" sz="1200" dirty="0"/>
              <a:t> Ed. New York; WH Freeman &amp; Co</a:t>
            </a:r>
          </a:p>
          <a:p>
            <a:endParaRPr lang="en-GB" sz="1200" dirty="0"/>
          </a:p>
          <a:p>
            <a:r>
              <a:rPr lang="en-US" sz="1200" dirty="0"/>
              <a:t>Spread of residuals is broadly similar around y=0</a:t>
            </a:r>
          </a:p>
          <a:p>
            <a:endParaRPr lang="en-US" sz="1200" dirty="0"/>
          </a:p>
          <a:p>
            <a:endParaRPr lang="en-US" sz="1200" dirty="0"/>
          </a:p>
        </p:txBody>
      </p:sp>
      <p:pic>
        <p:nvPicPr>
          <p:cNvPr id="5125" name="Picture 2" descr="Scatter plot of residuals by nboats for manatees."/>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57067" y="1665709"/>
            <a:ext cx="4702109" cy="3526581"/>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510241" y="6310313"/>
            <a:ext cx="2857649" cy="365125"/>
          </a:xfrm>
        </p:spPr>
        <p:txBody>
          <a:bodyPr>
            <a:normAutofit/>
          </a:bodyPr>
          <a:lstStyle/>
          <a:p>
            <a:pPr>
              <a:spcAft>
                <a:spcPts val="600"/>
              </a:spcAft>
            </a:pPr>
            <a:r>
              <a:rPr lang="en-GB" sz="900">
                <a:solidFill>
                  <a:schemeClr val="tx1"/>
                </a:solidFill>
              </a:rPr>
              <a:t>© De Montfort University, 2019</a:t>
            </a:r>
          </a:p>
        </p:txBody>
      </p:sp>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7D32918E-D04E-433C-AAF0-822B12D21C69}" type="slidenum">
              <a:rPr lang="en-GB" sz="900">
                <a:solidFill>
                  <a:prstClr val="white">
                    <a:tint val="75000"/>
                  </a:prstClr>
                </a:solidFill>
              </a:rPr>
              <a:pPr>
                <a:spcAft>
                  <a:spcPts val="600"/>
                </a:spcAft>
              </a:pPr>
              <a:t>23</a:t>
            </a:fld>
            <a:endParaRPr lang="en-GB" sz="900">
              <a:solidFill>
                <a:prstClr val="white">
                  <a:tint val="75000"/>
                </a:prstClr>
              </a:solidFill>
            </a:endParaRPr>
          </a:p>
        </p:txBody>
      </p:sp>
    </p:spTree>
    <p:extLst>
      <p:ext uri="{BB962C8B-B14F-4D97-AF65-F5344CB8AC3E}">
        <p14:creationId xmlns:p14="http://schemas.microsoft.com/office/powerpoint/2010/main" val="3142627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Assumptions violated?</a:t>
            </a:r>
          </a:p>
        </p:txBody>
      </p:sp>
      <p:sp>
        <p:nvSpPr>
          <p:cNvPr id="2" name="Content Placeholder 1"/>
          <p:cNvSpPr>
            <a:spLocks noGrp="1"/>
          </p:cNvSpPr>
          <p:nvPr>
            <p:ph idx="1"/>
          </p:nvPr>
        </p:nvSpPr>
        <p:spPr/>
        <p:txBody>
          <a:bodyPr>
            <a:normAutofit fontScale="70000" lnSpcReduction="20000"/>
          </a:bodyPr>
          <a:lstStyle/>
          <a:p>
            <a:r>
              <a:rPr lang="en-GB" dirty="0"/>
              <a:t>Parametric models</a:t>
            </a:r>
          </a:p>
          <a:p>
            <a:pPr lvl="1"/>
            <a:r>
              <a:rPr lang="en-GB" dirty="0"/>
              <a:t>rely on assumptions about (transformed) data or residuals fitting the normal distribution</a:t>
            </a:r>
          </a:p>
          <a:p>
            <a:pPr lvl="1"/>
            <a:r>
              <a:rPr lang="en-GB" dirty="0"/>
              <a:t>are more robust if the data has no outliers (values &gt; 3</a:t>
            </a:r>
            <a:r>
              <a:rPr lang="en-GB" b="1" dirty="0">
                <a:solidFill>
                  <a:schemeClr val="accent2"/>
                </a:solidFill>
              </a:rPr>
              <a:t>s</a:t>
            </a:r>
            <a:r>
              <a:rPr lang="en-GB" dirty="0"/>
              <a:t> from the mean)</a:t>
            </a:r>
          </a:p>
          <a:p>
            <a:pPr lvl="1"/>
            <a:endParaRPr lang="en-GB" dirty="0"/>
          </a:p>
          <a:p>
            <a:r>
              <a:rPr lang="en-GB" dirty="0"/>
              <a:t>Non-parametric models</a:t>
            </a:r>
          </a:p>
          <a:p>
            <a:pPr lvl="1"/>
            <a:r>
              <a:rPr lang="en-GB" dirty="0"/>
              <a:t>require larger samples to prevent false positive and false negative errors</a:t>
            </a:r>
          </a:p>
          <a:p>
            <a:pPr lvl="2"/>
            <a:r>
              <a:rPr lang="en-GB" dirty="0"/>
              <a:t>i.e. have ‘less power’</a:t>
            </a:r>
          </a:p>
          <a:p>
            <a:pPr lvl="1"/>
            <a:r>
              <a:rPr lang="en-GB" dirty="0"/>
              <a:t>but make fewer assumptions</a:t>
            </a:r>
          </a:p>
          <a:p>
            <a:pPr lvl="2"/>
            <a:r>
              <a:rPr lang="en-GB" dirty="0"/>
              <a:t>i.e. are ‘more robust’</a:t>
            </a:r>
          </a:p>
          <a:p>
            <a:pPr lvl="2"/>
            <a:endParaRPr lang="en-GB" dirty="0"/>
          </a:p>
          <a:p>
            <a:r>
              <a:rPr lang="en-GB" dirty="0"/>
              <a:t>The choice depends on the data</a:t>
            </a:r>
          </a:p>
          <a:p>
            <a:pPr lvl="1"/>
            <a:r>
              <a:rPr lang="en-GB" dirty="0"/>
              <a:t>Numeric data related to ranks, where ‘+1’ has no meaning should suggest the use of a non-parametric test</a:t>
            </a:r>
          </a:p>
          <a:p>
            <a:pPr lvl="1"/>
            <a:r>
              <a:rPr lang="en-GB" dirty="0"/>
              <a:t>Or on evaluation of parametric test assumptions &amp; the data cannot be transformed</a:t>
            </a:r>
          </a:p>
          <a:p>
            <a:pPr lvl="1"/>
            <a:endParaRPr lang="en-GB" dirty="0"/>
          </a:p>
          <a:p>
            <a:pPr lvl="1"/>
            <a:endParaRPr lang="en-GB" dirty="0"/>
          </a:p>
        </p:txBody>
      </p:sp>
      <p:sp>
        <p:nvSpPr>
          <p:cNvPr id="3" name="Footer Placeholder 2"/>
          <p:cNvSpPr>
            <a:spLocks noGrp="1"/>
          </p:cNvSpPr>
          <p:nvPr>
            <p:ph type="ftr" sz="quarter" idx="11"/>
          </p:nvPr>
        </p:nvSpPr>
        <p:spPr/>
        <p:txBody>
          <a:bodyPr/>
          <a:lstStyle/>
          <a:p>
            <a:r>
              <a:rPr lang="en-GB"/>
              <a:t>© De Montfort University, 2019</a:t>
            </a:r>
          </a:p>
        </p:txBody>
      </p:sp>
      <p:sp>
        <p:nvSpPr>
          <p:cNvPr id="4" name="Slide Number Placeholder 3"/>
          <p:cNvSpPr>
            <a:spLocks noGrp="1"/>
          </p:cNvSpPr>
          <p:nvPr>
            <p:ph type="sldNum" sz="quarter" idx="12"/>
          </p:nvPr>
        </p:nvSpPr>
        <p:spPr/>
        <p:txBody>
          <a:bodyPr/>
          <a:lstStyle/>
          <a:p>
            <a:fld id="{7D32918E-D04E-433C-AAF0-822B12D21C69}" type="slidenum">
              <a:rPr lang="en-GB" smtClean="0"/>
              <a:t>24</a:t>
            </a:fld>
            <a:endParaRPr lang="en-GB"/>
          </a:p>
        </p:txBody>
      </p:sp>
    </p:spTree>
    <p:extLst>
      <p:ext uri="{BB962C8B-B14F-4D97-AF65-F5344CB8AC3E}">
        <p14:creationId xmlns:p14="http://schemas.microsoft.com/office/powerpoint/2010/main" val="1876906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Parametric Statistical Models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33400" y="2336873"/>
                <a:ext cx="7494984" cy="3599316"/>
              </a:xfrm>
            </p:spPr>
            <p:txBody>
              <a:bodyPr>
                <a:normAutofit fontScale="85000" lnSpcReduction="20000"/>
              </a:bodyPr>
              <a:lstStyle/>
              <a:p>
                <a:r>
                  <a:rPr lang="en-GB" dirty="0"/>
                  <a:t>Dependent variable (DV): </a:t>
                </a:r>
              </a:p>
              <a:p>
                <a:pPr lvl="1"/>
                <a:r>
                  <a:rPr lang="en-GB" dirty="0"/>
                  <a:t>Continuous</a:t>
                </a:r>
              </a:p>
              <a:p>
                <a:endParaRPr lang="en-GB" dirty="0"/>
              </a:p>
              <a:p>
                <a:r>
                  <a:rPr lang="en-GB" dirty="0"/>
                  <a:t>Independent variable (IV): </a:t>
                </a:r>
              </a:p>
              <a:p>
                <a:pPr lvl="1"/>
                <a:r>
                  <a:rPr lang="en-GB" dirty="0"/>
                  <a:t>Categorical or continuous variable dividing DV into…</a:t>
                </a:r>
              </a:p>
              <a:p>
                <a:pPr lvl="1"/>
                <a:endParaRPr lang="en-GB" dirty="0"/>
              </a:p>
              <a:p>
                <a:r>
                  <a:rPr lang="en-GB" dirty="0"/>
                  <a:t>Models</a:t>
                </a:r>
              </a:p>
              <a:p>
                <a:pPr lvl="1"/>
                <a:r>
                  <a:rPr lang="en-GB" dirty="0"/>
                  <a:t>One group 				t-test, </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endParaRPr lang="en-GB" dirty="0"/>
              </a:p>
              <a:p>
                <a:pPr lvl="1"/>
                <a:r>
                  <a:rPr lang="en-GB" dirty="0"/>
                  <a:t>Two independent groups		t-test</a:t>
                </a:r>
              </a:p>
              <a:p>
                <a:pPr lvl="2"/>
                <a:r>
                  <a:rPr lang="en-GB" dirty="0"/>
                  <a:t>Two dependent groups		t-test on difference,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𝑑𝑖𝑓𝑓</m:t>
                        </m:r>
                      </m:sub>
                    </m:sSub>
                  </m:oMath>
                </a14:m>
                <a:r>
                  <a:rPr lang="en-GB" dirty="0"/>
                  <a:t>=0</a:t>
                </a:r>
              </a:p>
              <a:p>
                <a:pPr lvl="1"/>
                <a:r>
                  <a:rPr lang="en-GB" dirty="0"/>
                  <a:t>3 or more groups			one way ANOVA</a:t>
                </a:r>
              </a:p>
              <a:p>
                <a:pPr lvl="2"/>
                <a:r>
                  <a:rPr lang="en-GB" dirty="0"/>
                  <a:t>Ordered groups			ANOVA with linear trend</a:t>
                </a:r>
              </a:p>
              <a:p>
                <a:pPr lvl="1"/>
                <a:r>
                  <a:rPr lang="en-GB" dirty="0"/>
                  <a:t>Infinite groups (continuous IV)		regression</a:t>
                </a:r>
              </a:p>
              <a:p>
                <a:pPr lvl="1"/>
                <a:endParaRPr lang="en-GB" dirty="0"/>
              </a:p>
              <a:p>
                <a:pPr lvl="1"/>
                <a:endParaRPr lang="en-GB" dirty="0"/>
              </a:p>
              <a:p>
                <a:pPr lvl="1"/>
                <a:endParaRPr lang="en-GB" dirty="0"/>
              </a:p>
              <a:p>
                <a:pPr lvl="1"/>
                <a:endParaRPr lang="en-GB" dirty="0"/>
              </a:p>
              <a:p>
                <a:pPr lvl="1"/>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33400" y="2336873"/>
                <a:ext cx="7494984" cy="3599316"/>
              </a:xfrm>
              <a:blipFill>
                <a:blip r:embed="rId2"/>
                <a:stretch>
                  <a:fillRect l="-732" t="-3384"/>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1C411E73-C51D-472C-89B4-52C8D3FB849B}"/>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80D9654B-8D8E-437F-BE70-5FF0ADE6A0E2}"/>
              </a:ext>
            </a:extLst>
          </p:cNvPr>
          <p:cNvSpPr>
            <a:spLocks noGrp="1"/>
          </p:cNvSpPr>
          <p:nvPr>
            <p:ph type="sldNum" sz="quarter" idx="12"/>
          </p:nvPr>
        </p:nvSpPr>
        <p:spPr/>
        <p:txBody>
          <a:bodyPr/>
          <a:lstStyle/>
          <a:p>
            <a:fld id="{7D32918E-D04E-433C-AAF0-822B12D21C69}" type="slidenum">
              <a:rPr lang="en-GB" smtClean="0"/>
              <a:t>25</a:t>
            </a:fld>
            <a:endParaRPr lang="en-GB"/>
          </a:p>
        </p:txBody>
      </p:sp>
    </p:spTree>
    <p:extLst>
      <p:ext uri="{BB962C8B-B14F-4D97-AF65-F5344CB8AC3E}">
        <p14:creationId xmlns:p14="http://schemas.microsoft.com/office/powerpoint/2010/main" val="2527420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Non-parametric tests</a:t>
            </a:r>
          </a:p>
        </p:txBody>
      </p:sp>
      <p:sp>
        <p:nvSpPr>
          <p:cNvPr id="2" name="Content Placeholder 1"/>
          <p:cNvSpPr>
            <a:spLocks noGrp="1"/>
          </p:cNvSpPr>
          <p:nvPr>
            <p:ph idx="1"/>
          </p:nvPr>
        </p:nvSpPr>
        <p:spPr/>
        <p:txBody>
          <a:bodyPr>
            <a:normAutofit fontScale="85000" lnSpcReduction="20000"/>
          </a:bodyPr>
          <a:lstStyle/>
          <a:p>
            <a:r>
              <a:rPr lang="en-GB" dirty="0"/>
              <a:t>What happens when the assumptions of parametric tests are violated?</a:t>
            </a:r>
          </a:p>
          <a:p>
            <a:endParaRPr lang="en-GB" dirty="0"/>
          </a:p>
          <a:p>
            <a:r>
              <a:rPr lang="en-GB" dirty="0"/>
              <a:t>Attempt to transform the data so that the assumptions are met</a:t>
            </a:r>
          </a:p>
          <a:p>
            <a:r>
              <a:rPr lang="en-GB" dirty="0"/>
              <a:t>If this cannot be done, consider using non-parametric tests…</a:t>
            </a:r>
          </a:p>
          <a:p>
            <a:endParaRPr lang="en-GB" dirty="0"/>
          </a:p>
          <a:p>
            <a:r>
              <a:rPr lang="en-GB" dirty="0"/>
              <a:t>SAS commands with non-parametric statistics are sometimes not obvious:</a:t>
            </a:r>
          </a:p>
          <a:p>
            <a:pPr lvl="1"/>
            <a:r>
              <a:rPr lang="en-GB" b="1" dirty="0">
                <a:solidFill>
                  <a:srgbClr val="002060"/>
                </a:solidFill>
                <a:latin typeface="Consolas" panose="020B0609020204030204" pitchFamily="49" charset="0"/>
              </a:rPr>
              <a:t>proc univariate</a:t>
            </a:r>
          </a:p>
          <a:p>
            <a:pPr lvl="1"/>
            <a:r>
              <a:rPr lang="en-GB" b="1" dirty="0">
                <a:solidFill>
                  <a:srgbClr val="002060"/>
                </a:solidFill>
                <a:latin typeface="Consolas" panose="020B0609020204030204" pitchFamily="49" charset="0"/>
              </a:rPr>
              <a:t>proc npar1way</a:t>
            </a:r>
          </a:p>
          <a:p>
            <a:pPr lvl="1"/>
            <a:r>
              <a:rPr lang="en-GB" b="1" dirty="0">
                <a:solidFill>
                  <a:srgbClr val="002060"/>
                </a:solidFill>
                <a:latin typeface="Consolas" panose="020B0609020204030204" pitchFamily="49" charset="0"/>
              </a:rPr>
              <a:t>proc </a:t>
            </a:r>
            <a:r>
              <a:rPr lang="en-GB" b="1" dirty="0" err="1">
                <a:solidFill>
                  <a:srgbClr val="002060"/>
                </a:solidFill>
                <a:latin typeface="Consolas" panose="020B0609020204030204" pitchFamily="49" charset="0"/>
              </a:rPr>
              <a:t>freq</a:t>
            </a:r>
            <a:endParaRPr lang="en-GB" b="1" dirty="0">
              <a:solidFill>
                <a:srgbClr val="002060"/>
              </a:solidFill>
              <a:latin typeface="Consolas" panose="020B0609020204030204" pitchFamily="49" charset="0"/>
            </a:endParaRPr>
          </a:p>
          <a:p>
            <a:pPr lvl="1"/>
            <a:endParaRPr lang="en-GB" dirty="0"/>
          </a:p>
          <a:p>
            <a:pPr lvl="1"/>
            <a:endParaRPr lang="en-GB" dirty="0"/>
          </a:p>
        </p:txBody>
      </p:sp>
      <p:sp>
        <p:nvSpPr>
          <p:cNvPr id="4" name="Footer Placeholder 3">
            <a:extLst>
              <a:ext uri="{FF2B5EF4-FFF2-40B4-BE49-F238E27FC236}">
                <a16:creationId xmlns:a16="http://schemas.microsoft.com/office/drawing/2014/main" id="{42CD1102-4F18-4F18-88DA-E1CF88DF1299}"/>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AA50FC5D-F026-44D4-ABA3-62478C0055D3}"/>
              </a:ext>
            </a:extLst>
          </p:cNvPr>
          <p:cNvSpPr>
            <a:spLocks noGrp="1"/>
          </p:cNvSpPr>
          <p:nvPr>
            <p:ph type="sldNum" sz="quarter" idx="12"/>
          </p:nvPr>
        </p:nvSpPr>
        <p:spPr/>
        <p:txBody>
          <a:bodyPr/>
          <a:lstStyle/>
          <a:p>
            <a:fld id="{7D32918E-D04E-433C-AAF0-822B12D21C69}" type="slidenum">
              <a:rPr lang="en-GB" smtClean="0"/>
              <a:t>26</a:t>
            </a:fld>
            <a:endParaRPr lang="en-GB"/>
          </a:p>
        </p:txBody>
      </p:sp>
    </p:spTree>
    <p:extLst>
      <p:ext uri="{BB962C8B-B14F-4D97-AF65-F5344CB8AC3E}">
        <p14:creationId xmlns:p14="http://schemas.microsoft.com/office/powerpoint/2010/main" val="3025182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Single sample test (Wilcoxon)</a:t>
            </a:r>
          </a:p>
        </p:txBody>
      </p:sp>
      <p:sp>
        <p:nvSpPr>
          <p:cNvPr id="4" name="Text Placeholder 3"/>
          <p:cNvSpPr>
            <a:spLocks noGrp="1"/>
          </p:cNvSpPr>
          <p:nvPr>
            <p:ph type="body" idx="1"/>
          </p:nvPr>
        </p:nvSpPr>
        <p:spPr/>
        <p:txBody>
          <a:bodyPr/>
          <a:lstStyle/>
          <a:p>
            <a:r>
              <a:rPr lang="en-GB" dirty="0"/>
              <a:t>The code</a:t>
            </a:r>
          </a:p>
        </p:txBody>
      </p:sp>
      <p:sp>
        <p:nvSpPr>
          <p:cNvPr id="2" name="Content Placeholder 1"/>
          <p:cNvSpPr>
            <a:spLocks noGrp="1"/>
          </p:cNvSpPr>
          <p:nvPr>
            <p:ph sz="half" idx="2"/>
          </p:nvPr>
        </p:nvSpPr>
        <p:spPr>
          <a:xfrm>
            <a:off x="531638" y="3030009"/>
            <a:ext cx="4400402" cy="3341469"/>
          </a:xfrm>
        </p:spPr>
        <p:style>
          <a:lnRef idx="2">
            <a:schemeClr val="dk1"/>
          </a:lnRef>
          <a:fillRef idx="1">
            <a:schemeClr val="lt1"/>
          </a:fillRef>
          <a:effectRef idx="0">
            <a:schemeClr val="dk1"/>
          </a:effectRef>
          <a:fontRef idx="minor">
            <a:schemeClr val="dk1"/>
          </a:fontRef>
        </p:style>
        <p:txBody>
          <a:bodyPr>
            <a:noAutofit/>
          </a:bodyPr>
          <a:lstStyle/>
          <a:p>
            <a:pPr marL="624078" indent="-514350">
              <a:spcBef>
                <a:spcPts val="0"/>
              </a:spcBef>
              <a:buFont typeface="+mj-lt"/>
              <a:buAutoNum type="arabicPeriod"/>
            </a:pPr>
            <a:r>
              <a:rPr lang="en-GB" sz="1200" b="1" dirty="0">
                <a:solidFill>
                  <a:srgbClr val="000080"/>
                </a:solidFill>
                <a:latin typeface="Consolas"/>
              </a:rPr>
              <a:t>data</a:t>
            </a:r>
            <a:r>
              <a:rPr lang="en-GB" sz="1200" dirty="0">
                <a:solidFill>
                  <a:srgbClr val="000000"/>
                </a:solidFill>
                <a:latin typeface="Consolas"/>
              </a:rPr>
              <a:t> energy;</a:t>
            </a:r>
          </a:p>
          <a:p>
            <a:pPr marL="624078" indent="-514350">
              <a:spcBef>
                <a:spcPts val="0"/>
              </a:spcBef>
              <a:buFont typeface="+mj-lt"/>
              <a:buAutoNum type="arabicPeriod"/>
            </a:pPr>
            <a:r>
              <a:rPr lang="en-GB" sz="1200" dirty="0">
                <a:solidFill>
                  <a:srgbClr val="000000"/>
                </a:solidFill>
                <a:latin typeface="Consolas"/>
              </a:rPr>
              <a:t>	</a:t>
            </a:r>
            <a:r>
              <a:rPr lang="en-GB" sz="1200" dirty="0">
                <a:solidFill>
                  <a:srgbClr val="0000FF"/>
                </a:solidFill>
                <a:latin typeface="Consolas"/>
              </a:rPr>
              <a:t>input</a:t>
            </a:r>
            <a:r>
              <a:rPr lang="en-GB" sz="1200" dirty="0">
                <a:solidFill>
                  <a:srgbClr val="000000"/>
                </a:solidFill>
                <a:latin typeface="Consolas"/>
              </a:rPr>
              <a:t> intake;</a:t>
            </a:r>
          </a:p>
          <a:p>
            <a:pPr marL="624078" indent="-514350">
              <a:spcBef>
                <a:spcPts val="0"/>
              </a:spcBef>
              <a:buFont typeface="+mj-lt"/>
              <a:buAutoNum type="arabicPeriod"/>
            </a:pPr>
            <a:r>
              <a:rPr lang="en-GB" sz="1200" dirty="0">
                <a:solidFill>
                  <a:srgbClr val="008000"/>
                </a:solidFill>
                <a:latin typeface="Consolas"/>
              </a:rPr>
              <a:t>/* Calculate difference */</a:t>
            </a:r>
            <a:endParaRPr lang="en-GB" sz="1200" dirty="0">
              <a:solidFill>
                <a:srgbClr val="000000"/>
              </a:solidFill>
              <a:latin typeface="Consolas"/>
            </a:endParaRPr>
          </a:p>
          <a:p>
            <a:pPr marL="624078" indent="-514350">
              <a:spcBef>
                <a:spcPts val="0"/>
              </a:spcBef>
              <a:buFont typeface="+mj-lt"/>
              <a:buAutoNum type="arabicPeriod"/>
            </a:pPr>
            <a:r>
              <a:rPr lang="en-GB" sz="1200" dirty="0">
                <a:solidFill>
                  <a:srgbClr val="000000"/>
                </a:solidFill>
                <a:latin typeface="Consolas"/>
              </a:rPr>
              <a:t>	diff = intake - </a:t>
            </a:r>
            <a:r>
              <a:rPr lang="en-GB" sz="1200" b="1" dirty="0">
                <a:solidFill>
                  <a:srgbClr val="008080"/>
                </a:solidFill>
                <a:latin typeface="Consolas"/>
              </a:rPr>
              <a:t>7725</a:t>
            </a:r>
            <a:r>
              <a:rPr lang="en-GB" sz="1200" dirty="0">
                <a:solidFill>
                  <a:srgbClr val="000000"/>
                </a:solidFill>
                <a:latin typeface="Consolas"/>
              </a:rPr>
              <a:t>;	</a:t>
            </a:r>
          </a:p>
          <a:p>
            <a:pPr marL="624078" indent="-514350">
              <a:spcBef>
                <a:spcPts val="0"/>
              </a:spcBef>
              <a:buFont typeface="+mj-lt"/>
              <a:buAutoNum type="arabicPeriod"/>
            </a:pPr>
            <a:r>
              <a:rPr lang="en-GB" sz="1200" dirty="0">
                <a:solidFill>
                  <a:srgbClr val="000000"/>
                </a:solidFill>
                <a:latin typeface="Consolas"/>
              </a:rPr>
              <a:t>	</a:t>
            </a:r>
            <a:r>
              <a:rPr lang="en-GB" sz="1200" dirty="0">
                <a:solidFill>
                  <a:srgbClr val="0000FF"/>
                </a:solidFill>
                <a:latin typeface="Consolas"/>
              </a:rPr>
              <a:t>label</a:t>
            </a:r>
            <a:endParaRPr lang="en-GB" sz="1200" dirty="0">
              <a:solidFill>
                <a:srgbClr val="000000"/>
              </a:solidFill>
              <a:latin typeface="Consolas"/>
            </a:endParaRPr>
          </a:p>
          <a:p>
            <a:pPr marL="624078" indent="-514350">
              <a:spcBef>
                <a:spcPts val="0"/>
              </a:spcBef>
              <a:buFont typeface="+mj-lt"/>
              <a:buAutoNum type="arabicPeriod"/>
            </a:pPr>
            <a:r>
              <a:rPr lang="en-GB" sz="1200" dirty="0">
                <a:solidFill>
                  <a:srgbClr val="000000"/>
                </a:solidFill>
                <a:latin typeface="Consolas"/>
              </a:rPr>
              <a:t>	intake = </a:t>
            </a:r>
            <a:r>
              <a:rPr lang="en-GB" sz="1200" dirty="0">
                <a:solidFill>
                  <a:srgbClr val="800080"/>
                </a:solidFill>
                <a:latin typeface="Consolas"/>
              </a:rPr>
              <a:t>'Daily energy intake (kJ)'</a:t>
            </a:r>
            <a:r>
              <a:rPr lang="en-GB" sz="1200" dirty="0">
                <a:solidFill>
                  <a:srgbClr val="000000"/>
                </a:solidFill>
                <a:latin typeface="Consolas"/>
              </a:rPr>
              <a:t>;</a:t>
            </a:r>
          </a:p>
          <a:p>
            <a:pPr marL="624078" indent="-514350">
              <a:spcBef>
                <a:spcPts val="0"/>
              </a:spcBef>
              <a:buFont typeface="+mj-lt"/>
              <a:buAutoNum type="arabicPeriod"/>
            </a:pPr>
            <a:r>
              <a:rPr lang="en-GB" sz="1200" dirty="0" err="1">
                <a:solidFill>
                  <a:srgbClr val="0000FF"/>
                </a:solidFill>
                <a:latin typeface="Consolas"/>
              </a:rPr>
              <a:t>datalines</a:t>
            </a:r>
            <a:r>
              <a:rPr lang="en-GB" sz="1200" dirty="0">
                <a:solidFill>
                  <a:srgbClr val="000000"/>
                </a:solidFill>
                <a:latin typeface="Consolas"/>
              </a:rPr>
              <a:t>;</a:t>
            </a:r>
          </a:p>
          <a:p>
            <a:pPr marL="624078" indent="-514350">
              <a:spcBef>
                <a:spcPts val="0"/>
              </a:spcBef>
              <a:buFont typeface="+mj-lt"/>
              <a:buAutoNum type="arabicPeriod"/>
            </a:pPr>
            <a:r>
              <a:rPr lang="en-GB" sz="1200" dirty="0">
                <a:solidFill>
                  <a:srgbClr val="000000"/>
                </a:solidFill>
                <a:latin typeface="Consolas"/>
              </a:rPr>
              <a:t>5260	</a:t>
            </a:r>
          </a:p>
          <a:p>
            <a:pPr marL="624078" indent="-514350">
              <a:spcBef>
                <a:spcPts val="0"/>
              </a:spcBef>
              <a:buFont typeface="+mj-lt"/>
              <a:buAutoNum type="arabicPeriod"/>
            </a:pPr>
            <a:r>
              <a:rPr lang="en-GB" sz="1200" dirty="0">
                <a:solidFill>
                  <a:srgbClr val="008000"/>
                </a:solidFill>
                <a:latin typeface="Consolas"/>
              </a:rPr>
              <a:t>/* More intake values */</a:t>
            </a:r>
            <a:endParaRPr lang="en-GB" sz="1200" dirty="0">
              <a:solidFill>
                <a:srgbClr val="000000"/>
              </a:solidFill>
              <a:latin typeface="Consolas"/>
            </a:endParaRPr>
          </a:p>
          <a:p>
            <a:pPr marL="624078" indent="-514350">
              <a:spcBef>
                <a:spcPts val="0"/>
              </a:spcBef>
              <a:buFont typeface="+mj-lt"/>
              <a:buAutoNum type="arabicPeriod"/>
            </a:pPr>
            <a:r>
              <a:rPr lang="en-GB" sz="1200" dirty="0">
                <a:solidFill>
                  <a:srgbClr val="000000"/>
                </a:solidFill>
                <a:latin typeface="Consolas"/>
              </a:rPr>
              <a:t>;</a:t>
            </a:r>
          </a:p>
          <a:p>
            <a:pPr marL="624078" indent="-514350">
              <a:spcBef>
                <a:spcPts val="0"/>
              </a:spcBef>
              <a:buFont typeface="+mj-lt"/>
              <a:buAutoNum type="arabicPeriod"/>
            </a:pPr>
            <a:r>
              <a:rPr lang="en-GB" sz="1200" dirty="0">
                <a:solidFill>
                  <a:srgbClr val="0000FF"/>
                </a:solidFill>
                <a:latin typeface="Consolas"/>
              </a:rPr>
              <a:t>run</a:t>
            </a:r>
            <a:r>
              <a:rPr lang="en-GB" sz="1200" dirty="0">
                <a:solidFill>
                  <a:srgbClr val="000000"/>
                </a:solidFill>
                <a:latin typeface="Consolas"/>
              </a:rPr>
              <a:t>;</a:t>
            </a:r>
          </a:p>
          <a:p>
            <a:pPr marL="624078" indent="-514350">
              <a:spcBef>
                <a:spcPts val="0"/>
              </a:spcBef>
              <a:buFont typeface="+mj-lt"/>
              <a:buAutoNum type="arabicPeriod"/>
            </a:pPr>
            <a:endParaRPr lang="en-GB" sz="1200" dirty="0">
              <a:solidFill>
                <a:srgbClr val="000000"/>
              </a:solidFill>
              <a:latin typeface="Consolas"/>
            </a:endParaRPr>
          </a:p>
          <a:p>
            <a:pPr marL="624078" indent="-514350">
              <a:spcBef>
                <a:spcPts val="0"/>
              </a:spcBef>
              <a:buFont typeface="+mj-lt"/>
              <a:buAutoNum type="arabicPeriod"/>
            </a:pPr>
            <a:r>
              <a:rPr lang="en-GB" sz="1200" b="1" dirty="0" err="1">
                <a:solidFill>
                  <a:srgbClr val="000080"/>
                </a:solidFill>
                <a:latin typeface="Consolas"/>
              </a:rPr>
              <a:t>proc</a:t>
            </a:r>
            <a:r>
              <a:rPr lang="en-GB" sz="1200" dirty="0">
                <a:solidFill>
                  <a:srgbClr val="000000"/>
                </a:solidFill>
                <a:latin typeface="Consolas"/>
              </a:rPr>
              <a:t> </a:t>
            </a:r>
            <a:r>
              <a:rPr lang="en-GB" sz="1200" b="1" dirty="0" err="1">
                <a:solidFill>
                  <a:srgbClr val="000080"/>
                </a:solidFill>
                <a:latin typeface="Consolas"/>
              </a:rPr>
              <a:t>univariate</a:t>
            </a:r>
            <a:endParaRPr lang="en-GB" sz="1200" dirty="0">
              <a:solidFill>
                <a:srgbClr val="000000"/>
              </a:solidFill>
              <a:latin typeface="Consolas"/>
            </a:endParaRPr>
          </a:p>
          <a:p>
            <a:pPr marL="624078" indent="-514350">
              <a:spcBef>
                <a:spcPts val="0"/>
              </a:spcBef>
              <a:buFont typeface="+mj-lt"/>
              <a:buAutoNum type="arabicPeriod"/>
            </a:pPr>
            <a:r>
              <a:rPr lang="en-GB" sz="1200" dirty="0">
                <a:solidFill>
                  <a:srgbClr val="000000"/>
                </a:solidFill>
                <a:latin typeface="Consolas"/>
              </a:rPr>
              <a:t>	</a:t>
            </a:r>
            <a:r>
              <a:rPr lang="en-GB" sz="1200" dirty="0">
                <a:solidFill>
                  <a:srgbClr val="0000FF"/>
                </a:solidFill>
                <a:latin typeface="Consolas"/>
              </a:rPr>
              <a:t>data</a:t>
            </a:r>
            <a:r>
              <a:rPr lang="en-GB" sz="1200" dirty="0">
                <a:solidFill>
                  <a:srgbClr val="000000"/>
                </a:solidFill>
                <a:latin typeface="Consolas"/>
              </a:rPr>
              <a:t> = energy;</a:t>
            </a:r>
          </a:p>
          <a:p>
            <a:pPr marL="624078" indent="-514350">
              <a:spcBef>
                <a:spcPts val="0"/>
              </a:spcBef>
              <a:buFont typeface="+mj-lt"/>
              <a:buAutoNum type="arabicPeriod"/>
            </a:pPr>
            <a:r>
              <a:rPr lang="en-GB" sz="1200" dirty="0">
                <a:solidFill>
                  <a:srgbClr val="000000"/>
                </a:solidFill>
                <a:latin typeface="Consolas"/>
              </a:rPr>
              <a:t>	</a:t>
            </a:r>
            <a:r>
              <a:rPr lang="en-GB" sz="1200" dirty="0" err="1">
                <a:solidFill>
                  <a:srgbClr val="0000FF"/>
                </a:solidFill>
                <a:latin typeface="Consolas"/>
              </a:rPr>
              <a:t>var</a:t>
            </a:r>
            <a:r>
              <a:rPr lang="en-GB" sz="1200" dirty="0">
                <a:solidFill>
                  <a:srgbClr val="000000"/>
                </a:solidFill>
                <a:latin typeface="Consolas"/>
              </a:rPr>
              <a:t> intake diff;			</a:t>
            </a:r>
            <a:r>
              <a:rPr lang="en-GB" sz="1200" dirty="0" err="1">
                <a:solidFill>
                  <a:srgbClr val="0000FF"/>
                </a:solidFill>
                <a:latin typeface="Consolas"/>
              </a:rPr>
              <a:t>qqplot</a:t>
            </a:r>
            <a:r>
              <a:rPr lang="en-GB" sz="1200" dirty="0">
                <a:solidFill>
                  <a:srgbClr val="000000"/>
                </a:solidFill>
                <a:latin typeface="Consolas"/>
              </a:rPr>
              <a:t> intake </a:t>
            </a:r>
          </a:p>
          <a:p>
            <a:pPr marL="624078" indent="-514350">
              <a:spcBef>
                <a:spcPts val="0"/>
              </a:spcBef>
              <a:buFont typeface="+mj-lt"/>
              <a:buAutoNum type="arabicPeriod"/>
            </a:pPr>
            <a:r>
              <a:rPr lang="en-GB" sz="1200" dirty="0">
                <a:solidFill>
                  <a:srgbClr val="000000"/>
                </a:solidFill>
                <a:latin typeface="Consolas"/>
              </a:rPr>
              <a:t>	  / </a:t>
            </a:r>
            <a:r>
              <a:rPr lang="en-GB" sz="1200" dirty="0">
                <a:solidFill>
                  <a:srgbClr val="0000FF"/>
                </a:solidFill>
                <a:latin typeface="Consolas"/>
              </a:rPr>
              <a:t>normal</a:t>
            </a:r>
            <a:r>
              <a:rPr lang="en-GB" sz="1200" dirty="0">
                <a:solidFill>
                  <a:srgbClr val="000000"/>
                </a:solidFill>
                <a:latin typeface="Consolas"/>
              </a:rPr>
              <a:t> (</a:t>
            </a:r>
            <a:r>
              <a:rPr lang="en-GB" sz="1200" dirty="0">
                <a:solidFill>
                  <a:srgbClr val="0000FF"/>
                </a:solidFill>
                <a:latin typeface="Consolas"/>
              </a:rPr>
              <a:t>mu</a:t>
            </a:r>
            <a:r>
              <a:rPr lang="en-GB" sz="1200" dirty="0">
                <a:solidFill>
                  <a:srgbClr val="000000"/>
                </a:solidFill>
                <a:latin typeface="Consolas"/>
              </a:rPr>
              <a:t>=</a:t>
            </a:r>
            <a:r>
              <a:rPr lang="en-GB" sz="1200" dirty="0" err="1">
                <a:solidFill>
                  <a:srgbClr val="000000"/>
                </a:solidFill>
                <a:latin typeface="Consolas"/>
              </a:rPr>
              <a:t>est</a:t>
            </a:r>
            <a:r>
              <a:rPr lang="en-GB" sz="1200" dirty="0">
                <a:solidFill>
                  <a:srgbClr val="000000"/>
                </a:solidFill>
                <a:latin typeface="Consolas"/>
              </a:rPr>
              <a:t> </a:t>
            </a:r>
            <a:r>
              <a:rPr lang="en-GB" sz="1200" dirty="0">
                <a:solidFill>
                  <a:srgbClr val="0000FF"/>
                </a:solidFill>
                <a:latin typeface="Consolas"/>
              </a:rPr>
              <a:t>sigma</a:t>
            </a:r>
            <a:r>
              <a:rPr lang="en-GB" sz="1200" dirty="0">
                <a:solidFill>
                  <a:srgbClr val="000000"/>
                </a:solidFill>
                <a:latin typeface="Consolas"/>
              </a:rPr>
              <a:t>=</a:t>
            </a:r>
            <a:r>
              <a:rPr lang="en-GB" sz="1200" dirty="0" err="1">
                <a:solidFill>
                  <a:srgbClr val="000000"/>
                </a:solidFill>
                <a:latin typeface="Consolas"/>
              </a:rPr>
              <a:t>est</a:t>
            </a:r>
            <a:r>
              <a:rPr lang="en-GB" sz="1200" dirty="0">
                <a:solidFill>
                  <a:srgbClr val="000000"/>
                </a:solidFill>
                <a:latin typeface="Consolas"/>
              </a:rPr>
              <a:t>);</a:t>
            </a:r>
          </a:p>
          <a:p>
            <a:pPr marL="624078" indent="-514350">
              <a:spcBef>
                <a:spcPts val="0"/>
              </a:spcBef>
              <a:buFont typeface="+mj-lt"/>
              <a:buAutoNum type="arabicPeriod"/>
            </a:pPr>
            <a:r>
              <a:rPr lang="en-GB" sz="1200" dirty="0">
                <a:solidFill>
                  <a:srgbClr val="000000"/>
                </a:solidFill>
                <a:latin typeface="Consolas"/>
              </a:rPr>
              <a:t>	</a:t>
            </a:r>
            <a:r>
              <a:rPr lang="en-GB" sz="1200" dirty="0">
                <a:solidFill>
                  <a:srgbClr val="0000FF"/>
                </a:solidFill>
                <a:latin typeface="Consolas"/>
              </a:rPr>
              <a:t>histogram</a:t>
            </a:r>
            <a:r>
              <a:rPr lang="en-GB" sz="1200" dirty="0">
                <a:solidFill>
                  <a:srgbClr val="000000"/>
                </a:solidFill>
                <a:latin typeface="Consolas"/>
              </a:rPr>
              <a:t> intake / </a:t>
            </a:r>
            <a:r>
              <a:rPr lang="en-GB" sz="1200" dirty="0">
                <a:solidFill>
                  <a:srgbClr val="0000FF"/>
                </a:solidFill>
                <a:latin typeface="Consolas"/>
              </a:rPr>
              <a:t>normal</a:t>
            </a:r>
            <a:r>
              <a:rPr lang="en-GB" sz="1200" dirty="0">
                <a:solidFill>
                  <a:srgbClr val="000000"/>
                </a:solidFill>
                <a:latin typeface="Consolas"/>
              </a:rPr>
              <a:t>;</a:t>
            </a:r>
          </a:p>
          <a:p>
            <a:pPr marL="624078" indent="-514350">
              <a:spcBef>
                <a:spcPts val="0"/>
              </a:spcBef>
              <a:buFont typeface="+mj-lt"/>
              <a:buAutoNum type="arabicPeriod"/>
            </a:pPr>
            <a:r>
              <a:rPr lang="en-GB" sz="1200" b="1" dirty="0">
                <a:solidFill>
                  <a:srgbClr val="000080"/>
                </a:solidFill>
                <a:latin typeface="Consolas"/>
              </a:rPr>
              <a:t>run</a:t>
            </a:r>
            <a:r>
              <a:rPr lang="en-GB" sz="1200" dirty="0">
                <a:solidFill>
                  <a:srgbClr val="000000"/>
                </a:solidFill>
                <a:latin typeface="Consolas"/>
              </a:rPr>
              <a:t>;</a:t>
            </a:r>
          </a:p>
        </p:txBody>
      </p:sp>
      <p:sp>
        <p:nvSpPr>
          <p:cNvPr id="5" name="Text Placeholder 4"/>
          <p:cNvSpPr>
            <a:spLocks noGrp="1"/>
          </p:cNvSpPr>
          <p:nvPr>
            <p:ph type="body" sz="quarter" idx="3"/>
          </p:nvPr>
        </p:nvSpPr>
        <p:spPr>
          <a:xfrm>
            <a:off x="5209914" y="2337933"/>
            <a:ext cx="3145527" cy="692076"/>
          </a:xfrm>
        </p:spPr>
        <p:txBody>
          <a:bodyPr/>
          <a:lstStyle/>
          <a:p>
            <a:r>
              <a:rPr lang="en-GB" dirty="0"/>
              <a:t>The results…</a:t>
            </a:r>
          </a:p>
        </p:txBody>
      </p:sp>
      <p:sp>
        <p:nvSpPr>
          <p:cNvPr id="6" name="Footer Placeholder 5">
            <a:extLst>
              <a:ext uri="{FF2B5EF4-FFF2-40B4-BE49-F238E27FC236}">
                <a16:creationId xmlns:a16="http://schemas.microsoft.com/office/drawing/2014/main" id="{3586BC5E-A97F-43CB-9147-2F57B0813653}"/>
              </a:ext>
            </a:extLst>
          </p:cNvPr>
          <p:cNvSpPr>
            <a:spLocks noGrp="1"/>
          </p:cNvSpPr>
          <p:nvPr>
            <p:ph type="ftr" sz="quarter" idx="11"/>
          </p:nvPr>
        </p:nvSpPr>
        <p:spPr>
          <a:xfrm>
            <a:off x="4126338" y="6381328"/>
            <a:ext cx="4834673" cy="365125"/>
          </a:xfrm>
        </p:spPr>
        <p:txBody>
          <a:bodyPr/>
          <a:lstStyle/>
          <a:p>
            <a:r>
              <a:rPr lang="en-GB" dirty="0"/>
              <a:t>© De Montfort University, 2019</a:t>
            </a:r>
          </a:p>
        </p:txBody>
      </p:sp>
      <p:sp>
        <p:nvSpPr>
          <p:cNvPr id="7" name="Slide Number Placeholder 6">
            <a:extLst>
              <a:ext uri="{FF2B5EF4-FFF2-40B4-BE49-F238E27FC236}">
                <a16:creationId xmlns:a16="http://schemas.microsoft.com/office/drawing/2014/main" id="{296391F7-D5FE-419A-8D56-790945C58224}"/>
              </a:ext>
            </a:extLst>
          </p:cNvPr>
          <p:cNvSpPr>
            <a:spLocks noGrp="1"/>
          </p:cNvSpPr>
          <p:nvPr>
            <p:ph type="sldNum" sz="quarter" idx="12"/>
          </p:nvPr>
        </p:nvSpPr>
        <p:spPr/>
        <p:txBody>
          <a:bodyPr/>
          <a:lstStyle/>
          <a:p>
            <a:fld id="{7D32918E-D04E-433C-AAF0-822B12D21C69}" type="slidenum">
              <a:rPr lang="en-GB" smtClean="0"/>
              <a:t>27</a:t>
            </a:fld>
            <a:endParaRPr lang="en-GB"/>
          </a:p>
        </p:txBody>
      </p:sp>
      <p:pic>
        <p:nvPicPr>
          <p:cNvPr id="12" name="Picture 2">
            <a:extLst>
              <a:ext uri="{FF2B5EF4-FFF2-40B4-BE49-F238E27FC236}">
                <a16:creationId xmlns:a16="http://schemas.microsoft.com/office/drawing/2014/main" id="{C92D49B0-9623-4B67-9E27-0317C458F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689" y="3177533"/>
            <a:ext cx="19621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a:extLst>
              <a:ext uri="{FF2B5EF4-FFF2-40B4-BE49-F238E27FC236}">
                <a16:creationId xmlns:a16="http://schemas.microsoft.com/office/drawing/2014/main" id="{5F66B4F0-635F-46CE-9D3D-A868657CAC2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209914" y="4441823"/>
            <a:ext cx="293370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0757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Two sample test: Wilcoxon</a:t>
            </a:r>
          </a:p>
        </p:txBody>
      </p:sp>
      <p:sp>
        <p:nvSpPr>
          <p:cNvPr id="4" name="Text Placeholder 3"/>
          <p:cNvSpPr>
            <a:spLocks noGrp="1"/>
          </p:cNvSpPr>
          <p:nvPr>
            <p:ph type="body" idx="1"/>
          </p:nvPr>
        </p:nvSpPr>
        <p:spPr/>
        <p:txBody>
          <a:bodyPr/>
          <a:lstStyle/>
          <a:p>
            <a:r>
              <a:rPr lang="en-GB" dirty="0"/>
              <a:t>The code</a:t>
            </a:r>
          </a:p>
        </p:txBody>
      </p:sp>
      <p:sp>
        <p:nvSpPr>
          <p:cNvPr id="5" name="Content Placeholder 4"/>
          <p:cNvSpPr>
            <a:spLocks noGrp="1"/>
          </p:cNvSpPr>
          <p:nvPr>
            <p:ph sz="half" idx="2"/>
          </p:nvPr>
        </p:nvSpPr>
        <p:spPr>
          <a:xfrm>
            <a:off x="531638" y="3030009"/>
            <a:ext cx="4328394" cy="3334767"/>
          </a:xfrm>
        </p:spPr>
        <p:style>
          <a:lnRef idx="2">
            <a:schemeClr val="dk1"/>
          </a:lnRef>
          <a:fillRef idx="1">
            <a:schemeClr val="lt1"/>
          </a:fillRef>
          <a:effectRef idx="0">
            <a:schemeClr val="dk1"/>
          </a:effectRef>
          <a:fontRef idx="minor">
            <a:schemeClr val="dk1"/>
          </a:fontRef>
        </p:style>
        <p:txBody>
          <a:bodyPr>
            <a:normAutofit fontScale="47500" lnSpcReduction="20000"/>
          </a:bodyPr>
          <a:lstStyle/>
          <a:p>
            <a:pPr>
              <a:spcBef>
                <a:spcPts val="200"/>
              </a:spcBef>
            </a:pPr>
            <a:r>
              <a:rPr lang="en-GB" b="1" dirty="0">
                <a:solidFill>
                  <a:srgbClr val="000080"/>
                </a:solidFill>
                <a:latin typeface="Consolas"/>
              </a:rPr>
              <a:t>data</a:t>
            </a:r>
            <a:r>
              <a:rPr lang="en-GB" dirty="0">
                <a:solidFill>
                  <a:srgbClr val="000000"/>
                </a:solidFill>
                <a:latin typeface="Consolas"/>
              </a:rPr>
              <a:t> energy2;</a:t>
            </a:r>
          </a:p>
          <a:p>
            <a:pPr>
              <a:spcBef>
                <a:spcPts val="200"/>
              </a:spcBef>
            </a:pPr>
            <a:r>
              <a:rPr lang="en-GB" dirty="0">
                <a:solidFill>
                  <a:srgbClr val="000000"/>
                </a:solidFill>
                <a:latin typeface="Consolas"/>
              </a:rPr>
              <a:t>  </a:t>
            </a:r>
            <a:r>
              <a:rPr lang="en-GB" dirty="0" err="1">
                <a:solidFill>
                  <a:srgbClr val="0000FF"/>
                </a:solidFill>
                <a:latin typeface="Consolas"/>
              </a:rPr>
              <a:t>infile</a:t>
            </a:r>
            <a:r>
              <a:rPr lang="en-GB" dirty="0">
                <a:solidFill>
                  <a:srgbClr val="000000"/>
                </a:solidFill>
                <a:latin typeface="Consolas"/>
              </a:rPr>
              <a:t> </a:t>
            </a:r>
            <a:r>
              <a:rPr lang="en-GB" dirty="0" err="1">
                <a:solidFill>
                  <a:srgbClr val="000000"/>
                </a:solidFill>
                <a:latin typeface="Consolas"/>
              </a:rPr>
              <a:t>datalines</a:t>
            </a:r>
            <a:r>
              <a:rPr lang="en-GB" dirty="0">
                <a:solidFill>
                  <a:srgbClr val="000000"/>
                </a:solidFill>
                <a:latin typeface="Consolas"/>
              </a:rPr>
              <a:t>;</a:t>
            </a:r>
          </a:p>
          <a:p>
            <a:pPr>
              <a:spcBef>
                <a:spcPts val="200"/>
              </a:spcBef>
            </a:pPr>
            <a:r>
              <a:rPr lang="en-GB" dirty="0">
                <a:solidFill>
                  <a:srgbClr val="000000"/>
                </a:solidFill>
                <a:latin typeface="Consolas"/>
              </a:rPr>
              <a:t>  </a:t>
            </a:r>
            <a:r>
              <a:rPr lang="en-GB" dirty="0">
                <a:solidFill>
                  <a:srgbClr val="0000FF"/>
                </a:solidFill>
                <a:latin typeface="Consolas"/>
              </a:rPr>
              <a:t>input</a:t>
            </a:r>
            <a:r>
              <a:rPr lang="en-GB" dirty="0">
                <a:solidFill>
                  <a:srgbClr val="000000"/>
                </a:solidFill>
                <a:latin typeface="Consolas"/>
              </a:rPr>
              <a:t> </a:t>
            </a:r>
            <a:r>
              <a:rPr lang="en-GB" dirty="0" err="1">
                <a:solidFill>
                  <a:srgbClr val="000000"/>
                </a:solidFill>
                <a:latin typeface="Consolas"/>
              </a:rPr>
              <a:t>bmi</a:t>
            </a:r>
            <a:r>
              <a:rPr lang="en-GB" dirty="0">
                <a:solidFill>
                  <a:srgbClr val="000000"/>
                </a:solidFill>
                <a:latin typeface="Consolas"/>
              </a:rPr>
              <a:t> expenditure;</a:t>
            </a:r>
          </a:p>
          <a:p>
            <a:pPr>
              <a:spcBef>
                <a:spcPts val="200"/>
              </a:spcBef>
            </a:pPr>
            <a:r>
              <a:rPr lang="en-GB" dirty="0">
                <a:solidFill>
                  <a:srgbClr val="000000"/>
                </a:solidFill>
                <a:latin typeface="Consolas"/>
              </a:rPr>
              <a:t>. . .</a:t>
            </a:r>
          </a:p>
          <a:p>
            <a:pPr>
              <a:spcBef>
                <a:spcPts val="200"/>
              </a:spcBef>
            </a:pPr>
            <a:r>
              <a:rPr lang="en-GB" dirty="0" err="1">
                <a:solidFill>
                  <a:srgbClr val="0000FF"/>
                </a:solidFill>
                <a:latin typeface="Consolas"/>
              </a:rPr>
              <a:t>datalines</a:t>
            </a:r>
            <a:r>
              <a:rPr lang="en-GB" dirty="0">
                <a:solidFill>
                  <a:srgbClr val="000000"/>
                </a:solidFill>
                <a:latin typeface="Consolas"/>
              </a:rPr>
              <a:t>;</a:t>
            </a:r>
          </a:p>
          <a:p>
            <a:pPr>
              <a:spcBef>
                <a:spcPts val="200"/>
              </a:spcBef>
            </a:pPr>
            <a:r>
              <a:rPr lang="en-GB" dirty="0">
                <a:solidFill>
                  <a:srgbClr val="000000"/>
                </a:solidFill>
                <a:latin typeface="Consolas"/>
              </a:rPr>
              <a:t>1 6.13</a:t>
            </a:r>
          </a:p>
          <a:p>
            <a:pPr>
              <a:spcBef>
                <a:spcPts val="200"/>
              </a:spcBef>
            </a:pPr>
            <a:r>
              <a:rPr lang="en-GB" dirty="0"/>
              <a:t>. . .</a:t>
            </a:r>
          </a:p>
          <a:p>
            <a:pPr>
              <a:spcBef>
                <a:spcPts val="200"/>
              </a:spcBef>
            </a:pPr>
            <a:r>
              <a:rPr lang="en-GB" dirty="0"/>
              <a:t>2 8.79</a:t>
            </a:r>
          </a:p>
          <a:p>
            <a:pPr>
              <a:spcBef>
                <a:spcPts val="200"/>
              </a:spcBef>
            </a:pPr>
            <a:r>
              <a:rPr lang="en-GB" dirty="0"/>
              <a:t>. . .</a:t>
            </a:r>
          </a:p>
          <a:p>
            <a:pPr>
              <a:spcBef>
                <a:spcPts val="200"/>
              </a:spcBef>
            </a:pPr>
            <a:r>
              <a:rPr lang="en-GB" dirty="0">
                <a:solidFill>
                  <a:srgbClr val="0000FF"/>
                </a:solidFill>
                <a:latin typeface="Consolas"/>
              </a:rPr>
              <a:t>run</a:t>
            </a:r>
            <a:r>
              <a:rPr lang="en-GB" dirty="0">
                <a:solidFill>
                  <a:srgbClr val="000000"/>
                </a:solidFill>
                <a:latin typeface="Consolas"/>
              </a:rPr>
              <a:t>;</a:t>
            </a:r>
          </a:p>
          <a:p>
            <a:pPr>
              <a:spcBef>
                <a:spcPts val="200"/>
              </a:spcBef>
            </a:pPr>
            <a:endParaRPr lang="en-GB" dirty="0">
              <a:solidFill>
                <a:srgbClr val="000000"/>
              </a:solidFill>
              <a:latin typeface="Consolas"/>
            </a:endParaRPr>
          </a:p>
          <a:p>
            <a:pPr>
              <a:spcBef>
                <a:spcPts val="200"/>
              </a:spcBef>
            </a:pPr>
            <a:r>
              <a:rPr lang="en-GB" b="1" dirty="0" err="1">
                <a:solidFill>
                  <a:srgbClr val="000080"/>
                </a:solidFill>
                <a:latin typeface="Consolas"/>
              </a:rPr>
              <a:t>proc</a:t>
            </a:r>
            <a:r>
              <a:rPr lang="en-GB" dirty="0">
                <a:solidFill>
                  <a:srgbClr val="000000"/>
                </a:solidFill>
                <a:latin typeface="Consolas"/>
              </a:rPr>
              <a:t> </a:t>
            </a:r>
            <a:r>
              <a:rPr lang="en-GB" b="1" dirty="0">
                <a:solidFill>
                  <a:srgbClr val="000080"/>
                </a:solidFill>
                <a:latin typeface="Consolas"/>
              </a:rPr>
              <a:t>npar1way</a:t>
            </a:r>
            <a:endParaRPr lang="en-GB" dirty="0">
              <a:solidFill>
                <a:srgbClr val="000000"/>
              </a:solidFill>
              <a:latin typeface="Consolas"/>
            </a:endParaRPr>
          </a:p>
          <a:p>
            <a:pPr>
              <a:spcBef>
                <a:spcPts val="200"/>
              </a:spcBef>
            </a:pPr>
            <a:r>
              <a:rPr lang="en-GB" dirty="0">
                <a:solidFill>
                  <a:srgbClr val="000000"/>
                </a:solidFill>
                <a:latin typeface="Consolas"/>
              </a:rPr>
              <a:t>	</a:t>
            </a:r>
            <a:r>
              <a:rPr lang="en-GB" dirty="0">
                <a:solidFill>
                  <a:srgbClr val="0000FF"/>
                </a:solidFill>
                <a:latin typeface="Consolas"/>
              </a:rPr>
              <a:t>data</a:t>
            </a:r>
            <a:r>
              <a:rPr lang="en-GB" dirty="0">
                <a:solidFill>
                  <a:srgbClr val="000000"/>
                </a:solidFill>
                <a:latin typeface="Consolas"/>
              </a:rPr>
              <a:t> = energy2</a:t>
            </a:r>
          </a:p>
          <a:p>
            <a:pPr>
              <a:spcBef>
                <a:spcPts val="200"/>
              </a:spcBef>
            </a:pPr>
            <a:r>
              <a:rPr lang="en-GB" dirty="0">
                <a:solidFill>
                  <a:srgbClr val="000000"/>
                </a:solidFill>
                <a:latin typeface="Consolas"/>
              </a:rPr>
              <a:t>	</a:t>
            </a:r>
            <a:r>
              <a:rPr lang="en-GB" dirty="0" err="1">
                <a:solidFill>
                  <a:srgbClr val="0000FF"/>
                </a:solidFill>
                <a:latin typeface="Consolas"/>
              </a:rPr>
              <a:t>wilcoxon</a:t>
            </a:r>
            <a:endParaRPr lang="en-GB" dirty="0">
              <a:solidFill>
                <a:srgbClr val="000000"/>
              </a:solidFill>
              <a:latin typeface="Consolas"/>
            </a:endParaRPr>
          </a:p>
          <a:p>
            <a:pPr>
              <a:spcBef>
                <a:spcPts val="200"/>
              </a:spcBef>
            </a:pPr>
            <a:r>
              <a:rPr lang="en-GB" dirty="0">
                <a:solidFill>
                  <a:srgbClr val="000000"/>
                </a:solidFill>
                <a:latin typeface="Consolas"/>
              </a:rPr>
              <a:t>	</a:t>
            </a:r>
            <a:r>
              <a:rPr lang="en-GB" dirty="0">
                <a:solidFill>
                  <a:srgbClr val="0000FF"/>
                </a:solidFill>
                <a:latin typeface="Consolas"/>
              </a:rPr>
              <a:t>median</a:t>
            </a:r>
            <a:endParaRPr lang="en-GB" dirty="0">
              <a:solidFill>
                <a:srgbClr val="000000"/>
              </a:solidFill>
              <a:latin typeface="Consolas"/>
            </a:endParaRPr>
          </a:p>
          <a:p>
            <a:pPr>
              <a:spcBef>
                <a:spcPts val="200"/>
              </a:spcBef>
            </a:pPr>
            <a:r>
              <a:rPr lang="en-GB" dirty="0">
                <a:solidFill>
                  <a:srgbClr val="000000"/>
                </a:solidFill>
                <a:latin typeface="Consolas"/>
              </a:rPr>
              <a:t>	plots=(</a:t>
            </a:r>
            <a:r>
              <a:rPr lang="en-GB" dirty="0" err="1">
                <a:solidFill>
                  <a:srgbClr val="000000"/>
                </a:solidFill>
                <a:latin typeface="Consolas"/>
              </a:rPr>
              <a:t>wilcoxonboxplot</a:t>
            </a:r>
            <a:r>
              <a:rPr lang="en-GB" dirty="0">
                <a:solidFill>
                  <a:srgbClr val="000000"/>
                </a:solidFill>
                <a:latin typeface="Consolas"/>
              </a:rPr>
              <a:t> </a:t>
            </a:r>
            <a:r>
              <a:rPr lang="en-GB" dirty="0" err="1">
                <a:solidFill>
                  <a:srgbClr val="000000"/>
                </a:solidFill>
                <a:latin typeface="Consolas"/>
              </a:rPr>
              <a:t>medianplot</a:t>
            </a:r>
            <a:r>
              <a:rPr lang="en-GB" dirty="0">
                <a:solidFill>
                  <a:srgbClr val="000000"/>
                </a:solidFill>
                <a:latin typeface="Consolas"/>
              </a:rPr>
              <a:t>);</a:t>
            </a:r>
          </a:p>
          <a:p>
            <a:pPr>
              <a:spcBef>
                <a:spcPts val="200"/>
              </a:spcBef>
            </a:pPr>
            <a:r>
              <a:rPr lang="en-GB" dirty="0">
                <a:solidFill>
                  <a:srgbClr val="000000"/>
                </a:solidFill>
                <a:latin typeface="Consolas"/>
              </a:rPr>
              <a:t>	</a:t>
            </a:r>
            <a:r>
              <a:rPr lang="en-GB" dirty="0">
                <a:solidFill>
                  <a:srgbClr val="0000FF"/>
                </a:solidFill>
                <a:latin typeface="Consolas"/>
              </a:rPr>
              <a:t>class</a:t>
            </a:r>
            <a:r>
              <a:rPr lang="en-GB" dirty="0">
                <a:solidFill>
                  <a:srgbClr val="000000"/>
                </a:solidFill>
                <a:latin typeface="Consolas"/>
              </a:rPr>
              <a:t> </a:t>
            </a:r>
            <a:r>
              <a:rPr lang="en-GB" dirty="0" err="1">
                <a:solidFill>
                  <a:srgbClr val="000000"/>
                </a:solidFill>
                <a:latin typeface="Consolas"/>
              </a:rPr>
              <a:t>bmi</a:t>
            </a:r>
            <a:r>
              <a:rPr lang="en-GB" dirty="0">
                <a:solidFill>
                  <a:srgbClr val="000000"/>
                </a:solidFill>
                <a:latin typeface="Consolas"/>
              </a:rPr>
              <a:t>;</a:t>
            </a:r>
          </a:p>
          <a:p>
            <a:pPr>
              <a:spcBef>
                <a:spcPts val="200"/>
              </a:spcBef>
            </a:pPr>
            <a:r>
              <a:rPr lang="en-GB" dirty="0">
                <a:solidFill>
                  <a:srgbClr val="000000"/>
                </a:solidFill>
                <a:latin typeface="Consolas"/>
              </a:rPr>
              <a:t>	</a:t>
            </a:r>
            <a:r>
              <a:rPr lang="en-GB" dirty="0" err="1">
                <a:solidFill>
                  <a:srgbClr val="0000FF"/>
                </a:solidFill>
                <a:latin typeface="Consolas"/>
              </a:rPr>
              <a:t>var</a:t>
            </a:r>
            <a:r>
              <a:rPr lang="en-GB" dirty="0">
                <a:solidFill>
                  <a:srgbClr val="000000"/>
                </a:solidFill>
                <a:latin typeface="Consolas"/>
              </a:rPr>
              <a:t> expenditure;</a:t>
            </a:r>
          </a:p>
          <a:p>
            <a:pPr>
              <a:spcBef>
                <a:spcPts val="200"/>
              </a:spcBef>
            </a:pPr>
            <a:r>
              <a:rPr lang="en-GB" dirty="0">
                <a:solidFill>
                  <a:srgbClr val="000000"/>
                </a:solidFill>
                <a:latin typeface="Consolas"/>
              </a:rPr>
              <a:t>	</a:t>
            </a:r>
            <a:r>
              <a:rPr lang="en-GB" dirty="0" err="1">
                <a:solidFill>
                  <a:srgbClr val="0000FF"/>
                </a:solidFill>
                <a:latin typeface="Consolas"/>
              </a:rPr>
              <a:t>freq</a:t>
            </a:r>
            <a:r>
              <a:rPr lang="en-GB" dirty="0">
                <a:solidFill>
                  <a:srgbClr val="000000"/>
                </a:solidFill>
                <a:latin typeface="Consolas"/>
              </a:rPr>
              <a:t> expenditure;</a:t>
            </a:r>
          </a:p>
          <a:p>
            <a:pPr>
              <a:spcBef>
                <a:spcPts val="200"/>
              </a:spcBef>
            </a:pPr>
            <a:r>
              <a:rPr lang="en-GB" b="1" dirty="0">
                <a:solidFill>
                  <a:srgbClr val="000080"/>
                </a:solidFill>
                <a:latin typeface="Consolas"/>
              </a:rPr>
              <a:t>run</a:t>
            </a:r>
            <a:r>
              <a:rPr lang="en-GB" dirty="0">
                <a:solidFill>
                  <a:srgbClr val="000000"/>
                </a:solidFill>
                <a:latin typeface="Consolas"/>
              </a:rPr>
              <a:t>;</a:t>
            </a:r>
          </a:p>
        </p:txBody>
      </p:sp>
      <p:sp>
        <p:nvSpPr>
          <p:cNvPr id="6" name="Text Placeholder 5"/>
          <p:cNvSpPr>
            <a:spLocks noGrp="1"/>
          </p:cNvSpPr>
          <p:nvPr>
            <p:ph type="body" sz="quarter" idx="3"/>
          </p:nvPr>
        </p:nvSpPr>
        <p:spPr>
          <a:xfrm>
            <a:off x="5090131" y="1844017"/>
            <a:ext cx="3145527" cy="692076"/>
          </a:xfrm>
        </p:spPr>
        <p:txBody>
          <a:bodyPr/>
          <a:lstStyle/>
          <a:p>
            <a:r>
              <a:rPr lang="en-GB" dirty="0"/>
              <a:t>The results</a:t>
            </a:r>
          </a:p>
        </p:txBody>
      </p:sp>
      <p:sp>
        <p:nvSpPr>
          <p:cNvPr id="2" name="Footer Placeholder 1">
            <a:extLst>
              <a:ext uri="{FF2B5EF4-FFF2-40B4-BE49-F238E27FC236}">
                <a16:creationId xmlns:a16="http://schemas.microsoft.com/office/drawing/2014/main" id="{662A56D0-66DA-4973-8EB1-234FAF2D999C}"/>
              </a:ext>
            </a:extLst>
          </p:cNvPr>
          <p:cNvSpPr>
            <a:spLocks noGrp="1"/>
          </p:cNvSpPr>
          <p:nvPr>
            <p:ph type="ftr" sz="quarter" idx="11"/>
          </p:nvPr>
        </p:nvSpPr>
        <p:spPr>
          <a:xfrm>
            <a:off x="170486" y="6364776"/>
            <a:ext cx="4834673" cy="365125"/>
          </a:xfrm>
        </p:spPr>
        <p:txBody>
          <a:bodyPr/>
          <a:lstStyle/>
          <a:p>
            <a:r>
              <a:rPr lang="en-GB" dirty="0"/>
              <a:t>© De Montfort University, 2019</a:t>
            </a:r>
          </a:p>
        </p:txBody>
      </p:sp>
      <p:sp>
        <p:nvSpPr>
          <p:cNvPr id="7" name="Slide Number Placeholder 6">
            <a:extLst>
              <a:ext uri="{FF2B5EF4-FFF2-40B4-BE49-F238E27FC236}">
                <a16:creationId xmlns:a16="http://schemas.microsoft.com/office/drawing/2014/main" id="{F893E7D0-9E9F-4E16-9542-7AF8A131D19A}"/>
              </a:ext>
            </a:extLst>
          </p:cNvPr>
          <p:cNvSpPr>
            <a:spLocks noGrp="1"/>
          </p:cNvSpPr>
          <p:nvPr>
            <p:ph type="sldNum" sz="quarter" idx="12"/>
          </p:nvPr>
        </p:nvSpPr>
        <p:spPr/>
        <p:txBody>
          <a:bodyPr/>
          <a:lstStyle/>
          <a:p>
            <a:fld id="{7D32918E-D04E-433C-AAF0-822B12D21C69}" type="slidenum">
              <a:rPr lang="en-GB" smtClean="0"/>
              <a:t>28</a:t>
            </a:fld>
            <a:endParaRPr lang="en-GB"/>
          </a:p>
        </p:txBody>
      </p:sp>
      <p:pic>
        <p:nvPicPr>
          <p:cNvPr id="10" name="Picture 2">
            <a:extLst>
              <a:ext uri="{FF2B5EF4-FFF2-40B4-BE49-F238E27FC236}">
                <a16:creationId xmlns:a16="http://schemas.microsoft.com/office/drawing/2014/main" id="{EB1D715D-5C2F-4E47-BECB-FAF8E802D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125" y="2609161"/>
            <a:ext cx="194310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Content Placeholder 7">
            <a:extLst>
              <a:ext uri="{FF2B5EF4-FFF2-40B4-BE49-F238E27FC236}">
                <a16:creationId xmlns:a16="http://schemas.microsoft.com/office/drawing/2014/main" id="{2A854146-BD51-4DB7-BAFD-880A9A0829C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90131" y="4149080"/>
            <a:ext cx="3367088" cy="2525315"/>
          </a:xfrm>
        </p:spPr>
      </p:pic>
    </p:spTree>
    <p:extLst>
      <p:ext uri="{BB962C8B-B14F-4D97-AF65-F5344CB8AC3E}">
        <p14:creationId xmlns:p14="http://schemas.microsoft.com/office/powerpoint/2010/main" val="581156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Two way ANOVA</a:t>
            </a:r>
          </a:p>
        </p:txBody>
      </p:sp>
      <p:sp>
        <p:nvSpPr>
          <p:cNvPr id="2" name="Content Placeholder 1"/>
          <p:cNvSpPr>
            <a:spLocks noGrp="1"/>
          </p:cNvSpPr>
          <p:nvPr>
            <p:ph idx="1"/>
          </p:nvPr>
        </p:nvSpPr>
        <p:spPr/>
        <p:txBody>
          <a:bodyPr>
            <a:normAutofit fontScale="85000" lnSpcReduction="20000"/>
          </a:bodyPr>
          <a:lstStyle/>
          <a:p>
            <a:r>
              <a:rPr lang="en-GB" dirty="0"/>
              <a:t>What happens if there is more than </a:t>
            </a:r>
            <a:r>
              <a:rPr lang="en-GB"/>
              <a:t>one independent </a:t>
            </a:r>
            <a:r>
              <a:rPr lang="en-GB" dirty="0"/>
              <a:t>variable?</a:t>
            </a:r>
          </a:p>
          <a:p>
            <a:endParaRPr lang="en-GB" dirty="0"/>
          </a:p>
          <a:p>
            <a:r>
              <a:rPr lang="en-GB" dirty="0"/>
              <a:t>Example:</a:t>
            </a:r>
          </a:p>
          <a:p>
            <a:endParaRPr lang="en-GB" dirty="0"/>
          </a:p>
          <a:p>
            <a:pPr lvl="1"/>
            <a:r>
              <a:rPr lang="en-GB" dirty="0"/>
              <a:t>A mail order catalogue firm has collected data to investigate the effect of:</a:t>
            </a:r>
          </a:p>
          <a:p>
            <a:pPr lvl="2"/>
            <a:r>
              <a:rPr lang="en-GB" dirty="0"/>
              <a:t>the size of a magazine advert and </a:t>
            </a:r>
          </a:p>
          <a:p>
            <a:pPr lvl="2"/>
            <a:r>
              <a:rPr lang="en-GB" dirty="0"/>
              <a:t>the advert design </a:t>
            </a:r>
          </a:p>
          <a:p>
            <a:pPr lvl="2"/>
            <a:r>
              <a:rPr lang="en-GB" dirty="0"/>
              <a:t>on the number of catalogue requests received. </a:t>
            </a:r>
          </a:p>
          <a:p>
            <a:endParaRPr lang="en-GB" dirty="0"/>
          </a:p>
          <a:p>
            <a:pPr lvl="1"/>
            <a:r>
              <a:rPr lang="en-GB" dirty="0"/>
              <a:t>Three designs (A, B &amp; C) and two different sizes (Small, Large) of adverts were chosen.</a:t>
            </a:r>
          </a:p>
        </p:txBody>
      </p:sp>
      <p:sp>
        <p:nvSpPr>
          <p:cNvPr id="4" name="Footer Placeholder 3">
            <a:extLst>
              <a:ext uri="{FF2B5EF4-FFF2-40B4-BE49-F238E27FC236}">
                <a16:creationId xmlns:a16="http://schemas.microsoft.com/office/drawing/2014/main" id="{8559FBEC-5827-4EAD-83D5-692C0FD53BCF}"/>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C9B40F0E-46F4-4837-B1E1-383DEFF31CAC}"/>
              </a:ext>
            </a:extLst>
          </p:cNvPr>
          <p:cNvSpPr>
            <a:spLocks noGrp="1"/>
          </p:cNvSpPr>
          <p:nvPr>
            <p:ph type="sldNum" sz="quarter" idx="12"/>
          </p:nvPr>
        </p:nvSpPr>
        <p:spPr/>
        <p:txBody>
          <a:bodyPr/>
          <a:lstStyle/>
          <a:p>
            <a:fld id="{7D32918E-D04E-433C-AAF0-822B12D21C69}" type="slidenum">
              <a:rPr lang="en-GB" smtClean="0"/>
              <a:t>29</a:t>
            </a:fld>
            <a:endParaRPr lang="en-GB"/>
          </a:p>
        </p:txBody>
      </p:sp>
    </p:spTree>
    <p:extLst>
      <p:ext uri="{BB962C8B-B14F-4D97-AF65-F5344CB8AC3E}">
        <p14:creationId xmlns:p14="http://schemas.microsoft.com/office/powerpoint/2010/main" val="322109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Rectangle 13">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8" name="Rectangle 17">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2063262"/>
            <a:ext cx="2804460" cy="2661052"/>
          </a:xfrm>
        </p:spPr>
        <p:txBody>
          <a:bodyPr>
            <a:normAutofit/>
          </a:bodyPr>
          <a:lstStyle/>
          <a:p>
            <a:pPr algn="r"/>
            <a:r>
              <a:rPr lang="en-GB" sz="3800" dirty="0">
                <a:solidFill>
                  <a:srgbClr val="FFFFFF"/>
                </a:solidFill>
              </a:rPr>
              <a:t>Statistical Modelling</a:t>
            </a:r>
            <a:br>
              <a:rPr lang="en-GB" sz="3800" dirty="0">
                <a:solidFill>
                  <a:srgbClr val="FFFFFF"/>
                </a:solidFill>
              </a:rPr>
            </a:br>
            <a:r>
              <a:rPr lang="en-GB" sz="3800" dirty="0">
                <a:solidFill>
                  <a:srgbClr val="FFFFFF"/>
                </a:solidFill>
              </a:rPr>
              <a:t>Overview</a:t>
            </a:r>
          </a:p>
        </p:txBody>
      </p:sp>
      <p:sp>
        <p:nvSpPr>
          <p:cNvPr id="2" name="Content Placeholder 1"/>
          <p:cNvSpPr>
            <a:spLocks noGrp="1"/>
          </p:cNvSpPr>
          <p:nvPr>
            <p:ph idx="1"/>
          </p:nvPr>
        </p:nvSpPr>
        <p:spPr>
          <a:xfrm>
            <a:off x="3965996" y="661106"/>
            <a:ext cx="4693021" cy="5503101"/>
          </a:xfrm>
        </p:spPr>
        <p:txBody>
          <a:bodyPr anchor="ctr">
            <a:normAutofit lnSpcReduction="10000"/>
          </a:bodyPr>
          <a:lstStyle/>
          <a:p>
            <a:r>
              <a:rPr lang="en-GB" sz="1200" dirty="0">
                <a:solidFill>
                  <a:srgbClr val="FFFFFF"/>
                </a:solidFill>
              </a:rPr>
              <a:t>Population</a:t>
            </a:r>
          </a:p>
          <a:p>
            <a:pPr lvl="1"/>
            <a:r>
              <a:rPr lang="en-GB" sz="1200" dirty="0">
                <a:solidFill>
                  <a:srgbClr val="FFFFFF"/>
                </a:solidFill>
              </a:rPr>
              <a:t>What are the characteristics of the population?</a:t>
            </a:r>
          </a:p>
          <a:p>
            <a:r>
              <a:rPr lang="en-GB" sz="1200" dirty="0">
                <a:solidFill>
                  <a:srgbClr val="FFFFFF"/>
                </a:solidFill>
              </a:rPr>
              <a:t>Sampling to produce data</a:t>
            </a:r>
          </a:p>
          <a:p>
            <a:pPr lvl="1"/>
            <a:r>
              <a:rPr lang="en-GB" sz="1200" dirty="0">
                <a:solidFill>
                  <a:srgbClr val="FFFFFF"/>
                </a:solidFill>
              </a:rPr>
              <a:t>How was the sample created?</a:t>
            </a:r>
          </a:p>
          <a:p>
            <a:pPr lvl="1"/>
            <a:r>
              <a:rPr lang="en-GB" sz="1200" dirty="0">
                <a:solidFill>
                  <a:srgbClr val="FFFFFF"/>
                </a:solidFill>
              </a:rPr>
              <a:t>How were measurements performed?</a:t>
            </a:r>
          </a:p>
          <a:p>
            <a:r>
              <a:rPr lang="en-GB" sz="1200" dirty="0">
                <a:solidFill>
                  <a:srgbClr val="FFFFFF"/>
                </a:solidFill>
              </a:rPr>
              <a:t>Exploratory data analysis</a:t>
            </a:r>
          </a:p>
          <a:p>
            <a:pPr lvl="1"/>
            <a:r>
              <a:rPr lang="en-GB" sz="1200" dirty="0">
                <a:solidFill>
                  <a:srgbClr val="FFFFFF"/>
                </a:solidFill>
              </a:rPr>
              <a:t>Identify the number of groups in the dependant and independent variable</a:t>
            </a:r>
          </a:p>
          <a:p>
            <a:pPr lvl="1"/>
            <a:r>
              <a:rPr lang="en-GB" sz="1200" dirty="0">
                <a:solidFill>
                  <a:srgbClr val="FFFFFF"/>
                </a:solidFill>
              </a:rPr>
              <a:t>Look at data in tables &amp; graphs overall and by groups</a:t>
            </a:r>
          </a:p>
          <a:p>
            <a:pPr lvl="2"/>
            <a:r>
              <a:rPr lang="en-GB" sz="1200" dirty="0">
                <a:solidFill>
                  <a:srgbClr val="FFFFFF"/>
                </a:solidFill>
              </a:rPr>
              <a:t>Distributions, Scatter plots, Box-whisker plot etc</a:t>
            </a:r>
          </a:p>
          <a:p>
            <a:r>
              <a:rPr lang="en-GB" sz="1200" dirty="0">
                <a:solidFill>
                  <a:srgbClr val="FFFFFF"/>
                </a:solidFill>
              </a:rPr>
              <a:t>Statistical modelling</a:t>
            </a:r>
          </a:p>
          <a:p>
            <a:pPr lvl="1"/>
            <a:r>
              <a:rPr lang="en-GB" sz="1200" dirty="0">
                <a:solidFill>
                  <a:srgbClr val="FFFFFF"/>
                </a:solidFill>
              </a:rPr>
              <a:t>Create an appropriate statistical model</a:t>
            </a:r>
          </a:p>
          <a:p>
            <a:pPr lvl="2"/>
            <a:r>
              <a:rPr lang="en-GB" sz="1200" dirty="0">
                <a:solidFill>
                  <a:srgbClr val="FFFFFF"/>
                </a:solidFill>
              </a:rPr>
              <a:t>Choose the model based on the dependant variable type</a:t>
            </a:r>
          </a:p>
          <a:p>
            <a:pPr lvl="2"/>
            <a:r>
              <a:rPr lang="en-GB" sz="1200" dirty="0">
                <a:solidFill>
                  <a:srgbClr val="FFFFFF"/>
                </a:solidFill>
              </a:rPr>
              <a:t>And the </a:t>
            </a:r>
            <a:r>
              <a:rPr lang="en-GB" sz="1200" dirty="0" err="1">
                <a:solidFill>
                  <a:srgbClr val="FFFFFF"/>
                </a:solidFill>
              </a:rPr>
              <a:t>independant</a:t>
            </a:r>
            <a:r>
              <a:rPr lang="en-GB" sz="1200" dirty="0">
                <a:solidFill>
                  <a:srgbClr val="FFFFFF"/>
                </a:solidFill>
              </a:rPr>
              <a:t> variable type</a:t>
            </a:r>
          </a:p>
          <a:p>
            <a:pPr lvl="1"/>
            <a:r>
              <a:rPr lang="en-GB" sz="1200" dirty="0">
                <a:solidFill>
                  <a:srgbClr val="FFFFFF"/>
                </a:solidFill>
              </a:rPr>
              <a:t>Check the assumptions of the model</a:t>
            </a:r>
          </a:p>
          <a:p>
            <a:pPr lvl="2"/>
            <a:r>
              <a:rPr lang="en-GB" sz="1200" dirty="0">
                <a:solidFill>
                  <a:srgbClr val="FFFFFF"/>
                </a:solidFill>
              </a:rPr>
              <a:t>e.g. Source data normally distributed?</a:t>
            </a:r>
          </a:p>
          <a:p>
            <a:pPr lvl="2"/>
            <a:r>
              <a:rPr lang="en-GB" sz="1200" dirty="0">
                <a:solidFill>
                  <a:srgbClr val="FFFFFF"/>
                </a:solidFill>
              </a:rPr>
              <a:t>e.g. Residuals normally distributed?/Homogeneity of variance?</a:t>
            </a:r>
          </a:p>
          <a:p>
            <a:pPr lvl="1"/>
            <a:r>
              <a:rPr lang="en-GB" sz="1200" dirty="0">
                <a:solidFill>
                  <a:srgbClr val="FFFFFF"/>
                </a:solidFill>
              </a:rPr>
              <a:t>If assumptions violated</a:t>
            </a:r>
          </a:p>
          <a:p>
            <a:pPr lvl="2"/>
            <a:r>
              <a:rPr lang="en-GB" sz="1200" dirty="0">
                <a:solidFill>
                  <a:srgbClr val="FFFFFF"/>
                </a:solidFill>
              </a:rPr>
              <a:t>Revise the model</a:t>
            </a:r>
          </a:p>
          <a:p>
            <a:r>
              <a:rPr lang="en-GB" sz="1200" dirty="0">
                <a:solidFill>
                  <a:srgbClr val="FFFFFF"/>
                </a:solidFill>
              </a:rPr>
              <a:t>Interpret the results</a:t>
            </a:r>
          </a:p>
          <a:p>
            <a:pPr lvl="1"/>
            <a:r>
              <a:rPr lang="en-GB" sz="1200" dirty="0">
                <a:solidFill>
                  <a:srgbClr val="FFFFFF"/>
                </a:solidFill>
              </a:rPr>
              <a:t>Did the sampling result in representative groups?</a:t>
            </a:r>
          </a:p>
          <a:p>
            <a:pPr lvl="1"/>
            <a:r>
              <a:rPr lang="en-GB" sz="1200" dirty="0">
                <a:solidFill>
                  <a:srgbClr val="FFFFFF"/>
                </a:solidFill>
              </a:rPr>
              <a:t>Were measurements performed in the same way for each group?</a:t>
            </a:r>
          </a:p>
        </p:txBody>
      </p:sp>
      <p:sp>
        <p:nvSpPr>
          <p:cNvPr id="4" name="Footer Placeholder 3">
            <a:extLst>
              <a:ext uri="{FF2B5EF4-FFF2-40B4-BE49-F238E27FC236}">
                <a16:creationId xmlns:a16="http://schemas.microsoft.com/office/drawing/2014/main" id="{336807F5-2560-4ED9-BF26-D4E9A410AF9E}"/>
              </a:ext>
            </a:extLst>
          </p:cNvPr>
          <p:cNvSpPr>
            <a:spLocks noGrp="1"/>
          </p:cNvSpPr>
          <p:nvPr>
            <p:ph type="ftr" sz="quarter" idx="11"/>
          </p:nvPr>
        </p:nvSpPr>
        <p:spPr>
          <a:xfrm>
            <a:off x="3961893" y="6164525"/>
            <a:ext cx="4495336" cy="365125"/>
          </a:xfrm>
        </p:spPr>
        <p:txBody>
          <a:bodyPr>
            <a:normAutofit/>
          </a:bodyPr>
          <a:lstStyle/>
          <a:p>
            <a:pPr>
              <a:spcAft>
                <a:spcPts val="600"/>
              </a:spcAft>
            </a:pPr>
            <a:r>
              <a:rPr lang="en-GB">
                <a:solidFill>
                  <a:srgbClr val="FFFFFF"/>
                </a:solidFill>
              </a:rPr>
              <a:t>© De Montfort University, 2019</a:t>
            </a:r>
          </a:p>
        </p:txBody>
      </p:sp>
      <p:sp>
        <p:nvSpPr>
          <p:cNvPr id="5" name="Slide Number Placeholder 4">
            <a:extLst>
              <a:ext uri="{FF2B5EF4-FFF2-40B4-BE49-F238E27FC236}">
                <a16:creationId xmlns:a16="http://schemas.microsoft.com/office/drawing/2014/main" id="{94196481-478A-431A-8F93-DBB2D039EBE9}"/>
              </a:ext>
            </a:extLst>
          </p:cNvPr>
          <p:cNvSpPr>
            <a:spLocks noGrp="1"/>
          </p:cNvSpPr>
          <p:nvPr>
            <p:ph type="sldNum" sz="quarter" idx="12"/>
          </p:nvPr>
        </p:nvSpPr>
        <p:spPr>
          <a:xfrm>
            <a:off x="8461332" y="6164207"/>
            <a:ext cx="541991" cy="365760"/>
          </a:xfrm>
        </p:spPr>
        <p:txBody>
          <a:bodyPr>
            <a:normAutofit/>
          </a:bodyPr>
          <a:lstStyle/>
          <a:p>
            <a:pPr>
              <a:spcAft>
                <a:spcPts val="600"/>
              </a:spcAft>
            </a:pPr>
            <a:fld id="{7D32918E-D04E-433C-AAF0-822B12D21C69}" type="slidenum">
              <a:rPr lang="en-GB" sz="900">
                <a:solidFill>
                  <a:srgbClr val="FFFFFF"/>
                </a:solidFill>
              </a:rPr>
              <a:pPr>
                <a:spcAft>
                  <a:spcPts val="600"/>
                </a:spcAft>
              </a:pPr>
              <a:t>3</a:t>
            </a:fld>
            <a:endParaRPr lang="en-GB" sz="900">
              <a:solidFill>
                <a:srgbClr val="FFFFFF"/>
              </a:solidFill>
            </a:endParaRPr>
          </a:p>
        </p:txBody>
      </p:sp>
    </p:spTree>
    <p:extLst>
      <p:ext uri="{BB962C8B-B14F-4D97-AF65-F5344CB8AC3E}">
        <p14:creationId xmlns:p14="http://schemas.microsoft.com/office/powerpoint/2010/main" val="274286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Mail Order Data Set</a:t>
            </a:r>
          </a:p>
        </p:txBody>
      </p:sp>
      <p:sp>
        <p:nvSpPr>
          <p:cNvPr id="6" name="Text Placeholder 5"/>
          <p:cNvSpPr>
            <a:spLocks noGrp="1"/>
          </p:cNvSpPr>
          <p:nvPr>
            <p:ph type="body" idx="1"/>
          </p:nvPr>
        </p:nvSpPr>
        <p:spPr>
          <a:xfrm>
            <a:off x="823798" y="1834167"/>
            <a:ext cx="3145080" cy="693135"/>
          </a:xfrm>
        </p:spPr>
        <p:txBody>
          <a:bodyPr/>
          <a:lstStyle/>
          <a:p>
            <a:r>
              <a:rPr lang="en-GB" dirty="0"/>
              <a:t>Data:</a:t>
            </a:r>
          </a:p>
        </p:txBody>
      </p:sp>
      <p:graphicFrame>
        <p:nvGraphicFramePr>
          <p:cNvPr id="10" name="Content Placeholder 3"/>
          <p:cNvGraphicFramePr>
            <a:graphicFrameLocks noGrp="1"/>
          </p:cNvGraphicFramePr>
          <p:nvPr>
            <p:ph sz="half" idx="2"/>
            <p:extLst>
              <p:ext uri="{D42A27DB-BD31-4B8C-83A1-F6EECF244321}">
                <p14:modId xmlns:p14="http://schemas.microsoft.com/office/powerpoint/2010/main" val="2089784825"/>
              </p:ext>
            </p:extLst>
          </p:nvPr>
        </p:nvGraphicFramePr>
        <p:xfrm>
          <a:off x="346297" y="2646001"/>
          <a:ext cx="3889374" cy="4023360"/>
        </p:xfrm>
        <a:graphic>
          <a:graphicData uri="http://schemas.openxmlformats.org/drawingml/2006/table">
            <a:tbl>
              <a:tblPr bandRow="1">
                <a:tableStyleId>{5C22544A-7EE6-4342-B048-85BDC9FD1C3A}</a:tableStyleId>
              </a:tblPr>
              <a:tblGrid>
                <a:gridCol w="1296458">
                  <a:extLst>
                    <a:ext uri="{9D8B030D-6E8A-4147-A177-3AD203B41FA5}">
                      <a16:colId xmlns:a16="http://schemas.microsoft.com/office/drawing/2014/main" val="20000"/>
                    </a:ext>
                  </a:extLst>
                </a:gridCol>
                <a:gridCol w="1296458">
                  <a:extLst>
                    <a:ext uri="{9D8B030D-6E8A-4147-A177-3AD203B41FA5}">
                      <a16:colId xmlns:a16="http://schemas.microsoft.com/office/drawing/2014/main" val="20001"/>
                    </a:ext>
                  </a:extLst>
                </a:gridCol>
                <a:gridCol w="1296458">
                  <a:extLst>
                    <a:ext uri="{9D8B030D-6E8A-4147-A177-3AD203B41FA5}">
                      <a16:colId xmlns:a16="http://schemas.microsoft.com/office/drawing/2014/main" val="20002"/>
                    </a:ext>
                  </a:extLst>
                </a:gridCol>
              </a:tblGrid>
              <a:tr h="335280">
                <a:tc gridSpan="3">
                  <a:txBody>
                    <a:bodyPr/>
                    <a:lstStyle/>
                    <a:p>
                      <a:pPr algn="ctr"/>
                      <a:r>
                        <a:rPr lang="en-GB" sz="1600" dirty="0"/>
                        <a:t>Small Size</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335280">
                <a:tc gridSpan="3">
                  <a:txBody>
                    <a:bodyPr/>
                    <a:lstStyle/>
                    <a:p>
                      <a:pPr algn="ctr"/>
                      <a:r>
                        <a:rPr lang="en-GB" sz="1600" dirty="0"/>
                        <a:t>Advert Design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1"/>
                  </a:ext>
                </a:extLst>
              </a:tr>
              <a:tr h="335280">
                <a:tc>
                  <a:txBody>
                    <a:bodyPr/>
                    <a:lstStyle/>
                    <a:p>
                      <a:pPr algn="ctr"/>
                      <a:r>
                        <a:rPr lang="en-GB" sz="1600" dirty="0"/>
                        <a:t>A</a:t>
                      </a:r>
                    </a:p>
                  </a:txBody>
                  <a:tcPr/>
                </a:tc>
                <a:tc>
                  <a:txBody>
                    <a:bodyPr/>
                    <a:lstStyle/>
                    <a:p>
                      <a:pPr algn="ctr"/>
                      <a:r>
                        <a:rPr lang="en-GB" sz="1600" dirty="0"/>
                        <a:t>B</a:t>
                      </a:r>
                    </a:p>
                  </a:txBody>
                  <a:tcPr/>
                </a:tc>
                <a:tc>
                  <a:txBody>
                    <a:bodyPr/>
                    <a:lstStyle/>
                    <a:p>
                      <a:pPr algn="ctr"/>
                      <a:r>
                        <a:rPr lang="en-GB" sz="1600" dirty="0"/>
                        <a:t>C</a:t>
                      </a:r>
                    </a:p>
                  </a:txBody>
                  <a:tcPr/>
                </a:tc>
                <a:extLst>
                  <a:ext uri="{0D108BD9-81ED-4DB2-BD59-A6C34878D82A}">
                    <a16:rowId xmlns:a16="http://schemas.microsoft.com/office/drawing/2014/main" val="10002"/>
                  </a:ext>
                </a:extLst>
              </a:tr>
              <a:tr h="335280">
                <a:tc>
                  <a:txBody>
                    <a:bodyPr/>
                    <a:lstStyle/>
                    <a:p>
                      <a:pPr algn="ctr"/>
                      <a:r>
                        <a:rPr lang="en-GB" sz="1600" dirty="0"/>
                        <a:t>9</a:t>
                      </a:r>
                    </a:p>
                  </a:txBody>
                  <a:tcPr/>
                </a:tc>
                <a:tc>
                  <a:txBody>
                    <a:bodyPr/>
                    <a:lstStyle/>
                    <a:p>
                      <a:pPr algn="ctr"/>
                      <a:r>
                        <a:rPr lang="en-GB" sz="1600" dirty="0"/>
                        <a:t>22</a:t>
                      </a:r>
                    </a:p>
                  </a:txBody>
                  <a:tcPr/>
                </a:tc>
                <a:tc>
                  <a:txBody>
                    <a:bodyPr/>
                    <a:lstStyle/>
                    <a:p>
                      <a:pPr algn="ctr"/>
                      <a:r>
                        <a:rPr lang="en-GB" sz="1600" dirty="0"/>
                        <a:t>10</a:t>
                      </a:r>
                    </a:p>
                  </a:txBody>
                  <a:tcPr/>
                </a:tc>
                <a:extLst>
                  <a:ext uri="{0D108BD9-81ED-4DB2-BD59-A6C34878D82A}">
                    <a16:rowId xmlns:a16="http://schemas.microsoft.com/office/drawing/2014/main" val="10003"/>
                  </a:ext>
                </a:extLst>
              </a:tr>
              <a:tr h="335280">
                <a:tc>
                  <a:txBody>
                    <a:bodyPr/>
                    <a:lstStyle/>
                    <a:p>
                      <a:pPr algn="ctr"/>
                      <a:r>
                        <a:rPr lang="en-GB" sz="1600" dirty="0"/>
                        <a:t>12</a:t>
                      </a:r>
                    </a:p>
                  </a:txBody>
                  <a:tcPr/>
                </a:tc>
                <a:tc>
                  <a:txBody>
                    <a:bodyPr/>
                    <a:lstStyle/>
                    <a:p>
                      <a:pPr algn="ctr"/>
                      <a:r>
                        <a:rPr lang="en-GB" sz="1600" dirty="0"/>
                        <a:t>14</a:t>
                      </a:r>
                    </a:p>
                  </a:txBody>
                  <a:tcPr/>
                </a:tc>
                <a:tc>
                  <a:txBody>
                    <a:bodyPr/>
                    <a:lstStyle/>
                    <a:p>
                      <a:pPr algn="ctr"/>
                      <a:r>
                        <a:rPr lang="en-GB" sz="1600" dirty="0"/>
                        <a:t>18</a:t>
                      </a:r>
                    </a:p>
                  </a:txBody>
                  <a:tcPr/>
                </a:tc>
                <a:extLst>
                  <a:ext uri="{0D108BD9-81ED-4DB2-BD59-A6C34878D82A}">
                    <a16:rowId xmlns:a16="http://schemas.microsoft.com/office/drawing/2014/main" val="10004"/>
                  </a:ext>
                </a:extLst>
              </a:tr>
              <a:tr h="335280">
                <a:tc>
                  <a:txBody>
                    <a:bodyPr/>
                    <a:lstStyle/>
                    <a:p>
                      <a:pPr algn="ctr"/>
                      <a:r>
                        <a:rPr lang="en-GB" sz="1600" dirty="0"/>
                        <a:t>13</a:t>
                      </a:r>
                    </a:p>
                  </a:txBody>
                  <a:tcPr/>
                </a:tc>
                <a:tc>
                  <a:txBody>
                    <a:bodyPr/>
                    <a:lstStyle/>
                    <a:p>
                      <a:pPr algn="ctr"/>
                      <a:r>
                        <a:rPr lang="en-GB" sz="1600" dirty="0"/>
                        <a:t>17</a:t>
                      </a:r>
                    </a:p>
                  </a:txBody>
                  <a:tcPr/>
                </a:tc>
                <a:tc>
                  <a:txBody>
                    <a:bodyPr/>
                    <a:lstStyle/>
                    <a:p>
                      <a:pPr algn="ctr"/>
                      <a:r>
                        <a:rPr lang="en-GB" sz="1600" dirty="0"/>
                        <a:t>12</a:t>
                      </a:r>
                    </a:p>
                  </a:txBody>
                  <a:tcPr/>
                </a:tc>
                <a:extLst>
                  <a:ext uri="{0D108BD9-81ED-4DB2-BD59-A6C34878D82A}">
                    <a16:rowId xmlns:a16="http://schemas.microsoft.com/office/drawing/2014/main" val="10005"/>
                  </a:ext>
                </a:extLst>
              </a:tr>
              <a:tr h="335280">
                <a:tc gridSpan="3">
                  <a:txBody>
                    <a:bodyPr/>
                    <a:lstStyle/>
                    <a:p>
                      <a:pPr algn="ctr"/>
                      <a:r>
                        <a:rPr lang="en-GB" sz="1600" dirty="0"/>
                        <a:t>Large Size</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567550553"/>
                  </a:ext>
                </a:extLst>
              </a:tr>
              <a:tr h="335280">
                <a:tc gridSpan="3">
                  <a:txBody>
                    <a:bodyPr/>
                    <a:lstStyle/>
                    <a:p>
                      <a:pPr algn="ctr"/>
                      <a:r>
                        <a:rPr lang="en-GB" sz="1600" dirty="0"/>
                        <a:t>Advert Design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950450579"/>
                  </a:ext>
                </a:extLst>
              </a:tr>
              <a:tr h="335280">
                <a:tc>
                  <a:txBody>
                    <a:bodyPr/>
                    <a:lstStyle/>
                    <a:p>
                      <a:pPr algn="ctr"/>
                      <a:r>
                        <a:rPr lang="en-GB" sz="1600" dirty="0"/>
                        <a:t>A</a:t>
                      </a:r>
                    </a:p>
                  </a:txBody>
                  <a:tcPr/>
                </a:tc>
                <a:tc>
                  <a:txBody>
                    <a:bodyPr/>
                    <a:lstStyle/>
                    <a:p>
                      <a:pPr algn="ctr"/>
                      <a:r>
                        <a:rPr lang="en-GB" sz="1600" dirty="0"/>
                        <a:t>B</a:t>
                      </a:r>
                    </a:p>
                  </a:txBody>
                  <a:tcPr/>
                </a:tc>
                <a:tc>
                  <a:txBody>
                    <a:bodyPr/>
                    <a:lstStyle/>
                    <a:p>
                      <a:pPr algn="ctr"/>
                      <a:r>
                        <a:rPr lang="en-GB" sz="1600" dirty="0"/>
                        <a:t>C</a:t>
                      </a:r>
                    </a:p>
                  </a:txBody>
                  <a:tcPr/>
                </a:tc>
                <a:extLst>
                  <a:ext uri="{0D108BD9-81ED-4DB2-BD59-A6C34878D82A}">
                    <a16:rowId xmlns:a16="http://schemas.microsoft.com/office/drawing/2014/main" val="945948504"/>
                  </a:ext>
                </a:extLst>
              </a:tr>
              <a:tr h="335280">
                <a:tc>
                  <a:txBody>
                    <a:bodyPr/>
                    <a:lstStyle/>
                    <a:p>
                      <a:pPr algn="ctr"/>
                      <a:r>
                        <a:rPr lang="en-GB" sz="1600" dirty="0"/>
                        <a:t>13</a:t>
                      </a:r>
                    </a:p>
                  </a:txBody>
                  <a:tcPr/>
                </a:tc>
                <a:tc>
                  <a:txBody>
                    <a:bodyPr/>
                    <a:lstStyle/>
                    <a:p>
                      <a:pPr algn="ctr"/>
                      <a:r>
                        <a:rPr lang="en-GB" sz="1600" dirty="0"/>
                        <a:t>25</a:t>
                      </a:r>
                    </a:p>
                  </a:txBody>
                  <a:tcPr/>
                </a:tc>
                <a:tc>
                  <a:txBody>
                    <a:bodyPr/>
                    <a:lstStyle/>
                    <a:p>
                      <a:pPr algn="ctr"/>
                      <a:r>
                        <a:rPr lang="en-GB" sz="1600" dirty="0"/>
                        <a:t>18</a:t>
                      </a:r>
                    </a:p>
                  </a:txBody>
                  <a:tcPr/>
                </a:tc>
                <a:extLst>
                  <a:ext uri="{0D108BD9-81ED-4DB2-BD59-A6C34878D82A}">
                    <a16:rowId xmlns:a16="http://schemas.microsoft.com/office/drawing/2014/main" val="782541742"/>
                  </a:ext>
                </a:extLst>
              </a:tr>
              <a:tr h="335280">
                <a:tc>
                  <a:txBody>
                    <a:bodyPr/>
                    <a:lstStyle/>
                    <a:p>
                      <a:pPr algn="ctr"/>
                      <a:r>
                        <a:rPr lang="en-GB" sz="1600" dirty="0"/>
                        <a:t>9</a:t>
                      </a:r>
                    </a:p>
                  </a:txBody>
                  <a:tcPr/>
                </a:tc>
                <a:tc>
                  <a:txBody>
                    <a:bodyPr/>
                    <a:lstStyle/>
                    <a:p>
                      <a:pPr algn="ctr"/>
                      <a:r>
                        <a:rPr lang="en-GB" sz="1600" dirty="0"/>
                        <a:t>29</a:t>
                      </a:r>
                    </a:p>
                  </a:txBody>
                  <a:tcPr/>
                </a:tc>
                <a:tc>
                  <a:txBody>
                    <a:bodyPr/>
                    <a:lstStyle/>
                    <a:p>
                      <a:pPr algn="ctr"/>
                      <a:r>
                        <a:rPr lang="en-GB" sz="1600" dirty="0"/>
                        <a:t>14</a:t>
                      </a:r>
                    </a:p>
                  </a:txBody>
                  <a:tcPr/>
                </a:tc>
                <a:extLst>
                  <a:ext uri="{0D108BD9-81ED-4DB2-BD59-A6C34878D82A}">
                    <a16:rowId xmlns:a16="http://schemas.microsoft.com/office/drawing/2014/main" val="327148368"/>
                  </a:ext>
                </a:extLst>
              </a:tr>
              <a:tr h="335280">
                <a:tc>
                  <a:txBody>
                    <a:bodyPr/>
                    <a:lstStyle/>
                    <a:p>
                      <a:pPr algn="ctr"/>
                      <a:r>
                        <a:rPr lang="en-GB" sz="1600" dirty="0"/>
                        <a:t>13</a:t>
                      </a:r>
                    </a:p>
                  </a:txBody>
                  <a:tcPr/>
                </a:tc>
                <a:tc>
                  <a:txBody>
                    <a:bodyPr/>
                    <a:lstStyle/>
                    <a:p>
                      <a:pPr algn="ctr"/>
                      <a:r>
                        <a:rPr lang="en-GB" sz="1600" dirty="0"/>
                        <a:t>24</a:t>
                      </a:r>
                    </a:p>
                  </a:txBody>
                  <a:tcPr/>
                </a:tc>
                <a:tc>
                  <a:txBody>
                    <a:bodyPr/>
                    <a:lstStyle/>
                    <a:p>
                      <a:pPr algn="ctr"/>
                      <a:r>
                        <a:rPr lang="en-GB" sz="1600" dirty="0"/>
                        <a:t>14</a:t>
                      </a:r>
                    </a:p>
                  </a:txBody>
                  <a:tcPr/>
                </a:tc>
                <a:extLst>
                  <a:ext uri="{0D108BD9-81ED-4DB2-BD59-A6C34878D82A}">
                    <a16:rowId xmlns:a16="http://schemas.microsoft.com/office/drawing/2014/main" val="2008125163"/>
                  </a:ext>
                </a:extLst>
              </a:tr>
            </a:tbl>
          </a:graphicData>
        </a:graphic>
      </p:graphicFrame>
      <p:sp>
        <p:nvSpPr>
          <p:cNvPr id="8" name="Text Placeholder 7"/>
          <p:cNvSpPr>
            <a:spLocks noGrp="1"/>
          </p:cNvSpPr>
          <p:nvPr>
            <p:ph type="body" sz="quarter" idx="3"/>
          </p:nvPr>
        </p:nvSpPr>
        <p:spPr>
          <a:xfrm>
            <a:off x="5652176" y="2373608"/>
            <a:ext cx="3145527" cy="692076"/>
          </a:xfrm>
        </p:spPr>
        <p:txBody>
          <a:bodyPr/>
          <a:lstStyle/>
          <a:p>
            <a:r>
              <a:rPr lang="en-GB" dirty="0"/>
              <a:t>Data layout</a:t>
            </a:r>
          </a:p>
        </p:txBody>
      </p:sp>
      <p:sp>
        <p:nvSpPr>
          <p:cNvPr id="7" name="Content Placeholder 6"/>
          <p:cNvSpPr>
            <a:spLocks noGrp="1"/>
          </p:cNvSpPr>
          <p:nvPr>
            <p:ph sz="quarter" idx="4"/>
          </p:nvPr>
        </p:nvSpPr>
        <p:spPr>
          <a:xfrm>
            <a:off x="5430659" y="3066744"/>
            <a:ext cx="3367044" cy="2906179"/>
          </a:xfrm>
        </p:spPr>
        <p:txBody>
          <a:bodyPr>
            <a:normAutofit fontScale="77500" lnSpcReduction="20000"/>
          </a:bodyPr>
          <a:lstStyle/>
          <a:p>
            <a:r>
              <a:rPr lang="en-GB" dirty="0"/>
              <a:t>Dependent variable: </a:t>
            </a:r>
          </a:p>
          <a:p>
            <a:pPr lvl="1"/>
            <a:r>
              <a:rPr lang="en-GB" dirty="0"/>
              <a:t>number of requests (1000s)</a:t>
            </a:r>
          </a:p>
          <a:p>
            <a:pPr lvl="1"/>
            <a:endParaRPr lang="en-GB" dirty="0"/>
          </a:p>
          <a:p>
            <a:r>
              <a:rPr lang="en-GB" dirty="0"/>
              <a:t>Independent variables:</a:t>
            </a:r>
          </a:p>
          <a:p>
            <a:pPr lvl="1"/>
            <a:r>
              <a:rPr lang="en-GB" dirty="0"/>
              <a:t>Size of advertisement</a:t>
            </a:r>
          </a:p>
          <a:p>
            <a:pPr lvl="2"/>
            <a:r>
              <a:rPr lang="en-GB" dirty="0"/>
              <a:t>Small</a:t>
            </a:r>
          </a:p>
          <a:p>
            <a:pPr lvl="2"/>
            <a:r>
              <a:rPr lang="en-GB" dirty="0"/>
              <a:t>Large</a:t>
            </a:r>
          </a:p>
          <a:p>
            <a:pPr lvl="1"/>
            <a:r>
              <a:rPr lang="en-GB" dirty="0"/>
              <a:t>Design of advertisement</a:t>
            </a:r>
          </a:p>
          <a:p>
            <a:pPr lvl="2"/>
            <a:r>
              <a:rPr lang="en-GB" dirty="0"/>
              <a:t>Design A</a:t>
            </a:r>
          </a:p>
          <a:p>
            <a:pPr lvl="2"/>
            <a:r>
              <a:rPr lang="en-GB" dirty="0"/>
              <a:t>Design B</a:t>
            </a:r>
          </a:p>
          <a:p>
            <a:pPr lvl="2"/>
            <a:r>
              <a:rPr lang="en-GB" dirty="0"/>
              <a:t>Design C</a:t>
            </a:r>
          </a:p>
          <a:p>
            <a:pPr marL="109728" indent="0">
              <a:buNone/>
            </a:pPr>
            <a:endParaRPr lang="en-GB" dirty="0"/>
          </a:p>
        </p:txBody>
      </p:sp>
      <p:sp>
        <p:nvSpPr>
          <p:cNvPr id="4" name="Slide Number Placeholder 3">
            <a:extLst>
              <a:ext uri="{FF2B5EF4-FFF2-40B4-BE49-F238E27FC236}">
                <a16:creationId xmlns:a16="http://schemas.microsoft.com/office/drawing/2014/main" id="{D612EB00-8CF7-4449-97C5-6DA2B7181F6E}"/>
              </a:ext>
            </a:extLst>
          </p:cNvPr>
          <p:cNvSpPr>
            <a:spLocks noGrp="1"/>
          </p:cNvSpPr>
          <p:nvPr>
            <p:ph type="sldNum" sz="quarter" idx="12"/>
          </p:nvPr>
        </p:nvSpPr>
        <p:spPr/>
        <p:txBody>
          <a:bodyPr/>
          <a:lstStyle/>
          <a:p>
            <a:fld id="{7D32918E-D04E-433C-AAF0-822B12D21C69}" type="slidenum">
              <a:rPr lang="en-GB" smtClean="0"/>
              <a:t>30</a:t>
            </a:fld>
            <a:endParaRPr lang="en-GB"/>
          </a:p>
        </p:txBody>
      </p:sp>
      <p:sp>
        <p:nvSpPr>
          <p:cNvPr id="11" name="Footer Placeholder 1">
            <a:extLst>
              <a:ext uri="{FF2B5EF4-FFF2-40B4-BE49-F238E27FC236}">
                <a16:creationId xmlns:a16="http://schemas.microsoft.com/office/drawing/2014/main" id="{B483420E-EAA0-4672-9CE5-AAD5C939AE4B}"/>
              </a:ext>
            </a:extLst>
          </p:cNvPr>
          <p:cNvSpPr>
            <a:spLocks noGrp="1"/>
          </p:cNvSpPr>
          <p:nvPr>
            <p:ph type="ftr" sz="quarter" idx="11"/>
          </p:nvPr>
        </p:nvSpPr>
        <p:spPr>
          <a:xfrm>
            <a:off x="5868144" y="6348951"/>
            <a:ext cx="2929559" cy="320410"/>
          </a:xfrm>
        </p:spPr>
        <p:txBody>
          <a:bodyPr/>
          <a:lstStyle/>
          <a:p>
            <a:r>
              <a:rPr lang="en-GB"/>
              <a:t>© De Montfort University, 2019</a:t>
            </a:r>
          </a:p>
        </p:txBody>
      </p:sp>
    </p:spTree>
    <p:extLst>
      <p:ext uri="{BB962C8B-B14F-4D97-AF65-F5344CB8AC3E}">
        <p14:creationId xmlns:p14="http://schemas.microsoft.com/office/powerpoint/2010/main" val="971086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Organisation of the raw data</a:t>
            </a:r>
          </a:p>
        </p:txBody>
      </p:sp>
      <p:sp>
        <p:nvSpPr>
          <p:cNvPr id="5" name="Text Placeholder 4"/>
          <p:cNvSpPr>
            <a:spLocks noGrp="1"/>
          </p:cNvSpPr>
          <p:nvPr>
            <p:ph type="body" idx="1"/>
          </p:nvPr>
        </p:nvSpPr>
        <p:spPr>
          <a:xfrm>
            <a:off x="760988" y="1943777"/>
            <a:ext cx="3145080" cy="693135"/>
          </a:xfrm>
        </p:spPr>
        <p:txBody>
          <a:bodyPr>
            <a:normAutofit fontScale="70000" lnSpcReduction="20000"/>
          </a:bodyPr>
          <a:lstStyle/>
          <a:p>
            <a:r>
              <a:rPr lang="en-GB" dirty="0"/>
              <a:t>Data step…</a:t>
            </a:r>
          </a:p>
        </p:txBody>
      </p:sp>
      <p:sp>
        <p:nvSpPr>
          <p:cNvPr id="6" name="Content Placeholder 5"/>
          <p:cNvSpPr>
            <a:spLocks noGrp="1"/>
          </p:cNvSpPr>
          <p:nvPr>
            <p:ph sz="half" idx="2"/>
          </p:nvPr>
        </p:nvSpPr>
        <p:spPr>
          <a:xfrm>
            <a:off x="531638" y="2636912"/>
            <a:ext cx="3896346" cy="2906179"/>
          </a:xfrm>
        </p:spPr>
        <p:style>
          <a:lnRef idx="2">
            <a:schemeClr val="dk1"/>
          </a:lnRef>
          <a:fillRef idx="1">
            <a:schemeClr val="lt1"/>
          </a:fillRef>
          <a:effectRef idx="0">
            <a:schemeClr val="dk1"/>
          </a:effectRef>
          <a:fontRef idx="minor">
            <a:schemeClr val="dk1"/>
          </a:fontRef>
        </p:style>
        <p:txBody>
          <a:bodyPr>
            <a:noAutofit/>
          </a:bodyPr>
          <a:lstStyle/>
          <a:p>
            <a:pPr marL="566928" indent="-457200">
              <a:lnSpc>
                <a:spcPct val="70000"/>
              </a:lnSpc>
              <a:spcBef>
                <a:spcPts val="0"/>
              </a:spcBef>
              <a:buFont typeface="+mj-lt"/>
              <a:buAutoNum type="arabicPeriod"/>
            </a:pPr>
            <a:r>
              <a:rPr lang="en-GB" sz="1400" b="1" dirty="0">
                <a:solidFill>
                  <a:srgbClr val="000080"/>
                </a:solidFill>
                <a:latin typeface="Consolas" panose="020B0609020204030204" pitchFamily="49" charset="0"/>
              </a:rPr>
              <a:t>data</a:t>
            </a:r>
            <a:r>
              <a:rPr lang="en-GB" sz="1400" dirty="0">
                <a:solidFill>
                  <a:srgbClr val="000000"/>
                </a:solidFill>
                <a:latin typeface="Consolas" panose="020B0609020204030204" pitchFamily="49" charset="0"/>
              </a:rPr>
              <a:t> advert;</a:t>
            </a:r>
          </a:p>
          <a:p>
            <a:pPr marL="566928" indent="-457200">
              <a:lnSpc>
                <a:spcPct val="70000"/>
              </a:lnSpc>
              <a:spcBef>
                <a:spcPts val="0"/>
              </a:spcBef>
              <a:buFont typeface="+mj-lt"/>
              <a:buAutoNum type="arabicPeriod"/>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infile</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datalines</a:t>
            </a:r>
            <a:r>
              <a:rPr lang="en-GB" sz="1400" dirty="0">
                <a:solidFill>
                  <a:srgbClr val="000000"/>
                </a:solidFill>
                <a:latin typeface="Consolas" panose="020B0609020204030204" pitchFamily="49" charset="0"/>
              </a:rPr>
              <a:t>;</a:t>
            </a:r>
          </a:p>
          <a:p>
            <a:pPr marL="566928" indent="-457200">
              <a:lnSpc>
                <a:spcPct val="70000"/>
              </a:lnSpc>
              <a:spcBef>
                <a:spcPts val="0"/>
              </a:spcBef>
              <a:buFont typeface="+mj-lt"/>
              <a:buAutoNum type="arabicPeriod"/>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input</a:t>
            </a:r>
          </a:p>
          <a:p>
            <a:pPr marL="566928" indent="-457200">
              <a:lnSpc>
                <a:spcPct val="70000"/>
              </a:lnSpc>
              <a:spcBef>
                <a:spcPts val="0"/>
              </a:spcBef>
              <a:buFont typeface="+mj-lt"/>
              <a:buAutoNum type="arabicPeriod"/>
            </a:pPr>
            <a:r>
              <a:rPr lang="en-GB" sz="1400" dirty="0">
                <a:solidFill>
                  <a:srgbClr val="000000"/>
                </a:solidFill>
                <a:latin typeface="Consolas" panose="020B0609020204030204" pitchFamily="49" charset="0"/>
              </a:rPr>
              <a:t>		size $</a:t>
            </a:r>
          </a:p>
          <a:p>
            <a:pPr marL="566928" indent="-457200">
              <a:lnSpc>
                <a:spcPct val="70000"/>
              </a:lnSpc>
              <a:spcBef>
                <a:spcPts val="0"/>
              </a:spcBef>
              <a:buFont typeface="+mj-lt"/>
              <a:buAutoNum type="arabicPeriod"/>
            </a:pPr>
            <a:r>
              <a:rPr lang="en-GB" sz="1400" dirty="0">
                <a:solidFill>
                  <a:srgbClr val="000000"/>
                </a:solidFill>
                <a:latin typeface="Consolas" panose="020B0609020204030204" pitchFamily="49" charset="0"/>
              </a:rPr>
              <a:t>		design $ </a:t>
            </a:r>
          </a:p>
          <a:p>
            <a:pPr marL="566928" indent="-457200">
              <a:lnSpc>
                <a:spcPct val="70000"/>
              </a:lnSpc>
              <a:spcBef>
                <a:spcPts val="0"/>
              </a:spcBef>
              <a:buFont typeface="+mj-lt"/>
              <a:buAutoNum type="arabicPeriod"/>
            </a:pPr>
            <a:r>
              <a:rPr lang="en-GB" sz="1400" dirty="0">
                <a:solidFill>
                  <a:srgbClr val="000000"/>
                </a:solidFill>
                <a:latin typeface="Consolas" panose="020B0609020204030204" pitchFamily="49" charset="0"/>
              </a:rPr>
              <a:t>		requests </a:t>
            </a:r>
          </a:p>
          <a:p>
            <a:pPr marL="566928" indent="-457200">
              <a:lnSpc>
                <a:spcPct val="70000"/>
              </a:lnSpc>
              <a:spcBef>
                <a:spcPts val="0"/>
              </a:spcBef>
              <a:buFont typeface="+mj-lt"/>
              <a:buAutoNum type="arabicPeriod"/>
            </a:pPr>
            <a:r>
              <a:rPr lang="en-GB" sz="1400" dirty="0">
                <a:solidFill>
                  <a:srgbClr val="000000"/>
                </a:solidFill>
                <a:latin typeface="Consolas" panose="020B0609020204030204" pitchFamily="49" charset="0"/>
              </a:rPr>
              <a:t>	;</a:t>
            </a:r>
          </a:p>
          <a:p>
            <a:pPr marL="566928" indent="-457200">
              <a:lnSpc>
                <a:spcPct val="70000"/>
              </a:lnSpc>
              <a:spcBef>
                <a:spcPts val="0"/>
              </a:spcBef>
              <a:buFont typeface="+mj-lt"/>
              <a:buAutoNum type="arabicPeriod"/>
            </a:pPr>
            <a:endParaRPr lang="en-GB" sz="1400" dirty="0">
              <a:solidFill>
                <a:srgbClr val="000000"/>
              </a:solidFill>
              <a:latin typeface="Consolas" panose="020B0609020204030204" pitchFamily="49" charset="0"/>
            </a:endParaRPr>
          </a:p>
          <a:p>
            <a:pPr marL="566928" indent="-457200">
              <a:lnSpc>
                <a:spcPct val="70000"/>
              </a:lnSpc>
              <a:spcBef>
                <a:spcPts val="0"/>
              </a:spcBef>
              <a:buFont typeface="+mj-lt"/>
              <a:buAutoNum type="arabicPeriod"/>
            </a:pPr>
            <a:r>
              <a:rPr lang="en-GB" sz="1400" dirty="0">
                <a:solidFill>
                  <a:srgbClr val="00B050"/>
                </a:solidFill>
                <a:latin typeface="Consolas" panose="020B0609020204030204" pitchFamily="49" charset="0"/>
              </a:rPr>
              <a:t>/* </a:t>
            </a:r>
            <a:r>
              <a:rPr lang="en-GB" sz="1400" dirty="0" err="1">
                <a:solidFill>
                  <a:srgbClr val="00B050"/>
                </a:solidFill>
                <a:latin typeface="Consolas" panose="020B0609020204030204" pitchFamily="49" charset="0"/>
              </a:rPr>
              <a:t>datalines</a:t>
            </a:r>
            <a:r>
              <a:rPr lang="en-GB" sz="1400" dirty="0">
                <a:solidFill>
                  <a:srgbClr val="00B050"/>
                </a:solidFill>
                <a:latin typeface="Consolas" panose="020B0609020204030204" pitchFamily="49" charset="0"/>
              </a:rPr>
              <a:t> go here */</a:t>
            </a:r>
          </a:p>
          <a:p>
            <a:pPr marL="566928" indent="-457200">
              <a:lnSpc>
                <a:spcPct val="70000"/>
              </a:lnSpc>
              <a:spcBef>
                <a:spcPts val="0"/>
              </a:spcBef>
              <a:buFont typeface="+mj-lt"/>
              <a:buAutoNum type="arabicPeriod"/>
            </a:pPr>
            <a:endParaRPr lang="en-GB" sz="1400" dirty="0">
              <a:latin typeface="Consolas" panose="020B0609020204030204" pitchFamily="49" charset="0"/>
            </a:endParaRPr>
          </a:p>
          <a:p>
            <a:pPr marL="566928" indent="-457200">
              <a:lnSpc>
                <a:spcPct val="70000"/>
              </a:lnSpc>
              <a:spcBef>
                <a:spcPts val="0"/>
              </a:spcBef>
              <a:buFont typeface="+mj-lt"/>
              <a:buAutoNum type="arabicPeriod" startAt="28"/>
            </a:pPr>
            <a:r>
              <a:rPr lang="en-GB" sz="1400" b="1" dirty="0">
                <a:solidFill>
                  <a:srgbClr val="002060"/>
                </a:solidFill>
                <a:latin typeface="Consolas" panose="020B0609020204030204" pitchFamily="49" charset="0"/>
              </a:rPr>
              <a:t>run</a:t>
            </a:r>
            <a:r>
              <a:rPr lang="en-GB" sz="1400" dirty="0">
                <a:latin typeface="Consolas" panose="020B0609020204030204" pitchFamily="49" charset="0"/>
              </a:rPr>
              <a:t>;</a:t>
            </a:r>
          </a:p>
        </p:txBody>
      </p:sp>
      <p:sp>
        <p:nvSpPr>
          <p:cNvPr id="7" name="Text Placeholder 6"/>
          <p:cNvSpPr>
            <a:spLocks noGrp="1"/>
          </p:cNvSpPr>
          <p:nvPr>
            <p:ph type="body" sz="quarter" idx="3"/>
          </p:nvPr>
        </p:nvSpPr>
        <p:spPr>
          <a:xfrm>
            <a:off x="4653044" y="1944306"/>
            <a:ext cx="3145527" cy="692076"/>
          </a:xfrm>
        </p:spPr>
        <p:txBody>
          <a:bodyPr>
            <a:normAutofit fontScale="70000" lnSpcReduction="20000"/>
          </a:bodyPr>
          <a:lstStyle/>
          <a:p>
            <a:r>
              <a:rPr lang="en-GB" dirty="0"/>
              <a:t>Dependent variables classify Independent variables</a:t>
            </a:r>
          </a:p>
        </p:txBody>
      </p:sp>
      <p:sp>
        <p:nvSpPr>
          <p:cNvPr id="8" name="Content Placeholder 7"/>
          <p:cNvSpPr>
            <a:spLocks noGrp="1"/>
          </p:cNvSpPr>
          <p:nvPr>
            <p:ph sz="quarter" idx="4"/>
          </p:nvPr>
        </p:nvSpPr>
        <p:spPr>
          <a:xfrm>
            <a:off x="4669603" y="2737836"/>
            <a:ext cx="3574805" cy="3718774"/>
          </a:xfrm>
        </p:spPr>
        <p:style>
          <a:lnRef idx="2">
            <a:schemeClr val="dk1"/>
          </a:lnRef>
          <a:fillRef idx="1">
            <a:schemeClr val="lt1"/>
          </a:fillRef>
          <a:effectRef idx="0">
            <a:schemeClr val="dk1"/>
          </a:effectRef>
          <a:fontRef idx="minor">
            <a:schemeClr val="dk1"/>
          </a:fontRef>
        </p:style>
        <p:txBody>
          <a:bodyPr>
            <a:noAutofit/>
          </a:bodyPr>
          <a:lstStyle/>
          <a:p>
            <a:pPr marL="566928" indent="-457200">
              <a:lnSpc>
                <a:spcPct val="70000"/>
              </a:lnSpc>
              <a:spcBef>
                <a:spcPts val="0"/>
              </a:spcBef>
              <a:buFont typeface="+mj-lt"/>
              <a:buAutoNum type="arabicPeriod" startAt="8"/>
            </a:pPr>
            <a:r>
              <a:rPr lang="en-GB" sz="1400" dirty="0" err="1">
                <a:solidFill>
                  <a:srgbClr val="0000FF"/>
                </a:solidFill>
                <a:latin typeface="Consolas"/>
              </a:rPr>
              <a:t>datalines</a:t>
            </a:r>
            <a:r>
              <a:rPr lang="en-GB" sz="1400" dirty="0">
                <a:solidFill>
                  <a:srgbClr val="000000"/>
                </a:solidFill>
                <a:latin typeface="Consolas"/>
              </a:rPr>
              <a:t>;</a:t>
            </a:r>
          </a:p>
          <a:p>
            <a:pPr marL="566928" indent="-457200">
              <a:lnSpc>
                <a:spcPct val="70000"/>
              </a:lnSpc>
              <a:spcBef>
                <a:spcPts val="0"/>
              </a:spcBef>
              <a:buFont typeface="+mj-lt"/>
              <a:buAutoNum type="arabicPeriod" startAt="8"/>
            </a:pPr>
            <a:r>
              <a:rPr lang="en-GB" sz="1400" dirty="0">
                <a:solidFill>
                  <a:srgbClr val="000000"/>
                </a:solidFill>
                <a:latin typeface="Consolas"/>
              </a:rPr>
              <a:t>Small A  9 </a:t>
            </a:r>
          </a:p>
          <a:p>
            <a:pPr marL="566928" indent="-457200">
              <a:lnSpc>
                <a:spcPct val="70000"/>
              </a:lnSpc>
              <a:spcBef>
                <a:spcPts val="0"/>
              </a:spcBef>
              <a:buFont typeface="+mj-lt"/>
              <a:buAutoNum type="arabicPeriod" startAt="8"/>
            </a:pPr>
            <a:r>
              <a:rPr lang="en-GB" sz="1400" dirty="0">
                <a:solidFill>
                  <a:srgbClr val="000000"/>
                </a:solidFill>
                <a:latin typeface="Consolas"/>
              </a:rPr>
              <a:t>Small A 13 </a:t>
            </a:r>
          </a:p>
          <a:p>
            <a:pPr marL="566928" indent="-457200">
              <a:lnSpc>
                <a:spcPct val="70000"/>
              </a:lnSpc>
              <a:spcBef>
                <a:spcPts val="0"/>
              </a:spcBef>
              <a:buFont typeface="+mj-lt"/>
              <a:buAutoNum type="arabicPeriod" startAt="8"/>
            </a:pPr>
            <a:r>
              <a:rPr lang="en-GB" sz="1400" dirty="0">
                <a:solidFill>
                  <a:srgbClr val="000000"/>
                </a:solidFill>
                <a:latin typeface="Consolas"/>
              </a:rPr>
              <a:t>Small A 12</a:t>
            </a:r>
          </a:p>
          <a:p>
            <a:pPr marL="566928" indent="-457200">
              <a:lnSpc>
                <a:spcPct val="70000"/>
              </a:lnSpc>
              <a:spcBef>
                <a:spcPts val="0"/>
              </a:spcBef>
              <a:buFont typeface="+mj-lt"/>
              <a:buAutoNum type="arabicPeriod" startAt="8"/>
            </a:pPr>
            <a:r>
              <a:rPr lang="en-GB" sz="1400" dirty="0">
                <a:solidFill>
                  <a:srgbClr val="000000"/>
                </a:solidFill>
                <a:latin typeface="Consolas"/>
              </a:rPr>
              <a:t>Small B 22 </a:t>
            </a:r>
          </a:p>
          <a:p>
            <a:pPr marL="566928" indent="-457200">
              <a:lnSpc>
                <a:spcPct val="70000"/>
              </a:lnSpc>
              <a:spcBef>
                <a:spcPts val="0"/>
              </a:spcBef>
              <a:buFont typeface="+mj-lt"/>
              <a:buAutoNum type="arabicPeriod" startAt="8"/>
            </a:pPr>
            <a:r>
              <a:rPr lang="en-GB" sz="1400" dirty="0">
                <a:solidFill>
                  <a:srgbClr val="000000"/>
                </a:solidFill>
                <a:latin typeface="Consolas"/>
              </a:rPr>
              <a:t>Small B 14 </a:t>
            </a:r>
          </a:p>
          <a:p>
            <a:pPr marL="566928" indent="-457200">
              <a:lnSpc>
                <a:spcPct val="70000"/>
              </a:lnSpc>
              <a:spcBef>
                <a:spcPts val="0"/>
              </a:spcBef>
              <a:buFont typeface="+mj-lt"/>
              <a:buAutoNum type="arabicPeriod" startAt="8"/>
            </a:pPr>
            <a:r>
              <a:rPr lang="en-GB" sz="1400" dirty="0">
                <a:solidFill>
                  <a:srgbClr val="000000"/>
                </a:solidFill>
                <a:latin typeface="Consolas"/>
              </a:rPr>
              <a:t>Small B 17</a:t>
            </a:r>
          </a:p>
          <a:p>
            <a:pPr marL="566928" indent="-457200">
              <a:lnSpc>
                <a:spcPct val="70000"/>
              </a:lnSpc>
              <a:spcBef>
                <a:spcPts val="0"/>
              </a:spcBef>
              <a:buFont typeface="+mj-lt"/>
              <a:buAutoNum type="arabicPeriod" startAt="8"/>
            </a:pPr>
            <a:r>
              <a:rPr lang="en-GB" sz="1400" dirty="0">
                <a:solidFill>
                  <a:srgbClr val="000000"/>
                </a:solidFill>
                <a:latin typeface="Consolas"/>
              </a:rPr>
              <a:t>Small C 10 </a:t>
            </a:r>
          </a:p>
          <a:p>
            <a:pPr marL="566928" indent="-457200">
              <a:lnSpc>
                <a:spcPct val="70000"/>
              </a:lnSpc>
              <a:spcBef>
                <a:spcPts val="0"/>
              </a:spcBef>
              <a:buFont typeface="+mj-lt"/>
              <a:buAutoNum type="arabicPeriod" startAt="8"/>
            </a:pPr>
            <a:r>
              <a:rPr lang="en-GB" sz="1400" dirty="0">
                <a:solidFill>
                  <a:srgbClr val="000000"/>
                </a:solidFill>
                <a:latin typeface="Consolas"/>
              </a:rPr>
              <a:t>Small C 18 </a:t>
            </a:r>
          </a:p>
          <a:p>
            <a:pPr marL="566928" indent="-457200">
              <a:lnSpc>
                <a:spcPct val="70000"/>
              </a:lnSpc>
              <a:spcBef>
                <a:spcPts val="0"/>
              </a:spcBef>
              <a:buFont typeface="+mj-lt"/>
              <a:buAutoNum type="arabicPeriod" startAt="8"/>
            </a:pPr>
            <a:r>
              <a:rPr lang="en-GB" sz="1400" dirty="0">
                <a:solidFill>
                  <a:srgbClr val="000000"/>
                </a:solidFill>
                <a:latin typeface="Consolas"/>
              </a:rPr>
              <a:t>Small C 12</a:t>
            </a:r>
          </a:p>
          <a:p>
            <a:pPr marL="566928" indent="-457200">
              <a:lnSpc>
                <a:spcPct val="70000"/>
              </a:lnSpc>
              <a:spcBef>
                <a:spcPts val="0"/>
              </a:spcBef>
              <a:buFont typeface="+mj-lt"/>
              <a:buAutoNum type="arabicPeriod" startAt="8"/>
            </a:pPr>
            <a:r>
              <a:rPr lang="en-GB" sz="1400" dirty="0">
                <a:solidFill>
                  <a:srgbClr val="000000"/>
                </a:solidFill>
                <a:latin typeface="Consolas"/>
              </a:rPr>
              <a:t>Large A 13 </a:t>
            </a:r>
          </a:p>
          <a:p>
            <a:pPr marL="566928" indent="-457200">
              <a:lnSpc>
                <a:spcPct val="70000"/>
              </a:lnSpc>
              <a:spcBef>
                <a:spcPts val="0"/>
              </a:spcBef>
              <a:buFont typeface="+mj-lt"/>
              <a:buAutoNum type="arabicPeriod" startAt="8"/>
            </a:pPr>
            <a:r>
              <a:rPr lang="en-GB" sz="1400" dirty="0">
                <a:solidFill>
                  <a:srgbClr val="000000"/>
                </a:solidFill>
                <a:latin typeface="Consolas"/>
              </a:rPr>
              <a:t>Large A  9 </a:t>
            </a:r>
          </a:p>
          <a:p>
            <a:pPr marL="566928" indent="-457200">
              <a:lnSpc>
                <a:spcPct val="70000"/>
              </a:lnSpc>
              <a:spcBef>
                <a:spcPts val="0"/>
              </a:spcBef>
              <a:buFont typeface="+mj-lt"/>
              <a:buAutoNum type="arabicPeriod" startAt="8"/>
            </a:pPr>
            <a:r>
              <a:rPr lang="en-GB" sz="1400" dirty="0">
                <a:solidFill>
                  <a:srgbClr val="000000"/>
                </a:solidFill>
                <a:latin typeface="Consolas"/>
              </a:rPr>
              <a:t>Large A 13</a:t>
            </a:r>
          </a:p>
          <a:p>
            <a:pPr marL="566928" indent="-457200">
              <a:lnSpc>
                <a:spcPct val="70000"/>
              </a:lnSpc>
              <a:spcBef>
                <a:spcPts val="0"/>
              </a:spcBef>
              <a:buFont typeface="+mj-lt"/>
              <a:buAutoNum type="arabicPeriod" startAt="8"/>
            </a:pPr>
            <a:r>
              <a:rPr lang="en-GB" sz="1400" dirty="0">
                <a:solidFill>
                  <a:srgbClr val="000000"/>
                </a:solidFill>
                <a:latin typeface="Consolas"/>
              </a:rPr>
              <a:t>Large B 25 </a:t>
            </a:r>
          </a:p>
          <a:p>
            <a:pPr marL="566928" indent="-457200">
              <a:lnSpc>
                <a:spcPct val="70000"/>
              </a:lnSpc>
              <a:spcBef>
                <a:spcPts val="0"/>
              </a:spcBef>
              <a:buFont typeface="+mj-lt"/>
              <a:buAutoNum type="arabicPeriod" startAt="8"/>
            </a:pPr>
            <a:r>
              <a:rPr lang="en-GB" sz="1400" dirty="0">
                <a:solidFill>
                  <a:srgbClr val="000000"/>
                </a:solidFill>
                <a:latin typeface="Consolas"/>
              </a:rPr>
              <a:t>Large B 29 </a:t>
            </a:r>
          </a:p>
          <a:p>
            <a:pPr marL="566928" indent="-457200">
              <a:lnSpc>
                <a:spcPct val="70000"/>
              </a:lnSpc>
              <a:spcBef>
                <a:spcPts val="0"/>
              </a:spcBef>
              <a:buFont typeface="+mj-lt"/>
              <a:buAutoNum type="arabicPeriod" startAt="8"/>
            </a:pPr>
            <a:r>
              <a:rPr lang="en-GB" sz="1400" dirty="0">
                <a:solidFill>
                  <a:srgbClr val="000000"/>
                </a:solidFill>
                <a:latin typeface="Consolas"/>
              </a:rPr>
              <a:t>Large B 24</a:t>
            </a:r>
          </a:p>
          <a:p>
            <a:pPr marL="566928" indent="-457200">
              <a:lnSpc>
                <a:spcPct val="70000"/>
              </a:lnSpc>
              <a:spcBef>
                <a:spcPts val="0"/>
              </a:spcBef>
              <a:buFont typeface="+mj-lt"/>
              <a:buAutoNum type="arabicPeriod" startAt="8"/>
            </a:pPr>
            <a:r>
              <a:rPr lang="en-GB" sz="1400" dirty="0">
                <a:solidFill>
                  <a:srgbClr val="000000"/>
                </a:solidFill>
                <a:latin typeface="Consolas"/>
              </a:rPr>
              <a:t>Large C 18 </a:t>
            </a:r>
          </a:p>
          <a:p>
            <a:pPr marL="566928" indent="-457200">
              <a:lnSpc>
                <a:spcPct val="70000"/>
              </a:lnSpc>
              <a:spcBef>
                <a:spcPts val="0"/>
              </a:spcBef>
              <a:buFont typeface="+mj-lt"/>
              <a:buAutoNum type="arabicPeriod" startAt="8"/>
            </a:pPr>
            <a:r>
              <a:rPr lang="en-GB" sz="1400" dirty="0">
                <a:solidFill>
                  <a:srgbClr val="000000"/>
                </a:solidFill>
                <a:latin typeface="Consolas"/>
              </a:rPr>
              <a:t>Large C 14 </a:t>
            </a:r>
          </a:p>
          <a:p>
            <a:pPr marL="566928" indent="-457200">
              <a:lnSpc>
                <a:spcPct val="70000"/>
              </a:lnSpc>
              <a:spcBef>
                <a:spcPts val="0"/>
              </a:spcBef>
              <a:buFont typeface="+mj-lt"/>
              <a:buAutoNum type="arabicPeriod" startAt="8"/>
            </a:pPr>
            <a:r>
              <a:rPr lang="en-GB" sz="1400" dirty="0">
                <a:solidFill>
                  <a:srgbClr val="000000"/>
                </a:solidFill>
                <a:latin typeface="Consolas"/>
              </a:rPr>
              <a:t>Large C 14</a:t>
            </a:r>
          </a:p>
          <a:p>
            <a:pPr marL="566928" indent="-457200">
              <a:lnSpc>
                <a:spcPct val="70000"/>
              </a:lnSpc>
              <a:spcBef>
                <a:spcPts val="0"/>
              </a:spcBef>
              <a:buFont typeface="+mj-lt"/>
              <a:buAutoNum type="arabicPeriod" startAt="8"/>
            </a:pPr>
            <a:r>
              <a:rPr lang="en-GB" sz="1400" dirty="0">
                <a:solidFill>
                  <a:srgbClr val="000000"/>
                </a:solidFill>
                <a:latin typeface="Consolas"/>
              </a:rPr>
              <a:t>;</a:t>
            </a:r>
          </a:p>
        </p:txBody>
      </p:sp>
      <p:sp>
        <p:nvSpPr>
          <p:cNvPr id="2" name="Footer Placeholder 1">
            <a:extLst>
              <a:ext uri="{FF2B5EF4-FFF2-40B4-BE49-F238E27FC236}">
                <a16:creationId xmlns:a16="http://schemas.microsoft.com/office/drawing/2014/main" id="{907CF016-6EAA-4C21-A9D7-78912FD4C1B5}"/>
              </a:ext>
            </a:extLst>
          </p:cNvPr>
          <p:cNvSpPr>
            <a:spLocks noGrp="1"/>
          </p:cNvSpPr>
          <p:nvPr>
            <p:ph type="ftr" sz="quarter" idx="11"/>
          </p:nvPr>
        </p:nvSpPr>
        <p:spPr>
          <a:xfrm>
            <a:off x="395536" y="6446760"/>
            <a:ext cx="4834673" cy="365125"/>
          </a:xfrm>
        </p:spPr>
        <p:txBody>
          <a:bodyPr/>
          <a:lstStyle/>
          <a:p>
            <a:r>
              <a:rPr lang="en-GB" dirty="0"/>
              <a:t>© De Montfort University, 2019</a:t>
            </a:r>
          </a:p>
        </p:txBody>
      </p:sp>
      <p:sp>
        <p:nvSpPr>
          <p:cNvPr id="3" name="Slide Number Placeholder 2">
            <a:extLst>
              <a:ext uri="{FF2B5EF4-FFF2-40B4-BE49-F238E27FC236}">
                <a16:creationId xmlns:a16="http://schemas.microsoft.com/office/drawing/2014/main" id="{5638FA09-3753-42A2-8337-8B2B7495C4C7}"/>
              </a:ext>
            </a:extLst>
          </p:cNvPr>
          <p:cNvSpPr>
            <a:spLocks noGrp="1"/>
          </p:cNvSpPr>
          <p:nvPr>
            <p:ph type="sldNum" sz="quarter" idx="12"/>
          </p:nvPr>
        </p:nvSpPr>
        <p:spPr/>
        <p:txBody>
          <a:bodyPr/>
          <a:lstStyle/>
          <a:p>
            <a:fld id="{7D32918E-D04E-433C-AAF0-822B12D21C69}" type="slidenum">
              <a:rPr lang="en-GB" smtClean="0"/>
              <a:t>31</a:t>
            </a:fld>
            <a:endParaRPr lang="en-GB"/>
          </a:p>
        </p:txBody>
      </p:sp>
    </p:spTree>
    <p:extLst>
      <p:ext uri="{BB962C8B-B14F-4D97-AF65-F5344CB8AC3E}">
        <p14:creationId xmlns:p14="http://schemas.microsoft.com/office/powerpoint/2010/main" val="778404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Two Way ANOVA Theory</a:t>
            </a:r>
          </a:p>
        </p:txBody>
      </p:sp>
      <p:sp>
        <p:nvSpPr>
          <p:cNvPr id="8" name="Content Placeholder 7"/>
          <p:cNvSpPr>
            <a:spLocks noGrp="1"/>
          </p:cNvSpPr>
          <p:nvPr>
            <p:ph idx="1"/>
          </p:nvPr>
        </p:nvSpPr>
        <p:spPr/>
        <p:txBody>
          <a:bodyPr>
            <a:normAutofit fontScale="77500" lnSpcReduction="20000"/>
          </a:bodyPr>
          <a:lstStyle/>
          <a:p>
            <a:r>
              <a:rPr lang="en-GB" dirty="0"/>
              <a:t>Total variation = </a:t>
            </a:r>
          </a:p>
          <a:p>
            <a:pPr lvl="1"/>
            <a:r>
              <a:rPr lang="en-GB" dirty="0"/>
              <a:t>variation due to advert size</a:t>
            </a:r>
          </a:p>
          <a:p>
            <a:pPr lvl="1"/>
            <a:r>
              <a:rPr lang="en-GB" dirty="0"/>
              <a:t>+ variation due to advert design</a:t>
            </a:r>
          </a:p>
          <a:p>
            <a:pPr lvl="1"/>
            <a:r>
              <a:rPr lang="en-GB" dirty="0"/>
              <a:t>+ variation due to combinations of advert &amp; design</a:t>
            </a:r>
          </a:p>
          <a:p>
            <a:pPr lvl="1"/>
            <a:r>
              <a:rPr lang="en-GB" dirty="0"/>
              <a:t>+ error</a:t>
            </a:r>
          </a:p>
          <a:p>
            <a:pPr lvl="1"/>
            <a:endParaRPr lang="en-GB" dirty="0"/>
          </a:p>
          <a:p>
            <a:r>
              <a:rPr lang="en-GB" dirty="0"/>
              <a:t>Combinations of size &amp; design = interaction</a:t>
            </a:r>
          </a:p>
          <a:p>
            <a:pPr lvl="1"/>
            <a:endParaRPr lang="en-GB" dirty="0"/>
          </a:p>
          <a:p>
            <a:r>
              <a:rPr lang="en-GB" dirty="0"/>
              <a:t>Test selects between models:</a:t>
            </a:r>
          </a:p>
          <a:p>
            <a:pPr lvl="1"/>
            <a:r>
              <a:rPr lang="en-GB" dirty="0"/>
              <a:t>No effect of size, design or interaction</a:t>
            </a:r>
          </a:p>
          <a:p>
            <a:pPr lvl="1"/>
            <a:r>
              <a:rPr lang="en-GB" dirty="0"/>
              <a:t>Size has an effect, design &amp; interaction do not</a:t>
            </a:r>
          </a:p>
          <a:p>
            <a:pPr lvl="1"/>
            <a:r>
              <a:rPr lang="en-GB" dirty="0"/>
              <a:t>Design has an effect, size &amp; interaction do not</a:t>
            </a:r>
          </a:p>
          <a:p>
            <a:pPr lvl="1"/>
            <a:r>
              <a:rPr lang="en-GB" dirty="0"/>
              <a:t>Size &amp; design have an effect without interaction</a:t>
            </a:r>
          </a:p>
          <a:p>
            <a:pPr lvl="1"/>
            <a:r>
              <a:rPr lang="en-GB" dirty="0"/>
              <a:t>Size &amp; design have an effect with interaction</a:t>
            </a:r>
          </a:p>
        </p:txBody>
      </p:sp>
      <p:sp>
        <p:nvSpPr>
          <p:cNvPr id="2" name="Footer Placeholder 1">
            <a:extLst>
              <a:ext uri="{FF2B5EF4-FFF2-40B4-BE49-F238E27FC236}">
                <a16:creationId xmlns:a16="http://schemas.microsoft.com/office/drawing/2014/main" id="{876D086D-2A13-45F7-BF14-DFF21552B88F}"/>
              </a:ext>
            </a:extLst>
          </p:cNvPr>
          <p:cNvSpPr>
            <a:spLocks noGrp="1"/>
          </p:cNvSpPr>
          <p:nvPr>
            <p:ph type="ftr" sz="quarter" idx="11"/>
          </p:nvPr>
        </p:nvSpPr>
        <p:spPr/>
        <p:txBody>
          <a:bodyPr/>
          <a:lstStyle/>
          <a:p>
            <a:r>
              <a:rPr lang="en-GB"/>
              <a:t>© De Montfort University, 2019</a:t>
            </a:r>
          </a:p>
        </p:txBody>
      </p:sp>
      <p:sp>
        <p:nvSpPr>
          <p:cNvPr id="3" name="Slide Number Placeholder 2">
            <a:extLst>
              <a:ext uri="{FF2B5EF4-FFF2-40B4-BE49-F238E27FC236}">
                <a16:creationId xmlns:a16="http://schemas.microsoft.com/office/drawing/2014/main" id="{05290B8B-3786-4C89-B6F0-9AB213987624}"/>
              </a:ext>
            </a:extLst>
          </p:cNvPr>
          <p:cNvSpPr>
            <a:spLocks noGrp="1"/>
          </p:cNvSpPr>
          <p:nvPr>
            <p:ph type="sldNum" sz="quarter" idx="12"/>
          </p:nvPr>
        </p:nvSpPr>
        <p:spPr/>
        <p:txBody>
          <a:bodyPr/>
          <a:lstStyle/>
          <a:p>
            <a:fld id="{7D32918E-D04E-433C-AAF0-822B12D21C69}" type="slidenum">
              <a:rPr lang="en-GB" smtClean="0"/>
              <a:t>32</a:t>
            </a:fld>
            <a:endParaRPr lang="en-GB"/>
          </a:p>
        </p:txBody>
      </p:sp>
    </p:spTree>
    <p:extLst>
      <p:ext uri="{BB962C8B-B14F-4D97-AF65-F5344CB8AC3E}">
        <p14:creationId xmlns:p14="http://schemas.microsoft.com/office/powerpoint/2010/main" val="235327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is interaction?</a:t>
            </a:r>
          </a:p>
        </p:txBody>
      </p:sp>
      <p:sp>
        <p:nvSpPr>
          <p:cNvPr id="2" name="Content Placeholder 1"/>
          <p:cNvSpPr>
            <a:spLocks noGrp="1"/>
          </p:cNvSpPr>
          <p:nvPr>
            <p:ph idx="1"/>
          </p:nvPr>
        </p:nvSpPr>
        <p:spPr/>
        <p:txBody>
          <a:bodyPr>
            <a:normAutofit fontScale="77500" lnSpcReduction="20000"/>
          </a:bodyPr>
          <a:lstStyle/>
          <a:p>
            <a:pPr marL="365760" lvl="1" indent="-256032">
              <a:spcBef>
                <a:spcPts val="400"/>
              </a:spcBef>
              <a:buSzPct val="68000"/>
              <a:buFont typeface="Wingdings 3"/>
              <a:buChar char=""/>
            </a:pPr>
            <a:r>
              <a:rPr lang="en-GB" dirty="0"/>
              <a:t>If there is interaction:</a:t>
            </a:r>
          </a:p>
          <a:p>
            <a:pPr marL="603504" lvl="2" indent="-256032">
              <a:spcBef>
                <a:spcPts val="400"/>
              </a:spcBef>
              <a:buSzPct val="68000"/>
              <a:buFont typeface="Wingdings 3"/>
              <a:buChar char=""/>
            </a:pPr>
            <a:r>
              <a:rPr lang="en-GB" dirty="0"/>
              <a:t>The relationship between size and requests is dependent on the value of design</a:t>
            </a:r>
          </a:p>
          <a:p>
            <a:pPr marL="603504" lvl="2" indent="-256032">
              <a:spcBef>
                <a:spcPts val="400"/>
              </a:spcBef>
              <a:buSzPct val="68000"/>
              <a:buFont typeface="Wingdings 3"/>
              <a:buChar char=""/>
            </a:pPr>
            <a:r>
              <a:rPr lang="en-GB" dirty="0"/>
              <a:t>Or the relationship between design and requests is dependent on the value of size</a:t>
            </a:r>
          </a:p>
          <a:p>
            <a:pPr marL="603504" lvl="2" indent="-256032">
              <a:spcBef>
                <a:spcPts val="400"/>
              </a:spcBef>
              <a:buSzPct val="68000"/>
              <a:buFont typeface="Wingdings 3"/>
              <a:buChar char=""/>
            </a:pPr>
            <a:endParaRPr lang="en-GB" dirty="0"/>
          </a:p>
          <a:p>
            <a:pPr marL="603504" lvl="2" indent="-256032">
              <a:spcBef>
                <a:spcPts val="400"/>
              </a:spcBef>
              <a:buSzPct val="68000"/>
              <a:buFont typeface="Wingdings 3"/>
              <a:buChar char=""/>
            </a:pPr>
            <a:r>
              <a:rPr lang="en-GB" dirty="0"/>
              <a:t>The interaction plot lines cross each other.</a:t>
            </a:r>
          </a:p>
          <a:p>
            <a:pPr marL="603504" lvl="2" indent="-256032">
              <a:spcBef>
                <a:spcPts val="400"/>
              </a:spcBef>
              <a:buSzPct val="68000"/>
              <a:buFont typeface="Wingdings 3"/>
              <a:buChar char=""/>
            </a:pPr>
            <a:endParaRPr lang="en-GB" dirty="0"/>
          </a:p>
          <a:p>
            <a:pPr marL="365760" lvl="1" indent="-256032">
              <a:spcBef>
                <a:spcPts val="400"/>
              </a:spcBef>
              <a:buSzPct val="68000"/>
              <a:buFont typeface="Wingdings 3"/>
              <a:buChar char=""/>
            </a:pPr>
            <a:r>
              <a:rPr lang="en-GB" dirty="0"/>
              <a:t>If there is no interaction:</a:t>
            </a:r>
          </a:p>
          <a:p>
            <a:pPr marL="603504" lvl="2" indent="-256032">
              <a:spcBef>
                <a:spcPts val="400"/>
              </a:spcBef>
              <a:buSzPct val="68000"/>
              <a:buFont typeface="Wingdings 3"/>
              <a:buChar char=""/>
            </a:pPr>
            <a:r>
              <a:rPr lang="en-GB" dirty="0"/>
              <a:t>The relationship between size and requests is independent of the value of design</a:t>
            </a:r>
          </a:p>
          <a:p>
            <a:pPr marL="603504" lvl="2" indent="-256032">
              <a:spcBef>
                <a:spcPts val="400"/>
              </a:spcBef>
              <a:buSzPct val="68000"/>
              <a:buFont typeface="Wingdings 3"/>
              <a:buChar char=""/>
            </a:pPr>
            <a:r>
              <a:rPr lang="en-GB" dirty="0"/>
              <a:t>Or the relationship between design and requests independent of the value of size</a:t>
            </a:r>
          </a:p>
          <a:p>
            <a:pPr marL="603504" lvl="2" indent="-256032">
              <a:spcBef>
                <a:spcPts val="400"/>
              </a:spcBef>
              <a:buSzPct val="68000"/>
              <a:buFont typeface="Wingdings 3"/>
              <a:buChar char=""/>
            </a:pPr>
            <a:endParaRPr lang="en-GB" dirty="0"/>
          </a:p>
          <a:p>
            <a:pPr marL="603504" lvl="2" indent="-256032">
              <a:spcBef>
                <a:spcPts val="400"/>
              </a:spcBef>
              <a:buSzPct val="68000"/>
              <a:buFont typeface="Wingdings 3"/>
              <a:buChar char=""/>
            </a:pPr>
            <a:r>
              <a:rPr lang="en-GB" dirty="0"/>
              <a:t>The interaction plot lines are parallel.</a:t>
            </a:r>
          </a:p>
          <a:p>
            <a:pPr marL="603504" lvl="2" indent="-256032">
              <a:spcBef>
                <a:spcPts val="400"/>
              </a:spcBef>
              <a:buSzPct val="68000"/>
              <a:buFont typeface="Wingdings 3"/>
              <a:buChar char=""/>
            </a:pPr>
            <a:endParaRPr lang="en-GB" dirty="0"/>
          </a:p>
          <a:p>
            <a:pPr marL="365760" lvl="1" indent="-256032">
              <a:spcBef>
                <a:spcPts val="400"/>
              </a:spcBef>
              <a:buSzPct val="68000"/>
              <a:buFont typeface="Wingdings 3"/>
              <a:buChar char=""/>
            </a:pPr>
            <a:r>
              <a:rPr lang="en-GB" dirty="0"/>
              <a:t>If there is no interaction</a:t>
            </a:r>
          </a:p>
          <a:p>
            <a:pPr marL="603504" lvl="2" indent="-256032">
              <a:spcBef>
                <a:spcPts val="400"/>
              </a:spcBef>
              <a:buSzPct val="68000"/>
              <a:buFont typeface="Wingdings 3"/>
              <a:buChar char=""/>
            </a:pPr>
            <a:r>
              <a:rPr lang="en-GB" dirty="0"/>
              <a:t>the interaction term may be removed from the model</a:t>
            </a:r>
          </a:p>
        </p:txBody>
      </p:sp>
      <p:sp>
        <p:nvSpPr>
          <p:cNvPr id="4" name="Footer Placeholder 3">
            <a:extLst>
              <a:ext uri="{FF2B5EF4-FFF2-40B4-BE49-F238E27FC236}">
                <a16:creationId xmlns:a16="http://schemas.microsoft.com/office/drawing/2014/main" id="{CBA0F2B1-BE5C-49A9-96F9-810DE05094B4}"/>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EBB376DD-EBA6-4D01-9495-D92F1ABAE9C0}"/>
              </a:ext>
            </a:extLst>
          </p:cNvPr>
          <p:cNvSpPr>
            <a:spLocks noGrp="1"/>
          </p:cNvSpPr>
          <p:nvPr>
            <p:ph type="sldNum" sz="quarter" idx="12"/>
          </p:nvPr>
        </p:nvSpPr>
        <p:spPr/>
        <p:txBody>
          <a:bodyPr/>
          <a:lstStyle/>
          <a:p>
            <a:fld id="{7D32918E-D04E-433C-AAF0-822B12D21C69}" type="slidenum">
              <a:rPr lang="en-GB" smtClean="0"/>
              <a:t>33</a:t>
            </a:fld>
            <a:endParaRPr lang="en-GB"/>
          </a:p>
        </p:txBody>
      </p:sp>
    </p:spTree>
    <p:extLst>
      <p:ext uri="{BB962C8B-B14F-4D97-AF65-F5344CB8AC3E}">
        <p14:creationId xmlns:p14="http://schemas.microsoft.com/office/powerpoint/2010/main" val="2887227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Assumptions of 2-way ANOVA</a:t>
            </a:r>
          </a:p>
        </p:txBody>
      </p:sp>
      <p:sp>
        <p:nvSpPr>
          <p:cNvPr id="2" name="Content Placeholder 1"/>
          <p:cNvSpPr>
            <a:spLocks noGrp="1"/>
          </p:cNvSpPr>
          <p:nvPr>
            <p:ph idx="1"/>
          </p:nvPr>
        </p:nvSpPr>
        <p:spPr/>
        <p:txBody>
          <a:bodyPr>
            <a:normAutofit/>
          </a:bodyPr>
          <a:lstStyle/>
          <a:p>
            <a:r>
              <a:rPr lang="en-GB" dirty="0"/>
              <a:t>For each combination of factors</a:t>
            </a:r>
          </a:p>
          <a:p>
            <a:pPr lvl="1"/>
            <a:r>
              <a:rPr lang="en-GB" dirty="0"/>
              <a:t>The samples are independent random samples</a:t>
            </a:r>
          </a:p>
          <a:p>
            <a:pPr lvl="2"/>
            <a:r>
              <a:rPr lang="en-GB" dirty="0"/>
              <a:t>Advert data: true</a:t>
            </a:r>
          </a:p>
          <a:p>
            <a:pPr lvl="1"/>
            <a:r>
              <a:rPr lang="en-GB" dirty="0"/>
              <a:t>There are an equal number of measurements</a:t>
            </a:r>
          </a:p>
          <a:p>
            <a:pPr lvl="2"/>
            <a:r>
              <a:rPr lang="en-GB" dirty="0"/>
              <a:t>Advert data: true</a:t>
            </a:r>
          </a:p>
          <a:p>
            <a:pPr lvl="1"/>
            <a:endParaRPr lang="en-GB" dirty="0"/>
          </a:p>
          <a:p>
            <a:r>
              <a:rPr lang="en-GB" dirty="0"/>
              <a:t>More later…</a:t>
            </a:r>
          </a:p>
          <a:p>
            <a:pPr lvl="1"/>
            <a:endParaRPr lang="en-GB" dirty="0"/>
          </a:p>
        </p:txBody>
      </p:sp>
      <p:sp>
        <p:nvSpPr>
          <p:cNvPr id="4" name="Footer Placeholder 3">
            <a:extLst>
              <a:ext uri="{FF2B5EF4-FFF2-40B4-BE49-F238E27FC236}">
                <a16:creationId xmlns:a16="http://schemas.microsoft.com/office/drawing/2014/main" id="{59DF2812-CF83-465B-A52F-93D46AD6FBF3}"/>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8D82F31B-C008-455E-BF0E-D961708BC21F}"/>
              </a:ext>
            </a:extLst>
          </p:cNvPr>
          <p:cNvSpPr>
            <a:spLocks noGrp="1"/>
          </p:cNvSpPr>
          <p:nvPr>
            <p:ph type="sldNum" sz="quarter" idx="12"/>
          </p:nvPr>
        </p:nvSpPr>
        <p:spPr/>
        <p:txBody>
          <a:bodyPr/>
          <a:lstStyle/>
          <a:p>
            <a:fld id="{7D32918E-D04E-433C-AAF0-822B12D21C69}" type="slidenum">
              <a:rPr lang="en-GB" smtClean="0"/>
              <a:t>34</a:t>
            </a:fld>
            <a:endParaRPr lang="en-GB"/>
          </a:p>
        </p:txBody>
      </p:sp>
    </p:spTree>
    <p:extLst>
      <p:ext uri="{BB962C8B-B14F-4D97-AF65-F5344CB8AC3E}">
        <p14:creationId xmlns:p14="http://schemas.microsoft.com/office/powerpoint/2010/main" val="3073770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Two way ANOVA</a:t>
            </a:r>
          </a:p>
        </p:txBody>
      </p:sp>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47500" lnSpcReduction="20000"/>
          </a:bodyPr>
          <a:lstStyle/>
          <a:p>
            <a:pPr marL="624078" indent="-514350">
              <a:buFont typeface="+mj-lt"/>
              <a:buAutoNum type="arabicPeriod"/>
            </a:pPr>
            <a:r>
              <a:rPr lang="en-GB" sz="2800" b="1" dirty="0" err="1">
                <a:solidFill>
                  <a:srgbClr val="000080"/>
                </a:solidFill>
                <a:latin typeface="Consolas"/>
              </a:rPr>
              <a:t>proc</a:t>
            </a:r>
            <a:r>
              <a:rPr lang="en-GB" sz="2800" dirty="0">
                <a:solidFill>
                  <a:srgbClr val="000000"/>
                </a:solidFill>
                <a:latin typeface="Consolas"/>
              </a:rPr>
              <a:t> </a:t>
            </a:r>
            <a:r>
              <a:rPr lang="en-GB" sz="2800" b="1" dirty="0" err="1">
                <a:solidFill>
                  <a:srgbClr val="000080"/>
                </a:solidFill>
                <a:latin typeface="Consolas"/>
              </a:rPr>
              <a:t>glm</a:t>
            </a:r>
            <a:r>
              <a:rPr lang="en-GB" sz="2800" dirty="0">
                <a:solidFill>
                  <a:srgbClr val="000000"/>
                </a:solidFill>
                <a:latin typeface="Consolas"/>
              </a:rPr>
              <a:t> </a:t>
            </a:r>
          </a:p>
          <a:p>
            <a:pPr marL="624078" indent="-514350">
              <a:buFont typeface="+mj-lt"/>
              <a:buAutoNum type="arabicPeriod"/>
            </a:pPr>
            <a:r>
              <a:rPr lang="en-GB" sz="2800" dirty="0">
                <a:solidFill>
                  <a:srgbClr val="000000"/>
                </a:solidFill>
                <a:latin typeface="Consolas"/>
              </a:rPr>
              <a:t>	</a:t>
            </a:r>
            <a:r>
              <a:rPr lang="en-GB" sz="2800" dirty="0">
                <a:solidFill>
                  <a:srgbClr val="0000FF"/>
                </a:solidFill>
                <a:latin typeface="Consolas"/>
              </a:rPr>
              <a:t>data</a:t>
            </a:r>
            <a:r>
              <a:rPr lang="en-GB" sz="2800" dirty="0">
                <a:solidFill>
                  <a:srgbClr val="000000"/>
                </a:solidFill>
                <a:latin typeface="Consolas"/>
              </a:rPr>
              <a:t>= advert;</a:t>
            </a:r>
          </a:p>
          <a:p>
            <a:pPr marL="624078" indent="-514350">
              <a:buFont typeface="+mj-lt"/>
              <a:buAutoNum type="arabicPeriod"/>
            </a:pPr>
            <a:r>
              <a:rPr lang="en-GB" sz="2800" dirty="0">
                <a:solidFill>
                  <a:srgbClr val="000000"/>
                </a:solidFill>
                <a:latin typeface="Consolas"/>
              </a:rPr>
              <a:t> 	</a:t>
            </a:r>
            <a:r>
              <a:rPr lang="en-GB" sz="2800" dirty="0">
                <a:solidFill>
                  <a:srgbClr val="0000FF"/>
                </a:solidFill>
                <a:latin typeface="Consolas"/>
              </a:rPr>
              <a:t>class</a:t>
            </a:r>
            <a:r>
              <a:rPr lang="en-GB" sz="2800" dirty="0">
                <a:solidFill>
                  <a:srgbClr val="000000"/>
                </a:solidFill>
                <a:latin typeface="Consolas"/>
              </a:rPr>
              <a:t> design size;</a:t>
            </a:r>
          </a:p>
          <a:p>
            <a:pPr marL="624078" indent="-514350">
              <a:buFont typeface="+mj-lt"/>
              <a:buAutoNum type="arabicPeriod"/>
            </a:pPr>
            <a:r>
              <a:rPr lang="en-GB" sz="2800" dirty="0">
                <a:solidFill>
                  <a:srgbClr val="000000"/>
                </a:solidFill>
                <a:latin typeface="Consolas"/>
              </a:rPr>
              <a:t> 	</a:t>
            </a:r>
            <a:r>
              <a:rPr lang="en-GB" sz="2800" dirty="0">
                <a:solidFill>
                  <a:srgbClr val="0000FF"/>
                </a:solidFill>
                <a:latin typeface="Consolas"/>
              </a:rPr>
              <a:t>model</a:t>
            </a:r>
            <a:r>
              <a:rPr lang="en-GB" sz="2800" dirty="0">
                <a:solidFill>
                  <a:srgbClr val="000000"/>
                </a:solidFill>
                <a:latin typeface="Consolas"/>
              </a:rPr>
              <a:t> </a:t>
            </a:r>
            <a:r>
              <a:rPr lang="en-GB" sz="2800" dirty="0">
                <a:solidFill>
                  <a:srgbClr val="008000"/>
                </a:solidFill>
                <a:latin typeface="Consolas"/>
              </a:rPr>
              <a:t>/* includes interaction */</a:t>
            </a:r>
            <a:endParaRPr lang="en-GB" sz="2800" dirty="0">
              <a:solidFill>
                <a:srgbClr val="000000"/>
              </a:solidFill>
              <a:latin typeface="Consolas"/>
            </a:endParaRPr>
          </a:p>
          <a:p>
            <a:pPr marL="624078" indent="-514350">
              <a:buFont typeface="+mj-lt"/>
              <a:buAutoNum type="arabicPeriod"/>
            </a:pPr>
            <a:r>
              <a:rPr lang="en-GB" sz="2800" dirty="0">
                <a:solidFill>
                  <a:srgbClr val="000000"/>
                </a:solidFill>
                <a:latin typeface="Consolas"/>
              </a:rPr>
              <a:t>		requests=</a:t>
            </a:r>
          </a:p>
          <a:p>
            <a:pPr marL="624078" indent="-514350">
              <a:buFont typeface="+mj-lt"/>
              <a:buAutoNum type="arabicPeriod"/>
            </a:pPr>
            <a:r>
              <a:rPr lang="en-GB" sz="2800" dirty="0">
                <a:solidFill>
                  <a:srgbClr val="000000"/>
                </a:solidFill>
                <a:latin typeface="Consolas"/>
              </a:rPr>
              <a:t>			design </a:t>
            </a:r>
          </a:p>
          <a:p>
            <a:pPr marL="624078" indent="-514350">
              <a:buFont typeface="+mj-lt"/>
              <a:buAutoNum type="arabicPeriod"/>
            </a:pPr>
            <a:r>
              <a:rPr lang="en-GB" sz="2800" dirty="0">
                <a:solidFill>
                  <a:srgbClr val="000000"/>
                </a:solidFill>
                <a:latin typeface="Consolas"/>
              </a:rPr>
              <a:t>			size </a:t>
            </a:r>
          </a:p>
          <a:p>
            <a:pPr marL="624078" indent="-514350">
              <a:buFont typeface="+mj-lt"/>
              <a:buAutoNum type="arabicPeriod"/>
            </a:pPr>
            <a:r>
              <a:rPr lang="en-GB" sz="2800" dirty="0">
                <a:solidFill>
                  <a:srgbClr val="000000"/>
                </a:solidFill>
                <a:latin typeface="Consolas"/>
              </a:rPr>
              <a:t>			design*size; </a:t>
            </a:r>
            <a:r>
              <a:rPr lang="en-GB" sz="2800" dirty="0">
                <a:solidFill>
                  <a:srgbClr val="008000"/>
                </a:solidFill>
                <a:latin typeface="Consolas"/>
              </a:rPr>
              <a:t>/* interaction */</a:t>
            </a:r>
            <a:r>
              <a:rPr lang="en-GB" sz="2800" dirty="0">
                <a:solidFill>
                  <a:srgbClr val="000000"/>
                </a:solidFill>
                <a:latin typeface="Consolas"/>
              </a:rPr>
              <a:t> </a:t>
            </a:r>
          </a:p>
          <a:p>
            <a:pPr marL="624078" indent="-514350">
              <a:buFont typeface="+mj-lt"/>
              <a:buAutoNum type="arabicPeriod"/>
            </a:pPr>
            <a:r>
              <a:rPr lang="en-GB" sz="2800" dirty="0">
                <a:solidFill>
                  <a:srgbClr val="000000"/>
                </a:solidFill>
                <a:latin typeface="Consolas"/>
              </a:rPr>
              <a:t> 	</a:t>
            </a:r>
            <a:r>
              <a:rPr lang="en-GB" sz="2800" dirty="0" err="1">
                <a:solidFill>
                  <a:srgbClr val="0000FF"/>
                </a:solidFill>
                <a:latin typeface="Consolas"/>
              </a:rPr>
              <a:t>lsmeans</a:t>
            </a:r>
            <a:r>
              <a:rPr lang="en-GB" sz="2800" dirty="0">
                <a:solidFill>
                  <a:srgbClr val="000000"/>
                </a:solidFill>
                <a:latin typeface="Consolas"/>
              </a:rPr>
              <a:t> design size design*size;</a:t>
            </a:r>
          </a:p>
          <a:p>
            <a:pPr marL="624078" indent="-514350">
              <a:buFont typeface="+mj-lt"/>
              <a:buAutoNum type="arabicPeriod"/>
            </a:pPr>
            <a:r>
              <a:rPr lang="en-GB" sz="2800" dirty="0">
                <a:solidFill>
                  <a:srgbClr val="000000"/>
                </a:solidFill>
                <a:latin typeface="Consolas"/>
              </a:rPr>
              <a:t> 	</a:t>
            </a:r>
            <a:r>
              <a:rPr lang="en-GB" sz="2800" dirty="0">
                <a:solidFill>
                  <a:srgbClr val="0000FF"/>
                </a:solidFill>
                <a:latin typeface="Consolas"/>
              </a:rPr>
              <a:t>output</a:t>
            </a:r>
            <a:r>
              <a:rPr lang="en-GB" sz="2800" dirty="0">
                <a:solidFill>
                  <a:srgbClr val="000000"/>
                </a:solidFill>
                <a:latin typeface="Consolas"/>
              </a:rPr>
              <a:t> </a:t>
            </a:r>
            <a:r>
              <a:rPr lang="en-GB" sz="2800" dirty="0">
                <a:solidFill>
                  <a:srgbClr val="008000"/>
                </a:solidFill>
                <a:latin typeface="Consolas"/>
              </a:rPr>
              <a:t>/* save residuals for later */</a:t>
            </a:r>
            <a:endParaRPr lang="en-GB" sz="2800" dirty="0">
              <a:solidFill>
                <a:srgbClr val="000000"/>
              </a:solidFill>
              <a:latin typeface="Consolas"/>
            </a:endParaRPr>
          </a:p>
          <a:p>
            <a:pPr marL="624078" indent="-514350">
              <a:buFont typeface="+mj-lt"/>
              <a:buAutoNum type="arabicPeriod"/>
            </a:pPr>
            <a:r>
              <a:rPr lang="en-GB" sz="2800" dirty="0">
                <a:solidFill>
                  <a:srgbClr val="0000FF"/>
                </a:solidFill>
                <a:latin typeface="Consolas"/>
              </a:rPr>
              <a:t>		out</a:t>
            </a:r>
            <a:r>
              <a:rPr lang="en-GB" sz="2800" dirty="0">
                <a:solidFill>
                  <a:srgbClr val="000000"/>
                </a:solidFill>
                <a:latin typeface="Consolas"/>
              </a:rPr>
              <a:t>=predicted </a:t>
            </a:r>
          </a:p>
          <a:p>
            <a:pPr marL="624078" indent="-514350">
              <a:buFont typeface="+mj-lt"/>
              <a:buAutoNum type="arabicPeriod"/>
            </a:pPr>
            <a:r>
              <a:rPr lang="en-GB" sz="2800" dirty="0">
                <a:solidFill>
                  <a:srgbClr val="000000"/>
                </a:solidFill>
                <a:latin typeface="Consolas"/>
              </a:rPr>
              <a:t>		</a:t>
            </a:r>
            <a:r>
              <a:rPr lang="en-GB" sz="2800" dirty="0">
                <a:solidFill>
                  <a:srgbClr val="0000FF"/>
                </a:solidFill>
                <a:latin typeface="Consolas"/>
              </a:rPr>
              <a:t>p</a:t>
            </a:r>
            <a:r>
              <a:rPr lang="en-GB" sz="2800" dirty="0">
                <a:solidFill>
                  <a:srgbClr val="000000"/>
                </a:solidFill>
                <a:latin typeface="Consolas"/>
              </a:rPr>
              <a:t>=predicted </a:t>
            </a:r>
            <a:r>
              <a:rPr lang="en-GB" sz="2800" dirty="0">
                <a:solidFill>
                  <a:srgbClr val="0000FF"/>
                </a:solidFill>
                <a:latin typeface="Consolas"/>
              </a:rPr>
              <a:t>r</a:t>
            </a:r>
            <a:r>
              <a:rPr lang="en-GB" sz="2800" dirty="0">
                <a:solidFill>
                  <a:srgbClr val="000000"/>
                </a:solidFill>
                <a:latin typeface="Consolas"/>
              </a:rPr>
              <a:t>=residual;</a:t>
            </a:r>
          </a:p>
          <a:p>
            <a:pPr marL="624078" indent="-514350">
              <a:buFont typeface="+mj-lt"/>
              <a:buAutoNum type="arabicPeriod"/>
            </a:pPr>
            <a:r>
              <a:rPr lang="en-GB" sz="2800" b="1" dirty="0">
                <a:solidFill>
                  <a:srgbClr val="000080"/>
                </a:solidFill>
                <a:latin typeface="Consolas"/>
              </a:rPr>
              <a:t>run</a:t>
            </a:r>
            <a:r>
              <a:rPr lang="en-GB" sz="2800" dirty="0">
                <a:solidFill>
                  <a:srgbClr val="000000"/>
                </a:solidFill>
                <a:latin typeface="Consolas"/>
              </a:rPr>
              <a:t>;</a:t>
            </a:r>
            <a:endParaRPr lang="en-GB" dirty="0"/>
          </a:p>
        </p:txBody>
      </p:sp>
      <p:sp>
        <p:nvSpPr>
          <p:cNvPr id="4" name="Footer Placeholder 3">
            <a:extLst>
              <a:ext uri="{FF2B5EF4-FFF2-40B4-BE49-F238E27FC236}">
                <a16:creationId xmlns:a16="http://schemas.microsoft.com/office/drawing/2014/main" id="{D1DA16C3-C996-48EE-A8A1-70FDB8F8F3B7}"/>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A17E0B94-DE07-4B88-B243-3328DC9E3EFC}"/>
              </a:ext>
            </a:extLst>
          </p:cNvPr>
          <p:cNvSpPr>
            <a:spLocks noGrp="1"/>
          </p:cNvSpPr>
          <p:nvPr>
            <p:ph type="sldNum" sz="quarter" idx="12"/>
          </p:nvPr>
        </p:nvSpPr>
        <p:spPr/>
        <p:txBody>
          <a:bodyPr/>
          <a:lstStyle/>
          <a:p>
            <a:fld id="{7D32918E-D04E-433C-AAF0-822B12D21C69}" type="slidenum">
              <a:rPr lang="en-GB" smtClean="0"/>
              <a:t>35</a:t>
            </a:fld>
            <a:endParaRPr lang="en-GB"/>
          </a:p>
        </p:txBody>
      </p:sp>
    </p:spTree>
    <p:extLst>
      <p:ext uri="{BB962C8B-B14F-4D97-AF65-F5344CB8AC3E}">
        <p14:creationId xmlns:p14="http://schemas.microsoft.com/office/powerpoint/2010/main" val="501103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The results</a:t>
            </a:r>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69156" y="2969419"/>
            <a:ext cx="26860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90FC8DD-412B-4895-8E5E-BCEA22B13D86}"/>
                  </a:ext>
                </a:extLst>
              </p:cNvPr>
              <p:cNvSpPr>
                <a:spLocks noGrp="1"/>
              </p:cNvSpPr>
              <p:nvPr>
                <p:ph sz="half" idx="2"/>
              </p:nvPr>
            </p:nvSpPr>
            <p:spPr>
              <a:xfrm>
                <a:off x="4061128" y="2336873"/>
                <a:ext cx="4759344" cy="3599316"/>
              </a:xfrm>
            </p:spPr>
            <p:txBody>
              <a:bodyPr>
                <a:normAutofit fontScale="92500" lnSpcReduction="10000"/>
              </a:bodyPr>
              <a:lstStyle/>
              <a:p>
                <a:r>
                  <a:rPr lang="en-GB" dirty="0"/>
                  <a:t>First check:</a:t>
                </a:r>
              </a:p>
              <a:p>
                <a:endParaRPr lang="en-GB" dirty="0"/>
              </a:p>
              <a:p>
                <a:r>
                  <a:rPr lang="en-GB" dirty="0"/>
                  <a:t>Have observations been lost?</a:t>
                </a:r>
              </a:p>
              <a:p>
                <a:pPr lvl="1"/>
                <a:r>
                  <a:rPr lang="en-GB" dirty="0"/>
                  <a:t>Are there equal numbers in each cell?</a:t>
                </a:r>
              </a:p>
              <a:p>
                <a:endParaRPr lang="en-GB" dirty="0"/>
              </a:p>
              <a:p>
                <a14:m>
                  <m:oMath xmlns:m="http://schemas.openxmlformats.org/officeDocument/2006/math">
                    <m:r>
                      <a:rPr lang="en-GB" i="1">
                        <a:latin typeface="Cambria Math"/>
                      </a:rPr>
                      <m:t>2</m:t>
                    </m:r>
                    <m:r>
                      <a:rPr lang="en-GB" i="1">
                        <a:latin typeface="Cambria Math"/>
                        <a:ea typeface="Cambria Math"/>
                      </a:rPr>
                      <m:t>×3=6</m:t>
                    </m:r>
                  </m:oMath>
                </a14:m>
                <a:r>
                  <a:rPr lang="en-GB" dirty="0"/>
                  <a:t> cells</a:t>
                </a:r>
              </a:p>
              <a:p>
                <a:r>
                  <a:rPr lang="en-GB" dirty="0"/>
                  <a:t>Number of observations used = 18</a:t>
                </a:r>
              </a:p>
              <a:p>
                <a14:m>
                  <m:oMath xmlns:m="http://schemas.openxmlformats.org/officeDocument/2006/math">
                    <m:r>
                      <a:rPr lang="en-GB" i="1">
                        <a:latin typeface="Cambria Math"/>
                      </a:rPr>
                      <m:t>18</m:t>
                    </m:r>
                    <m:r>
                      <a:rPr lang="en-GB" i="1">
                        <a:latin typeface="Cambria Math"/>
                        <a:ea typeface="Cambria Math"/>
                      </a:rPr>
                      <m:t>÷6=3</m:t>
                    </m:r>
                  </m:oMath>
                </a14:m>
                <a:r>
                  <a:rPr lang="en-GB" dirty="0"/>
                  <a:t> observations per cell – matches our source data</a:t>
                </a:r>
              </a:p>
              <a:p>
                <a:endParaRPr lang="en-GB" dirty="0"/>
              </a:p>
            </p:txBody>
          </p:sp>
        </mc:Choice>
        <mc:Fallback xmlns="">
          <p:sp>
            <p:nvSpPr>
              <p:cNvPr id="6" name="Content Placeholder 5">
                <a:extLst>
                  <a:ext uri="{FF2B5EF4-FFF2-40B4-BE49-F238E27FC236}">
                    <a16:creationId xmlns:a16="http://schemas.microsoft.com/office/drawing/2014/main" id="{490FC8DD-412B-4895-8E5E-BCEA22B13D86}"/>
                  </a:ext>
                </a:extLst>
              </p:cNvPr>
              <p:cNvSpPr>
                <a:spLocks noGrp="1" noRot="1" noChangeAspect="1" noMove="1" noResize="1" noEditPoints="1" noAdjustHandles="1" noChangeArrowheads="1" noChangeShapeType="1" noTextEdit="1"/>
              </p:cNvSpPr>
              <p:nvPr>
                <p:ph sz="half" idx="2"/>
              </p:nvPr>
            </p:nvSpPr>
            <p:spPr>
              <a:xfrm>
                <a:off x="4061128" y="2336873"/>
                <a:ext cx="4759344" cy="3599316"/>
              </a:xfrm>
              <a:blipFill>
                <a:blip r:embed="rId3"/>
                <a:stretch>
                  <a:fillRect l="-1408" t="-3046" b="-1354"/>
                </a:stretch>
              </a:blipFill>
            </p:spPr>
            <p:txBody>
              <a:bodyPr/>
              <a:lstStyle/>
              <a:p>
                <a:r>
                  <a:rPr lang="en-GB">
                    <a:noFill/>
                  </a:rPr>
                  <a:t> </a:t>
                </a:r>
              </a:p>
            </p:txBody>
          </p:sp>
        </mc:Fallback>
      </mc:AlternateContent>
      <p:sp>
        <p:nvSpPr>
          <p:cNvPr id="2" name="Footer Placeholder 1">
            <a:extLst>
              <a:ext uri="{FF2B5EF4-FFF2-40B4-BE49-F238E27FC236}">
                <a16:creationId xmlns:a16="http://schemas.microsoft.com/office/drawing/2014/main" id="{ACB92F09-1A18-44CC-9D87-5ACA768CE567}"/>
              </a:ext>
            </a:extLst>
          </p:cNvPr>
          <p:cNvSpPr>
            <a:spLocks noGrp="1"/>
          </p:cNvSpPr>
          <p:nvPr>
            <p:ph type="ftr" sz="quarter" idx="11"/>
          </p:nvPr>
        </p:nvSpPr>
        <p:spPr/>
        <p:txBody>
          <a:bodyPr/>
          <a:lstStyle/>
          <a:p>
            <a:r>
              <a:rPr lang="en-GB"/>
              <a:t>© De Montfort University, 2019</a:t>
            </a:r>
          </a:p>
        </p:txBody>
      </p:sp>
      <p:sp>
        <p:nvSpPr>
          <p:cNvPr id="4" name="Slide Number Placeholder 3">
            <a:extLst>
              <a:ext uri="{FF2B5EF4-FFF2-40B4-BE49-F238E27FC236}">
                <a16:creationId xmlns:a16="http://schemas.microsoft.com/office/drawing/2014/main" id="{EF1C053F-DBC0-4215-AA70-64784D22090A}"/>
              </a:ext>
            </a:extLst>
          </p:cNvPr>
          <p:cNvSpPr>
            <a:spLocks noGrp="1"/>
          </p:cNvSpPr>
          <p:nvPr>
            <p:ph type="sldNum" sz="quarter" idx="12"/>
          </p:nvPr>
        </p:nvSpPr>
        <p:spPr/>
        <p:txBody>
          <a:bodyPr/>
          <a:lstStyle/>
          <a:p>
            <a:fld id="{7D32918E-D04E-433C-AAF0-822B12D21C69}" type="slidenum">
              <a:rPr lang="en-GB" smtClean="0"/>
              <a:t>36</a:t>
            </a:fld>
            <a:endParaRPr lang="en-GB"/>
          </a:p>
        </p:txBody>
      </p:sp>
      <p:sp>
        <p:nvSpPr>
          <p:cNvPr id="5" name="Content Placeholder 4"/>
          <p:cNvSpPr txBox="1">
            <a:spLocks/>
          </p:cNvSpPr>
          <p:nvPr/>
        </p:nvSpPr>
        <p:spPr>
          <a:xfrm>
            <a:off x="457200" y="1481329"/>
            <a:ext cx="8229600" cy="194767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GB" dirty="0"/>
          </a:p>
        </p:txBody>
      </p:sp>
    </p:spTree>
    <p:extLst>
      <p:ext uri="{BB962C8B-B14F-4D97-AF65-F5344CB8AC3E}">
        <p14:creationId xmlns:p14="http://schemas.microsoft.com/office/powerpoint/2010/main" val="3349974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18" name="Rectangle 1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753228"/>
            <a:ext cx="3102093" cy="1080938"/>
          </a:xfrm>
        </p:spPr>
        <p:txBody>
          <a:bodyPr>
            <a:normAutofit/>
          </a:bodyPr>
          <a:lstStyle/>
          <a:p>
            <a:r>
              <a:rPr lang="en-GB" sz="2100"/>
              <a:t>The GLM procedure</a:t>
            </a:r>
          </a:p>
        </p:txBody>
      </p:sp>
      <p:pic>
        <p:nvPicPr>
          <p:cNvPr id="22" name="Picture 2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1" name="Content Placeholder 10">
            <a:extLst>
              <a:ext uri="{FF2B5EF4-FFF2-40B4-BE49-F238E27FC236}">
                <a16:creationId xmlns:a16="http://schemas.microsoft.com/office/drawing/2014/main" id="{75BCF0A8-A2B8-45F4-9423-EB1861ED90E9}"/>
              </a:ext>
            </a:extLst>
          </p:cNvPr>
          <p:cNvSpPr>
            <a:spLocks noGrp="1"/>
          </p:cNvSpPr>
          <p:nvPr>
            <p:ph idx="1"/>
          </p:nvPr>
        </p:nvSpPr>
        <p:spPr>
          <a:xfrm>
            <a:off x="510240" y="2336873"/>
            <a:ext cx="2742217" cy="3599316"/>
          </a:xfrm>
        </p:spPr>
        <p:txBody>
          <a:bodyPr>
            <a:normAutofit/>
          </a:bodyPr>
          <a:lstStyle/>
          <a:p>
            <a:r>
              <a:rPr lang="en-GB" sz="1200" dirty="0"/>
              <a:t>A mail order catalogue firm has collected data to investigate the effect of:</a:t>
            </a:r>
          </a:p>
          <a:p>
            <a:r>
              <a:rPr lang="en-GB" sz="1200" dirty="0"/>
              <a:t>the size of a magazine advert and </a:t>
            </a:r>
          </a:p>
          <a:p>
            <a:r>
              <a:rPr lang="en-GB" sz="1200" dirty="0"/>
              <a:t>the advert design </a:t>
            </a:r>
          </a:p>
          <a:p>
            <a:r>
              <a:rPr lang="en-GB" sz="1200" dirty="0"/>
              <a:t>on the number of catalogue requests received.</a:t>
            </a:r>
          </a:p>
          <a:p>
            <a:endParaRPr lang="en-GB" sz="1200" dirty="0"/>
          </a:p>
          <a:p>
            <a:r>
              <a:rPr lang="en-GB" sz="1200" dirty="0"/>
              <a:t>This shows that the model is significant and explains ~80% of the variation.</a:t>
            </a:r>
          </a:p>
          <a:p>
            <a:r>
              <a:rPr lang="en-GB" sz="1200" dirty="0"/>
              <a:t>The design and size terms are significant but the design*size (interaction) term  is not.</a:t>
            </a:r>
          </a:p>
          <a:p>
            <a:endParaRPr lang="en-US" sz="1200" dirty="0"/>
          </a:p>
        </p:txBody>
      </p:sp>
      <p:pic>
        <p:nvPicPr>
          <p:cNvPr id="9" name="Content Placeholder 5"/>
          <p:cNvPicPr>
            <a:picLocks noChangeAspect="1"/>
          </p:cNvPicPr>
          <p:nvPr/>
        </p:nvPicPr>
        <p:blipFill>
          <a:blip r:embed="rId4"/>
          <a:stretch>
            <a:fillRect/>
          </a:stretch>
        </p:blipFill>
        <p:spPr>
          <a:xfrm>
            <a:off x="3957067" y="1092763"/>
            <a:ext cx="4702109" cy="4672473"/>
          </a:xfrm>
          <a:prstGeom prst="rect">
            <a:avLst/>
          </a:prstGeom>
          <a:ln>
            <a:noFill/>
          </a:ln>
          <a:effectLst>
            <a:outerShdw blurRad="76200" dist="63500" dir="5040000" algn="tl" rotWithShape="0">
              <a:srgbClr val="000000">
                <a:alpha val="41000"/>
              </a:srgbClr>
            </a:outerShdw>
          </a:effectLst>
        </p:spPr>
      </p:pic>
      <p:sp>
        <p:nvSpPr>
          <p:cNvPr id="2" name="Footer Placeholder 1">
            <a:extLst>
              <a:ext uri="{FF2B5EF4-FFF2-40B4-BE49-F238E27FC236}">
                <a16:creationId xmlns:a16="http://schemas.microsoft.com/office/drawing/2014/main" id="{606621E3-0BCD-4DFF-8754-FC20A2719584}"/>
              </a:ext>
            </a:extLst>
          </p:cNvPr>
          <p:cNvSpPr>
            <a:spLocks noGrp="1"/>
          </p:cNvSpPr>
          <p:nvPr>
            <p:ph type="ftr" sz="quarter" idx="11"/>
          </p:nvPr>
        </p:nvSpPr>
        <p:spPr>
          <a:xfrm>
            <a:off x="510241" y="6310313"/>
            <a:ext cx="2857649" cy="365125"/>
          </a:xfrm>
        </p:spPr>
        <p:txBody>
          <a:bodyPr>
            <a:normAutofit/>
          </a:bodyPr>
          <a:lstStyle/>
          <a:p>
            <a:pPr>
              <a:spcAft>
                <a:spcPts val="600"/>
              </a:spcAft>
            </a:pPr>
            <a:r>
              <a:rPr lang="en-GB" sz="900">
                <a:solidFill>
                  <a:schemeClr val="tx1"/>
                </a:solidFill>
              </a:rPr>
              <a:t>© De Montfort University, 2019</a:t>
            </a:r>
          </a:p>
        </p:txBody>
      </p:sp>
      <p:sp>
        <p:nvSpPr>
          <p:cNvPr id="4" name="Slide Number Placeholder 3">
            <a:extLst>
              <a:ext uri="{FF2B5EF4-FFF2-40B4-BE49-F238E27FC236}">
                <a16:creationId xmlns:a16="http://schemas.microsoft.com/office/drawing/2014/main" id="{B517A136-1B97-4CAB-A3F2-74CAD4CA874F}"/>
              </a:ext>
            </a:extLst>
          </p:cNvPr>
          <p:cNvSpPr>
            <a:spLocks noGrp="1"/>
          </p:cNvSpPr>
          <p:nvPr>
            <p:ph type="sldNum" sz="quarter" idx="12"/>
          </p:nvPr>
        </p:nvSpPr>
        <p:spPr>
          <a:xfrm>
            <a:off x="8175279" y="6310314"/>
            <a:ext cx="685800" cy="365122"/>
          </a:xfrm>
        </p:spPr>
        <p:txBody>
          <a:bodyPr>
            <a:normAutofit/>
          </a:bodyPr>
          <a:lstStyle/>
          <a:p>
            <a:pPr>
              <a:spcAft>
                <a:spcPts val="600"/>
              </a:spcAft>
            </a:pPr>
            <a:fld id="{7D32918E-D04E-433C-AAF0-822B12D21C69}" type="slidenum">
              <a:rPr lang="en-GB" sz="900">
                <a:solidFill>
                  <a:prstClr val="white">
                    <a:tint val="75000"/>
                  </a:prstClr>
                </a:solidFill>
              </a:rPr>
              <a:pPr>
                <a:spcAft>
                  <a:spcPts val="600"/>
                </a:spcAft>
              </a:pPr>
              <a:t>37</a:t>
            </a:fld>
            <a:endParaRPr lang="en-GB" sz="900">
              <a:solidFill>
                <a:prstClr val="white">
                  <a:tint val="75000"/>
                </a:prstClr>
              </a:solidFill>
            </a:endParaRPr>
          </a:p>
        </p:txBody>
      </p:sp>
    </p:spTree>
    <p:extLst>
      <p:ext uri="{BB962C8B-B14F-4D97-AF65-F5344CB8AC3E}">
        <p14:creationId xmlns:p14="http://schemas.microsoft.com/office/powerpoint/2010/main" val="3895409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33" name="Rectangle 1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753228"/>
            <a:ext cx="3102093" cy="1080938"/>
          </a:xfrm>
        </p:spPr>
        <p:txBody>
          <a:bodyPr>
            <a:normAutofit/>
          </a:bodyPr>
          <a:lstStyle/>
          <a:p>
            <a:r>
              <a:rPr lang="en-GB" sz="2100"/>
              <a:t>Interaction Plot</a:t>
            </a:r>
          </a:p>
        </p:txBody>
      </p:sp>
      <p:pic>
        <p:nvPicPr>
          <p:cNvPr id="35" name="Picture 2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36" name="Content Placeholder 10">
            <a:extLst>
              <a:ext uri="{FF2B5EF4-FFF2-40B4-BE49-F238E27FC236}">
                <a16:creationId xmlns:a16="http://schemas.microsoft.com/office/drawing/2014/main" id="{29A3BBC1-0135-48B3-9DF2-341C6872C9F5}"/>
              </a:ext>
            </a:extLst>
          </p:cNvPr>
          <p:cNvSpPr>
            <a:spLocks noGrp="1"/>
          </p:cNvSpPr>
          <p:nvPr>
            <p:ph idx="1"/>
          </p:nvPr>
        </p:nvSpPr>
        <p:spPr>
          <a:xfrm>
            <a:off x="510240" y="2336873"/>
            <a:ext cx="2742217" cy="3599316"/>
          </a:xfrm>
        </p:spPr>
        <p:txBody>
          <a:bodyPr>
            <a:normAutofit/>
          </a:bodyPr>
          <a:lstStyle/>
          <a:p>
            <a:r>
              <a:rPr lang="en-US" sz="1200" dirty="0"/>
              <a:t>Interaction between:</a:t>
            </a:r>
          </a:p>
          <a:p>
            <a:r>
              <a:rPr lang="en-US" sz="1200" dirty="0"/>
              <a:t>Catalog requests</a:t>
            </a:r>
          </a:p>
          <a:p>
            <a:r>
              <a:rPr lang="en-US" sz="1200" dirty="0"/>
              <a:t>Design size</a:t>
            </a:r>
          </a:p>
          <a:p>
            <a:endParaRPr lang="en-US" sz="1200" dirty="0"/>
          </a:p>
          <a:p>
            <a:r>
              <a:rPr lang="en-US" sz="1200" dirty="0"/>
              <a:t>Confirms no interaction</a:t>
            </a:r>
          </a:p>
          <a:p>
            <a:endParaRPr lang="en-US" sz="1200" dirty="0"/>
          </a:p>
        </p:txBody>
      </p:sp>
      <p:pic>
        <p:nvPicPr>
          <p:cNvPr id="37" name="Content Placeholder 5"/>
          <p:cNvPicPr>
            <a:picLocks noChangeAspect="1"/>
          </p:cNvPicPr>
          <p:nvPr/>
        </p:nvPicPr>
        <p:blipFill>
          <a:blip r:embed="rId4"/>
          <a:stretch>
            <a:fillRect/>
          </a:stretch>
        </p:blipFill>
        <p:spPr>
          <a:xfrm>
            <a:off x="3957067" y="1653954"/>
            <a:ext cx="4702109" cy="3550091"/>
          </a:xfrm>
          <a:prstGeom prst="rect">
            <a:avLst/>
          </a:prstGeom>
          <a:ln>
            <a:noFill/>
          </a:ln>
          <a:effectLst>
            <a:outerShdw blurRad="76200" dist="63500" dir="5040000" algn="tl" rotWithShape="0">
              <a:srgbClr val="000000">
                <a:alpha val="41000"/>
              </a:srgbClr>
            </a:outerShdw>
          </a:effectLst>
        </p:spPr>
      </p:pic>
      <p:sp>
        <p:nvSpPr>
          <p:cNvPr id="2" name="Footer Placeholder 1">
            <a:extLst>
              <a:ext uri="{FF2B5EF4-FFF2-40B4-BE49-F238E27FC236}">
                <a16:creationId xmlns:a16="http://schemas.microsoft.com/office/drawing/2014/main" id="{50A18BED-AE87-48D8-95C3-7F98349692E7}"/>
              </a:ext>
            </a:extLst>
          </p:cNvPr>
          <p:cNvSpPr>
            <a:spLocks noGrp="1"/>
          </p:cNvSpPr>
          <p:nvPr>
            <p:ph type="ftr" sz="quarter" idx="11"/>
          </p:nvPr>
        </p:nvSpPr>
        <p:spPr>
          <a:xfrm>
            <a:off x="510241" y="6310313"/>
            <a:ext cx="2857649" cy="365125"/>
          </a:xfrm>
        </p:spPr>
        <p:txBody>
          <a:bodyPr>
            <a:normAutofit/>
          </a:bodyPr>
          <a:lstStyle/>
          <a:p>
            <a:pPr>
              <a:spcAft>
                <a:spcPts val="600"/>
              </a:spcAft>
            </a:pPr>
            <a:r>
              <a:rPr lang="en-GB" sz="900">
                <a:solidFill>
                  <a:schemeClr val="tx1"/>
                </a:solidFill>
              </a:rPr>
              <a:t>© De Montfort University, 2019</a:t>
            </a:r>
          </a:p>
        </p:txBody>
      </p:sp>
      <p:sp>
        <p:nvSpPr>
          <p:cNvPr id="4" name="Slide Number Placeholder 3">
            <a:extLst>
              <a:ext uri="{FF2B5EF4-FFF2-40B4-BE49-F238E27FC236}">
                <a16:creationId xmlns:a16="http://schemas.microsoft.com/office/drawing/2014/main" id="{9FF39915-07CB-4B0E-ADD0-E6C45E633065}"/>
              </a:ext>
            </a:extLst>
          </p:cNvPr>
          <p:cNvSpPr>
            <a:spLocks noGrp="1"/>
          </p:cNvSpPr>
          <p:nvPr>
            <p:ph type="sldNum" sz="quarter" idx="12"/>
          </p:nvPr>
        </p:nvSpPr>
        <p:spPr>
          <a:xfrm>
            <a:off x="8175279" y="6310314"/>
            <a:ext cx="685800" cy="365122"/>
          </a:xfrm>
        </p:spPr>
        <p:txBody>
          <a:bodyPr>
            <a:normAutofit/>
          </a:bodyPr>
          <a:lstStyle/>
          <a:p>
            <a:pPr>
              <a:spcAft>
                <a:spcPts val="600"/>
              </a:spcAft>
            </a:pPr>
            <a:fld id="{7D32918E-D04E-433C-AAF0-822B12D21C69}" type="slidenum">
              <a:rPr lang="en-GB" sz="900">
                <a:solidFill>
                  <a:prstClr val="white">
                    <a:tint val="75000"/>
                  </a:prstClr>
                </a:solidFill>
              </a:rPr>
              <a:pPr>
                <a:spcAft>
                  <a:spcPts val="600"/>
                </a:spcAft>
              </a:pPr>
              <a:t>38</a:t>
            </a:fld>
            <a:endParaRPr lang="en-GB" sz="900">
              <a:solidFill>
                <a:prstClr val="white">
                  <a:tint val="75000"/>
                </a:prstClr>
              </a:solidFill>
            </a:endParaRPr>
          </a:p>
        </p:txBody>
      </p:sp>
    </p:spTree>
    <p:extLst>
      <p:ext uri="{BB962C8B-B14F-4D97-AF65-F5344CB8AC3E}">
        <p14:creationId xmlns:p14="http://schemas.microsoft.com/office/powerpoint/2010/main" val="3660883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51" name="Rectangle 50">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753228"/>
            <a:ext cx="3102093" cy="1080938"/>
          </a:xfrm>
        </p:spPr>
        <p:txBody>
          <a:bodyPr vert="horz" lIns="91440" tIns="45720" rIns="91440" bIns="45720" rtlCol="0">
            <a:normAutofit/>
          </a:bodyPr>
          <a:lstStyle/>
          <a:p>
            <a:r>
              <a:rPr lang="en-US" sz="2100"/>
              <a:t>Interaction plot</a:t>
            </a:r>
          </a:p>
        </p:txBody>
      </p:sp>
      <p:pic>
        <p:nvPicPr>
          <p:cNvPr id="55" name="Picture 54">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0" name="Content Placeholder 9">
            <a:extLst>
              <a:ext uri="{FF2B5EF4-FFF2-40B4-BE49-F238E27FC236}">
                <a16:creationId xmlns:a16="http://schemas.microsoft.com/office/drawing/2014/main" id="{D778DE76-AE12-4C99-89E9-2A23771AC8F8}"/>
              </a:ext>
            </a:extLst>
          </p:cNvPr>
          <p:cNvSpPr>
            <a:spLocks noGrp="1"/>
          </p:cNvSpPr>
          <p:nvPr>
            <p:ph idx="1"/>
          </p:nvPr>
        </p:nvSpPr>
        <p:spPr>
          <a:xfrm>
            <a:off x="510240" y="2336873"/>
            <a:ext cx="2742217" cy="3599316"/>
          </a:xfrm>
        </p:spPr>
        <p:txBody>
          <a:bodyPr vert="horz" lIns="91440" tIns="45720" rIns="91440" bIns="45720" rtlCol="0">
            <a:normAutofit/>
          </a:bodyPr>
          <a:lstStyle/>
          <a:p>
            <a:r>
              <a:rPr lang="en-US" sz="1200" dirty="0"/>
              <a:t>Illustrative plot using different data to show the pattern when there is interaction</a:t>
            </a:r>
          </a:p>
        </p:txBody>
      </p:sp>
      <p:pic>
        <p:nvPicPr>
          <p:cNvPr id="8" name="Content Placeholder 3" descr="Interaction Plot for score by gender"/>
          <p:cNvPicPr>
            <a:picLocks/>
          </p:cNvPicPr>
          <p:nvPr/>
        </p:nvPicPr>
        <p:blipFill>
          <a:blip r:embed="rId4">
            <a:extLst>
              <a:ext uri="{28A0092B-C50C-407E-A947-70E740481C1C}">
                <a14:useLocalDpi xmlns:a14="http://schemas.microsoft.com/office/drawing/2010/main" val="0"/>
              </a:ext>
            </a:extLst>
          </a:blip>
          <a:stretch>
            <a:fillRect/>
          </a:stretch>
        </p:blipFill>
        <p:spPr bwMode="auto">
          <a:xfrm>
            <a:off x="3957067" y="1665709"/>
            <a:ext cx="4702109" cy="3526581"/>
          </a:xfrm>
          <a:prstGeom prst="rect">
            <a:avLst/>
          </a:prstGeom>
          <a:noFill/>
          <a:ln>
            <a:noFill/>
          </a:ln>
          <a:effectLst>
            <a:outerShdw blurRad="76200" dist="63500" dir="5040000" algn="tl" rotWithShape="0">
              <a:srgbClr val="000000">
                <a:alpha val="41000"/>
              </a:srgbClr>
            </a:outerShdw>
          </a:effectLst>
        </p:spPr>
      </p:pic>
      <p:sp>
        <p:nvSpPr>
          <p:cNvPr id="2" name="Footer Placeholder 1">
            <a:extLst>
              <a:ext uri="{FF2B5EF4-FFF2-40B4-BE49-F238E27FC236}">
                <a16:creationId xmlns:a16="http://schemas.microsoft.com/office/drawing/2014/main" id="{66CFB12E-C3FD-4D19-B567-19CF39D85633}"/>
              </a:ext>
            </a:extLst>
          </p:cNvPr>
          <p:cNvSpPr>
            <a:spLocks noGrp="1"/>
          </p:cNvSpPr>
          <p:nvPr>
            <p:ph type="ftr" sz="quarter" idx="11"/>
          </p:nvPr>
        </p:nvSpPr>
        <p:spPr>
          <a:xfrm>
            <a:off x="510241" y="6310313"/>
            <a:ext cx="2857649" cy="365125"/>
          </a:xfrm>
        </p:spPr>
        <p:txBody>
          <a:bodyPr vert="horz" lIns="91440" tIns="45720" rIns="91440" bIns="45720" rtlCol="0">
            <a:normAutofit/>
          </a:bodyPr>
          <a:lstStyle/>
          <a:p>
            <a:pPr defTabSz="914400">
              <a:spcAft>
                <a:spcPts val="600"/>
              </a:spcAft>
            </a:pPr>
            <a:r>
              <a:rPr lang="en-US" sz="900" kern="1200">
                <a:solidFill>
                  <a:schemeClr val="tx1"/>
                </a:solidFill>
                <a:latin typeface="+mn-lt"/>
                <a:ea typeface="+mn-ea"/>
                <a:cs typeface="+mn-cs"/>
              </a:rPr>
              <a:t>© De Montfort University, 2019</a:t>
            </a:r>
          </a:p>
        </p:txBody>
      </p:sp>
      <p:sp>
        <p:nvSpPr>
          <p:cNvPr id="5" name="Slide Number Placeholder 4">
            <a:extLst>
              <a:ext uri="{FF2B5EF4-FFF2-40B4-BE49-F238E27FC236}">
                <a16:creationId xmlns:a16="http://schemas.microsoft.com/office/drawing/2014/main" id="{E126AA55-32FB-49DF-8928-929E405D8AC4}"/>
              </a:ext>
            </a:extLst>
          </p:cNvPr>
          <p:cNvSpPr>
            <a:spLocks noGrp="1"/>
          </p:cNvSpPr>
          <p:nvPr>
            <p:ph type="sldNum" sz="quarter" idx="12"/>
          </p:nvPr>
        </p:nvSpPr>
        <p:spPr>
          <a:xfrm>
            <a:off x="8175279" y="6310314"/>
            <a:ext cx="685800" cy="365122"/>
          </a:xfrm>
        </p:spPr>
        <p:txBody>
          <a:bodyPr vert="horz" lIns="91440" tIns="45720" rIns="91440" bIns="45720" rtlCol="0">
            <a:normAutofit/>
          </a:bodyPr>
          <a:lstStyle/>
          <a:p>
            <a:pPr defTabSz="914400">
              <a:spcAft>
                <a:spcPts val="600"/>
              </a:spcAft>
            </a:pPr>
            <a:fld id="{7D32918E-D04E-433C-AAF0-822B12D21C69}" type="slidenum">
              <a:rPr lang="en-US" sz="900">
                <a:solidFill>
                  <a:prstClr val="white">
                    <a:tint val="75000"/>
                  </a:prstClr>
                </a:solidFill>
              </a:rPr>
              <a:pPr defTabSz="914400">
                <a:spcAft>
                  <a:spcPts val="600"/>
                </a:spcAft>
              </a:pPr>
              <a:t>39</a:t>
            </a:fld>
            <a:endParaRPr lang="en-US" sz="900">
              <a:solidFill>
                <a:prstClr val="white">
                  <a:tint val="75000"/>
                </a:prstClr>
              </a:solidFill>
            </a:endParaRPr>
          </a:p>
        </p:txBody>
      </p:sp>
    </p:spTree>
    <p:extLst>
      <p:ext uri="{BB962C8B-B14F-4D97-AF65-F5344CB8AC3E}">
        <p14:creationId xmlns:p14="http://schemas.microsoft.com/office/powerpoint/2010/main" val="97098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t-test analysis tasks</a:t>
            </a:r>
          </a:p>
        </p:txBody>
      </p:sp>
      <p:sp>
        <p:nvSpPr>
          <p:cNvPr id="4" name="Text Placeholder 3"/>
          <p:cNvSpPr>
            <a:spLocks noGrp="1"/>
          </p:cNvSpPr>
          <p:nvPr>
            <p:ph type="body" idx="1"/>
          </p:nvPr>
        </p:nvSpPr>
        <p:spPr/>
        <p:txBody>
          <a:bodyPr/>
          <a:lstStyle/>
          <a:p>
            <a:r>
              <a:rPr lang="en-GB"/>
              <a:t>Tasks</a:t>
            </a:r>
            <a:endParaRPr lang="en-GB" dirty="0"/>
          </a:p>
        </p:txBody>
      </p:sp>
      <p:sp>
        <p:nvSpPr>
          <p:cNvPr id="2" name="Content Placeholder 1"/>
          <p:cNvSpPr>
            <a:spLocks noGrp="1"/>
          </p:cNvSpPr>
          <p:nvPr>
            <p:ph sz="half" idx="2"/>
          </p:nvPr>
        </p:nvSpPr>
        <p:spPr/>
        <p:style>
          <a:lnRef idx="2">
            <a:schemeClr val="dk1"/>
          </a:lnRef>
          <a:fillRef idx="1">
            <a:schemeClr val="lt1"/>
          </a:fillRef>
          <a:effectRef idx="0">
            <a:schemeClr val="dk1"/>
          </a:effectRef>
          <a:fontRef idx="minor">
            <a:schemeClr val="dk1"/>
          </a:fontRef>
        </p:style>
        <p:txBody>
          <a:bodyPr>
            <a:normAutofit fontScale="62500" lnSpcReduction="20000"/>
          </a:bodyPr>
          <a:lstStyle/>
          <a:p>
            <a:r>
              <a:rPr lang="en-GB" dirty="0">
                <a:latin typeface="Consolas" panose="020B0609020204030204" pitchFamily="49" charset="0"/>
              </a:rPr>
              <a:t>Read in and clean the data</a:t>
            </a:r>
          </a:p>
          <a:p>
            <a:r>
              <a:rPr lang="en-GB" dirty="0">
                <a:latin typeface="Consolas" panose="020B0609020204030204" pitchFamily="49" charset="0"/>
              </a:rPr>
              <a:t>Choose statistic</a:t>
            </a:r>
          </a:p>
          <a:p>
            <a:r>
              <a:rPr lang="en-GB" dirty="0">
                <a:latin typeface="Consolas" panose="020B0609020204030204" pitchFamily="49" charset="0"/>
              </a:rPr>
              <a:t>Choose continuous variable</a:t>
            </a:r>
          </a:p>
          <a:p>
            <a:r>
              <a:rPr lang="en-GB" dirty="0">
                <a:latin typeface="Consolas" panose="020B0609020204030204" pitchFamily="49" charset="0"/>
              </a:rPr>
              <a:t>Choose categorical variable</a:t>
            </a:r>
          </a:p>
          <a:p>
            <a:r>
              <a:rPr lang="en-GB" dirty="0">
                <a:latin typeface="Consolas" panose="020B0609020204030204" pitchFamily="49" charset="0"/>
              </a:rPr>
              <a:t>Fit the model</a:t>
            </a:r>
          </a:p>
          <a:p>
            <a:r>
              <a:rPr lang="en-GB" dirty="0">
                <a:latin typeface="Consolas" panose="020B0609020204030204" pitchFamily="49" charset="0"/>
              </a:rPr>
              <a:t>Test the assumptions</a:t>
            </a:r>
          </a:p>
          <a:p>
            <a:r>
              <a:rPr lang="en-GB" dirty="0">
                <a:latin typeface="Consolas" panose="020B0609020204030204" pitchFamily="49" charset="0"/>
              </a:rPr>
              <a:t>Interpret the results</a:t>
            </a:r>
          </a:p>
        </p:txBody>
      </p:sp>
      <p:sp>
        <p:nvSpPr>
          <p:cNvPr id="5" name="Text Placeholder 4"/>
          <p:cNvSpPr>
            <a:spLocks noGrp="1"/>
          </p:cNvSpPr>
          <p:nvPr>
            <p:ph type="body" sz="quarter" idx="3"/>
          </p:nvPr>
        </p:nvSpPr>
        <p:spPr/>
        <p:txBody>
          <a:bodyPr/>
          <a:lstStyle/>
          <a:p>
            <a:r>
              <a:rPr lang="en-GB" dirty="0"/>
              <a:t>SAS program</a:t>
            </a:r>
          </a:p>
        </p:txBody>
      </p:sp>
      <p:sp>
        <p:nvSpPr>
          <p:cNvPr id="6" name="Content Placeholder 5"/>
          <p:cNvSpPr>
            <a:spLocks noGrp="1"/>
          </p:cNvSpPr>
          <p:nvPr>
            <p:ph sz="quarter" idx="4"/>
          </p:nvPr>
        </p:nvSpPr>
        <p:spPr/>
        <p:style>
          <a:lnRef idx="2">
            <a:schemeClr val="dk1"/>
          </a:lnRef>
          <a:fillRef idx="1">
            <a:schemeClr val="lt1"/>
          </a:fillRef>
          <a:effectRef idx="0">
            <a:schemeClr val="dk1"/>
          </a:effectRef>
          <a:fontRef idx="minor">
            <a:schemeClr val="dk1"/>
          </a:fontRef>
        </p:style>
        <p:txBody>
          <a:bodyPr>
            <a:normAutofit fontScale="62500" lnSpcReduction="20000"/>
          </a:bodyPr>
          <a:lstStyle/>
          <a:p>
            <a:pPr>
              <a:lnSpc>
                <a:spcPct val="121000"/>
              </a:lnSpc>
              <a:spcBef>
                <a:spcPts val="400"/>
              </a:spcBef>
            </a:pPr>
            <a:r>
              <a:rPr lang="en-GB" sz="2000" dirty="0">
                <a:latin typeface="Courier New" panose="02070309020205020404" pitchFamily="49" charset="0"/>
                <a:cs typeface="Courier New" panose="02070309020205020404" pitchFamily="49" charset="0"/>
              </a:rPr>
              <a:t>DATA input</a:t>
            </a:r>
          </a:p>
          <a:p>
            <a:pPr>
              <a:lnSpc>
                <a:spcPct val="121000"/>
              </a:lnSpc>
              <a:spcBef>
                <a:spcPts val="400"/>
              </a:spcBef>
            </a:pPr>
            <a:r>
              <a:rPr lang="en-GB" sz="2000" dirty="0" err="1">
                <a:latin typeface="Courier New" panose="02070309020205020404" pitchFamily="49" charset="0"/>
                <a:cs typeface="Courier New" panose="02070309020205020404" pitchFamily="49" charset="0"/>
              </a:rPr>
              <a:t>proc</a:t>
            </a:r>
            <a:r>
              <a:rPr lang="en-GB" sz="2000" dirty="0">
                <a:latin typeface="Courier New" panose="02070309020205020404" pitchFamily="49" charset="0"/>
                <a:cs typeface="Courier New" panose="02070309020205020404" pitchFamily="49" charset="0"/>
              </a:rPr>
              <a:t> TTEST</a:t>
            </a:r>
          </a:p>
          <a:p>
            <a:pPr>
              <a:lnSpc>
                <a:spcPct val="121000"/>
              </a:lnSpc>
              <a:spcBef>
                <a:spcPts val="400"/>
              </a:spcBef>
            </a:pPr>
            <a:r>
              <a:rPr lang="en-GB" sz="2000" dirty="0">
                <a:latin typeface="Courier New" panose="02070309020205020404" pitchFamily="49" charset="0"/>
                <a:cs typeface="Courier New" panose="02070309020205020404" pitchFamily="49" charset="0"/>
              </a:rPr>
              <a:t>VAR variable</a:t>
            </a:r>
          </a:p>
          <a:p>
            <a:pPr>
              <a:lnSpc>
                <a:spcPct val="121000"/>
              </a:lnSpc>
              <a:spcBef>
                <a:spcPts val="400"/>
              </a:spcBef>
            </a:pPr>
            <a:r>
              <a:rPr lang="en-GB" sz="2000" dirty="0">
                <a:latin typeface="Courier New" panose="02070309020205020404" pitchFamily="49" charset="0"/>
                <a:cs typeface="Courier New" panose="02070309020205020404" pitchFamily="49" charset="0"/>
              </a:rPr>
              <a:t>CLASS variable</a:t>
            </a:r>
          </a:p>
          <a:p>
            <a:pPr>
              <a:lnSpc>
                <a:spcPct val="121000"/>
              </a:lnSpc>
              <a:spcBef>
                <a:spcPts val="400"/>
              </a:spcBef>
            </a:pPr>
            <a:r>
              <a:rPr lang="en-GB" sz="2000" dirty="0">
                <a:latin typeface="Courier New" panose="02070309020205020404" pitchFamily="49" charset="0"/>
                <a:cs typeface="Courier New" panose="02070309020205020404" pitchFamily="49" charset="0"/>
              </a:rPr>
              <a:t>H0=? Sides=?</a:t>
            </a:r>
          </a:p>
          <a:p>
            <a:pPr>
              <a:lnSpc>
                <a:spcPct val="121000"/>
              </a:lnSpc>
              <a:spcBef>
                <a:spcPts val="400"/>
              </a:spcBef>
            </a:pPr>
            <a:r>
              <a:rPr lang="en-GB" sz="2000" dirty="0">
                <a:latin typeface="Courier New" panose="02070309020205020404" pitchFamily="49" charset="0"/>
                <a:cs typeface="Courier New" panose="02070309020205020404" pitchFamily="49" charset="0"/>
              </a:rPr>
              <a:t>Q-Q plots for normality </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	if sample &lt; 30</a:t>
            </a:r>
          </a:p>
          <a:p>
            <a:pPr>
              <a:lnSpc>
                <a:spcPct val="121000"/>
              </a:lnSpc>
              <a:spcBef>
                <a:spcPts val="400"/>
              </a:spcBef>
            </a:pPr>
            <a:r>
              <a:rPr lang="en-GB" sz="2000" dirty="0">
                <a:latin typeface="Courier New" panose="02070309020205020404" pitchFamily="49" charset="0"/>
                <a:cs typeface="Courier New" panose="02070309020205020404" pitchFamily="49" charset="0"/>
              </a:rPr>
              <a:t>P-value</a:t>
            </a:r>
          </a:p>
          <a:p>
            <a:pPr lvl="1">
              <a:lnSpc>
                <a:spcPct val="121000"/>
              </a:lnSpc>
              <a:spcBef>
                <a:spcPts val="400"/>
              </a:spcBef>
            </a:pPr>
            <a:r>
              <a:rPr lang="en-GB" sz="1900" dirty="0">
                <a:latin typeface="Courier New" panose="02070309020205020404" pitchFamily="49" charset="0"/>
                <a:cs typeface="Courier New" panose="02070309020205020404" pitchFamily="49" charset="0"/>
              </a:rPr>
              <a:t>Means</a:t>
            </a:r>
          </a:p>
          <a:p>
            <a:pPr lvl="1">
              <a:lnSpc>
                <a:spcPct val="121000"/>
              </a:lnSpc>
              <a:spcBef>
                <a:spcPts val="400"/>
              </a:spcBef>
            </a:pPr>
            <a:r>
              <a:rPr lang="en-GB" sz="1900" dirty="0">
                <a:latin typeface="Courier New" panose="02070309020205020404" pitchFamily="49" charset="0"/>
                <a:cs typeface="Courier New" panose="02070309020205020404" pitchFamily="49" charset="0"/>
              </a:rPr>
              <a:t>Difference of means</a:t>
            </a:r>
          </a:p>
          <a:p>
            <a:pPr lvl="1">
              <a:lnSpc>
                <a:spcPct val="121000"/>
              </a:lnSpc>
              <a:spcBef>
                <a:spcPts val="400"/>
              </a:spcBef>
            </a:pPr>
            <a:r>
              <a:rPr lang="en-GB" sz="1900" dirty="0">
                <a:latin typeface="Courier New" panose="02070309020205020404" pitchFamily="49" charset="0"/>
                <a:cs typeface="Courier New" panose="02070309020205020404" pitchFamily="49" charset="0"/>
              </a:rPr>
              <a:t>Confidence interval for difference of means</a:t>
            </a:r>
          </a:p>
        </p:txBody>
      </p:sp>
      <p:sp>
        <p:nvSpPr>
          <p:cNvPr id="7" name="Footer Placeholder 6">
            <a:extLst>
              <a:ext uri="{FF2B5EF4-FFF2-40B4-BE49-F238E27FC236}">
                <a16:creationId xmlns:a16="http://schemas.microsoft.com/office/drawing/2014/main" id="{0F61391B-1D83-49B4-914E-5E4FA6B9F334}"/>
              </a:ext>
            </a:extLst>
          </p:cNvPr>
          <p:cNvSpPr>
            <a:spLocks noGrp="1"/>
          </p:cNvSpPr>
          <p:nvPr>
            <p:ph type="ftr" sz="quarter" idx="11"/>
          </p:nvPr>
        </p:nvSpPr>
        <p:spPr/>
        <p:txBody>
          <a:bodyPr/>
          <a:lstStyle/>
          <a:p>
            <a:r>
              <a:rPr lang="en-GB"/>
              <a:t>© De Montfort University, 2019</a:t>
            </a:r>
          </a:p>
        </p:txBody>
      </p:sp>
      <p:sp>
        <p:nvSpPr>
          <p:cNvPr id="8" name="Slide Number Placeholder 7">
            <a:extLst>
              <a:ext uri="{FF2B5EF4-FFF2-40B4-BE49-F238E27FC236}">
                <a16:creationId xmlns:a16="http://schemas.microsoft.com/office/drawing/2014/main" id="{B8E937FE-FF41-43F4-BD28-6E8F8E282241}"/>
              </a:ext>
            </a:extLst>
          </p:cNvPr>
          <p:cNvSpPr>
            <a:spLocks noGrp="1"/>
          </p:cNvSpPr>
          <p:nvPr>
            <p:ph type="sldNum" sz="quarter" idx="12"/>
          </p:nvPr>
        </p:nvSpPr>
        <p:spPr/>
        <p:txBody>
          <a:bodyPr/>
          <a:lstStyle/>
          <a:p>
            <a:fld id="{7D32918E-D04E-433C-AAF0-822B12D21C69}" type="slidenum">
              <a:rPr lang="en-GB" smtClean="0"/>
              <a:t>4</a:t>
            </a:fld>
            <a:endParaRPr lang="en-GB"/>
          </a:p>
        </p:txBody>
      </p:sp>
    </p:spTree>
    <p:extLst>
      <p:ext uri="{BB962C8B-B14F-4D97-AF65-F5344CB8AC3E}">
        <p14:creationId xmlns:p14="http://schemas.microsoft.com/office/powerpoint/2010/main" val="4174853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Interpretation of Interaction</a:t>
            </a:r>
          </a:p>
        </p:txBody>
      </p:sp>
      <p:sp>
        <p:nvSpPr>
          <p:cNvPr id="2" name="Content Placeholder 1"/>
          <p:cNvSpPr>
            <a:spLocks noGrp="1"/>
          </p:cNvSpPr>
          <p:nvPr>
            <p:ph idx="1"/>
          </p:nvPr>
        </p:nvSpPr>
        <p:spPr/>
        <p:txBody>
          <a:bodyPr/>
          <a:lstStyle/>
          <a:p>
            <a:r>
              <a:rPr lang="en-GB" dirty="0"/>
              <a:t>When there is interaction:</a:t>
            </a:r>
          </a:p>
          <a:p>
            <a:endParaRPr lang="en-GB" dirty="0"/>
          </a:p>
          <a:p>
            <a:r>
              <a:rPr lang="en-GB" dirty="0"/>
              <a:t>Only the combination of factors (independent variables) affects the outcome (dependent variable).</a:t>
            </a:r>
          </a:p>
          <a:p>
            <a:endParaRPr lang="en-GB" dirty="0"/>
          </a:p>
          <a:p>
            <a:r>
              <a:rPr lang="en-GB" dirty="0"/>
              <a:t>Nothing can be said about each factor alone</a:t>
            </a:r>
          </a:p>
          <a:p>
            <a:endParaRPr lang="en-GB" dirty="0"/>
          </a:p>
          <a:p>
            <a:endParaRPr lang="en-GB" dirty="0"/>
          </a:p>
        </p:txBody>
      </p:sp>
      <p:sp>
        <p:nvSpPr>
          <p:cNvPr id="4" name="Footer Placeholder 3">
            <a:extLst>
              <a:ext uri="{FF2B5EF4-FFF2-40B4-BE49-F238E27FC236}">
                <a16:creationId xmlns:a16="http://schemas.microsoft.com/office/drawing/2014/main" id="{B8A7A649-ABA3-4C7A-8DF8-9430CA3389BB}"/>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75E01379-8723-4865-897B-31A27B074BAA}"/>
              </a:ext>
            </a:extLst>
          </p:cNvPr>
          <p:cNvSpPr>
            <a:spLocks noGrp="1"/>
          </p:cNvSpPr>
          <p:nvPr>
            <p:ph type="sldNum" sz="quarter" idx="12"/>
          </p:nvPr>
        </p:nvSpPr>
        <p:spPr/>
        <p:txBody>
          <a:bodyPr/>
          <a:lstStyle/>
          <a:p>
            <a:fld id="{7D32918E-D04E-433C-AAF0-822B12D21C69}" type="slidenum">
              <a:rPr lang="en-GB" smtClean="0"/>
              <a:t>40</a:t>
            </a:fld>
            <a:endParaRPr lang="en-GB"/>
          </a:p>
        </p:txBody>
      </p:sp>
    </p:spTree>
    <p:extLst>
      <p:ext uri="{BB962C8B-B14F-4D97-AF65-F5344CB8AC3E}">
        <p14:creationId xmlns:p14="http://schemas.microsoft.com/office/powerpoint/2010/main" val="2484927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Interpretation of interaction</a:t>
            </a:r>
          </a:p>
        </p:txBody>
      </p:sp>
      <p:sp>
        <p:nvSpPr>
          <p:cNvPr id="5" name="Text Placeholder 4"/>
          <p:cNvSpPr>
            <a:spLocks noGrp="1"/>
          </p:cNvSpPr>
          <p:nvPr>
            <p:ph type="body" idx="1"/>
          </p:nvPr>
        </p:nvSpPr>
        <p:spPr/>
        <p:txBody>
          <a:bodyPr>
            <a:normAutofit lnSpcReduction="10000"/>
          </a:bodyPr>
          <a:lstStyle/>
          <a:p>
            <a:r>
              <a:rPr lang="en-GB" dirty="0"/>
              <a:t>Two way ANOVA interpretation</a:t>
            </a:r>
          </a:p>
        </p:txBody>
      </p:sp>
      <p:sp>
        <p:nvSpPr>
          <p:cNvPr id="2" name="Content Placeholder 1"/>
          <p:cNvSpPr>
            <a:spLocks noGrp="1"/>
          </p:cNvSpPr>
          <p:nvPr>
            <p:ph sz="half" idx="2"/>
          </p:nvPr>
        </p:nvSpPr>
        <p:spPr>
          <a:xfrm>
            <a:off x="531638" y="3030009"/>
            <a:ext cx="4400402" cy="2906179"/>
          </a:xfrm>
        </p:spPr>
        <p:txBody>
          <a:bodyPr>
            <a:normAutofit fontScale="92500" lnSpcReduction="10000"/>
          </a:bodyPr>
          <a:lstStyle/>
          <a:p>
            <a:r>
              <a:rPr lang="en-GB" dirty="0"/>
              <a:t>Interaction term:</a:t>
            </a:r>
          </a:p>
          <a:p>
            <a:pPr lvl="1"/>
            <a:r>
              <a:rPr lang="en-GB" dirty="0"/>
              <a:t>design * size: p &gt; 0.05</a:t>
            </a:r>
          </a:p>
          <a:p>
            <a:pPr marL="137160" indent="0">
              <a:buNone/>
            </a:pPr>
            <a:endParaRPr lang="en-GB" dirty="0"/>
          </a:p>
          <a:p>
            <a:r>
              <a:rPr lang="en-GB" dirty="0"/>
              <a:t>Interpretation: </a:t>
            </a:r>
          </a:p>
          <a:p>
            <a:pPr lvl="1"/>
            <a:r>
              <a:rPr lang="en-GB" dirty="0"/>
              <a:t>there was no interaction</a:t>
            </a:r>
          </a:p>
          <a:p>
            <a:pPr lvl="1"/>
            <a:endParaRPr lang="en-GB" dirty="0"/>
          </a:p>
          <a:p>
            <a:r>
              <a:rPr lang="en-GB" dirty="0"/>
              <a:t>Action:</a:t>
            </a:r>
          </a:p>
          <a:p>
            <a:pPr lvl="1"/>
            <a:r>
              <a:rPr lang="en-GB" dirty="0"/>
              <a:t>remove interaction from model</a:t>
            </a:r>
          </a:p>
        </p:txBody>
      </p:sp>
      <p:sp>
        <p:nvSpPr>
          <p:cNvPr id="6" name="Text Placeholder 5"/>
          <p:cNvSpPr>
            <a:spLocks noGrp="1"/>
          </p:cNvSpPr>
          <p:nvPr>
            <p:ph type="body" sz="quarter" idx="3"/>
          </p:nvPr>
        </p:nvSpPr>
        <p:spPr>
          <a:xfrm>
            <a:off x="5377973" y="2856914"/>
            <a:ext cx="3145527" cy="692076"/>
          </a:xfrm>
        </p:spPr>
        <p:txBody>
          <a:bodyPr/>
          <a:lstStyle/>
          <a:p>
            <a:r>
              <a:rPr lang="en-GB" dirty="0"/>
              <a:t>Output table</a:t>
            </a:r>
          </a:p>
        </p:txBody>
      </p:sp>
      <p:pic>
        <p:nvPicPr>
          <p:cNvPr id="8" name="Content Placeholder 7"/>
          <p:cNvPicPr>
            <a:picLocks noGrp="1" noChangeAspect="1"/>
          </p:cNvPicPr>
          <p:nvPr>
            <p:ph sz="quarter" idx="4"/>
          </p:nvPr>
        </p:nvPicPr>
        <p:blipFill>
          <a:blip r:embed="rId2"/>
          <a:stretch>
            <a:fillRect/>
          </a:stretch>
        </p:blipFill>
        <p:spPr>
          <a:xfrm>
            <a:off x="5368073" y="3864639"/>
            <a:ext cx="3367088" cy="1844442"/>
          </a:xfrm>
          <a:prstGeom prst="rect">
            <a:avLst/>
          </a:prstGeom>
        </p:spPr>
      </p:pic>
      <p:sp>
        <p:nvSpPr>
          <p:cNvPr id="4" name="Footer Placeholder 3">
            <a:extLst>
              <a:ext uri="{FF2B5EF4-FFF2-40B4-BE49-F238E27FC236}">
                <a16:creationId xmlns:a16="http://schemas.microsoft.com/office/drawing/2014/main" id="{273BFD45-62C1-40A9-B292-7FA8670886BD}"/>
              </a:ext>
            </a:extLst>
          </p:cNvPr>
          <p:cNvSpPr>
            <a:spLocks noGrp="1"/>
          </p:cNvSpPr>
          <p:nvPr>
            <p:ph type="ftr" sz="quarter" idx="11"/>
          </p:nvPr>
        </p:nvSpPr>
        <p:spPr/>
        <p:txBody>
          <a:bodyPr/>
          <a:lstStyle/>
          <a:p>
            <a:r>
              <a:rPr lang="en-GB"/>
              <a:t>© De Montfort University, 2019</a:t>
            </a:r>
          </a:p>
        </p:txBody>
      </p:sp>
      <p:sp>
        <p:nvSpPr>
          <p:cNvPr id="7" name="Slide Number Placeholder 6">
            <a:extLst>
              <a:ext uri="{FF2B5EF4-FFF2-40B4-BE49-F238E27FC236}">
                <a16:creationId xmlns:a16="http://schemas.microsoft.com/office/drawing/2014/main" id="{8919D611-EB79-4C99-972B-45C363AD43CA}"/>
              </a:ext>
            </a:extLst>
          </p:cNvPr>
          <p:cNvSpPr>
            <a:spLocks noGrp="1"/>
          </p:cNvSpPr>
          <p:nvPr>
            <p:ph type="sldNum" sz="quarter" idx="12"/>
          </p:nvPr>
        </p:nvSpPr>
        <p:spPr/>
        <p:txBody>
          <a:bodyPr/>
          <a:lstStyle/>
          <a:p>
            <a:fld id="{7D32918E-D04E-433C-AAF0-822B12D21C69}" type="slidenum">
              <a:rPr lang="en-GB" smtClean="0"/>
              <a:t>41</a:t>
            </a:fld>
            <a:endParaRPr lang="en-GB"/>
          </a:p>
        </p:txBody>
      </p:sp>
    </p:spTree>
    <p:extLst>
      <p:ext uri="{BB962C8B-B14F-4D97-AF65-F5344CB8AC3E}">
        <p14:creationId xmlns:p14="http://schemas.microsoft.com/office/powerpoint/2010/main" val="767254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Rectangle 16">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753228"/>
            <a:ext cx="3102093" cy="1080938"/>
          </a:xfrm>
        </p:spPr>
        <p:txBody>
          <a:bodyPr>
            <a:normAutofit/>
          </a:bodyPr>
          <a:lstStyle/>
          <a:p>
            <a:r>
              <a:rPr lang="en-GB" sz="2100" dirty="0"/>
              <a:t>Model without interaction term</a:t>
            </a:r>
          </a:p>
        </p:txBody>
      </p:sp>
      <p:pic>
        <p:nvPicPr>
          <p:cNvPr id="19" name="Picture 18">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0" name="Content Placeholder 9">
            <a:extLst>
              <a:ext uri="{FF2B5EF4-FFF2-40B4-BE49-F238E27FC236}">
                <a16:creationId xmlns:a16="http://schemas.microsoft.com/office/drawing/2014/main" id="{52E06B3B-C245-4436-AD7D-181522BC0A7F}"/>
              </a:ext>
            </a:extLst>
          </p:cNvPr>
          <p:cNvSpPr>
            <a:spLocks noGrp="1"/>
          </p:cNvSpPr>
          <p:nvPr>
            <p:ph idx="1"/>
          </p:nvPr>
        </p:nvSpPr>
        <p:spPr>
          <a:xfrm>
            <a:off x="510240" y="2336873"/>
            <a:ext cx="3102093" cy="3599316"/>
          </a:xfrm>
        </p:spPr>
        <p:txBody>
          <a:bodyPr>
            <a:normAutofit/>
          </a:bodyPr>
          <a:lstStyle/>
          <a:p>
            <a:r>
              <a:rPr lang="en-US" sz="1600" dirty="0"/>
              <a:t>The same code as previously but:</a:t>
            </a:r>
          </a:p>
          <a:p>
            <a:r>
              <a:rPr lang="en-US" sz="1600" dirty="0"/>
              <a:t>design*size was removed from the model term</a:t>
            </a:r>
          </a:p>
          <a:p>
            <a:r>
              <a:rPr lang="en-US" sz="1600" dirty="0"/>
              <a:t>design*size was </a:t>
            </a:r>
            <a:r>
              <a:rPr lang="en-US" sz="1600" dirty="0" err="1"/>
              <a:t>remived</a:t>
            </a:r>
            <a:r>
              <a:rPr lang="en-US" sz="1600" dirty="0"/>
              <a:t> from the </a:t>
            </a:r>
            <a:r>
              <a:rPr lang="en-US" sz="1600" dirty="0" err="1"/>
              <a:t>lsmeans</a:t>
            </a:r>
            <a:r>
              <a:rPr lang="en-US" sz="1600" dirty="0"/>
              <a:t> term</a:t>
            </a:r>
          </a:p>
        </p:txBody>
      </p:sp>
      <p:pic>
        <p:nvPicPr>
          <p:cNvPr id="8" name="Content Placeholder 3"/>
          <p:cNvPicPr>
            <a:picLocks noChangeAspect="1"/>
          </p:cNvPicPr>
          <p:nvPr/>
        </p:nvPicPr>
        <p:blipFill>
          <a:blip r:embed="rId4"/>
          <a:stretch>
            <a:fillRect/>
          </a:stretch>
        </p:blipFill>
        <p:spPr>
          <a:xfrm>
            <a:off x="3957067" y="1329028"/>
            <a:ext cx="4727351" cy="4169464"/>
          </a:xfrm>
          <a:prstGeom prst="rect">
            <a:avLst/>
          </a:prstGeom>
          <a:ln>
            <a:noFill/>
          </a:ln>
          <a:effectLst>
            <a:outerShdw blurRad="76200" dist="63500" dir="5040000" algn="tl" rotWithShape="0">
              <a:srgbClr val="000000">
                <a:alpha val="41000"/>
              </a:srgbClr>
            </a:outerShdw>
          </a:effectLst>
        </p:spPr>
      </p:pic>
      <p:sp>
        <p:nvSpPr>
          <p:cNvPr id="2" name="Footer Placeholder 1">
            <a:extLst>
              <a:ext uri="{FF2B5EF4-FFF2-40B4-BE49-F238E27FC236}">
                <a16:creationId xmlns:a16="http://schemas.microsoft.com/office/drawing/2014/main" id="{83B14D9B-B477-4BB4-A286-26291D0DB637}"/>
              </a:ext>
            </a:extLst>
          </p:cNvPr>
          <p:cNvSpPr>
            <a:spLocks noGrp="1"/>
          </p:cNvSpPr>
          <p:nvPr>
            <p:ph type="ftr" sz="quarter" idx="11"/>
          </p:nvPr>
        </p:nvSpPr>
        <p:spPr>
          <a:xfrm>
            <a:off x="510241" y="6310313"/>
            <a:ext cx="2857649" cy="365125"/>
          </a:xfrm>
        </p:spPr>
        <p:txBody>
          <a:bodyPr>
            <a:normAutofit/>
          </a:bodyPr>
          <a:lstStyle/>
          <a:p>
            <a:pPr>
              <a:spcAft>
                <a:spcPts val="600"/>
              </a:spcAft>
            </a:pPr>
            <a:r>
              <a:rPr lang="en-GB" sz="900">
                <a:solidFill>
                  <a:schemeClr val="tx1"/>
                </a:solidFill>
              </a:rPr>
              <a:t>© De Montfort University, 2019</a:t>
            </a:r>
          </a:p>
        </p:txBody>
      </p:sp>
      <p:sp>
        <p:nvSpPr>
          <p:cNvPr id="5" name="Slide Number Placeholder 4">
            <a:extLst>
              <a:ext uri="{FF2B5EF4-FFF2-40B4-BE49-F238E27FC236}">
                <a16:creationId xmlns:a16="http://schemas.microsoft.com/office/drawing/2014/main" id="{1F6DDC52-230C-45D9-9927-98E55C49B0DC}"/>
              </a:ext>
            </a:extLst>
          </p:cNvPr>
          <p:cNvSpPr>
            <a:spLocks noGrp="1"/>
          </p:cNvSpPr>
          <p:nvPr>
            <p:ph type="sldNum" sz="quarter" idx="12"/>
          </p:nvPr>
        </p:nvSpPr>
        <p:spPr>
          <a:xfrm>
            <a:off x="8175279" y="6310314"/>
            <a:ext cx="685800" cy="365122"/>
          </a:xfrm>
        </p:spPr>
        <p:txBody>
          <a:bodyPr>
            <a:normAutofit/>
          </a:bodyPr>
          <a:lstStyle/>
          <a:p>
            <a:pPr>
              <a:spcAft>
                <a:spcPts val="600"/>
              </a:spcAft>
            </a:pPr>
            <a:fld id="{7D32918E-D04E-433C-AAF0-822B12D21C69}" type="slidenum">
              <a:rPr lang="en-GB" sz="900">
                <a:solidFill>
                  <a:schemeClr val="tx1"/>
                </a:solidFill>
              </a:rPr>
              <a:pPr>
                <a:spcAft>
                  <a:spcPts val="600"/>
                </a:spcAft>
              </a:pPr>
              <a:t>42</a:t>
            </a:fld>
            <a:endParaRPr lang="en-GB" sz="900">
              <a:solidFill>
                <a:schemeClr val="tx1"/>
              </a:solidFill>
            </a:endParaRPr>
          </a:p>
        </p:txBody>
      </p:sp>
    </p:spTree>
    <p:extLst>
      <p:ext uri="{BB962C8B-B14F-4D97-AF65-F5344CB8AC3E}">
        <p14:creationId xmlns:p14="http://schemas.microsoft.com/office/powerpoint/2010/main" val="4200412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Model without interaction</a:t>
            </a:r>
          </a:p>
        </p:txBody>
      </p:sp>
      <p:sp>
        <p:nvSpPr>
          <p:cNvPr id="4" name="Text Placeholder 3"/>
          <p:cNvSpPr>
            <a:spLocks noGrp="1"/>
          </p:cNvSpPr>
          <p:nvPr>
            <p:ph type="body" idx="1"/>
          </p:nvPr>
        </p:nvSpPr>
        <p:spPr/>
        <p:txBody>
          <a:bodyPr/>
          <a:lstStyle/>
          <a:p>
            <a:r>
              <a:rPr lang="en-GB" dirty="0"/>
              <a:t>The effect of design</a:t>
            </a:r>
          </a:p>
        </p:txBody>
      </p:sp>
      <p:pic>
        <p:nvPicPr>
          <p:cNvPr id="11" name="Content Placeholder 6"/>
          <p:cNvPicPr>
            <a:picLocks noGrp="1" noChangeAspect="1"/>
          </p:cNvPicPr>
          <p:nvPr>
            <p:ph sz="half" idx="2"/>
          </p:nvPr>
        </p:nvPicPr>
        <p:blipFill>
          <a:blip r:embed="rId2"/>
          <a:stretch>
            <a:fillRect/>
          </a:stretch>
        </p:blipFill>
        <p:spPr>
          <a:xfrm>
            <a:off x="531813" y="3211358"/>
            <a:ext cx="3830327" cy="2893411"/>
          </a:xfrm>
          <a:prstGeom prst="rect">
            <a:avLst/>
          </a:prstGeom>
        </p:spPr>
      </p:pic>
      <p:sp>
        <p:nvSpPr>
          <p:cNvPr id="5" name="Text Placeholder 4"/>
          <p:cNvSpPr>
            <a:spLocks noGrp="1"/>
          </p:cNvSpPr>
          <p:nvPr>
            <p:ph type="body" sz="quarter" idx="3"/>
          </p:nvPr>
        </p:nvSpPr>
        <p:spPr>
          <a:xfrm>
            <a:off x="4993543" y="2398496"/>
            <a:ext cx="3145527" cy="692076"/>
          </a:xfrm>
        </p:spPr>
        <p:txBody>
          <a:bodyPr/>
          <a:lstStyle/>
          <a:p>
            <a:r>
              <a:rPr lang="en-GB" dirty="0"/>
              <a:t>The effect of size</a:t>
            </a:r>
          </a:p>
        </p:txBody>
      </p:sp>
      <p:pic>
        <p:nvPicPr>
          <p:cNvPr id="9" name="Content Placeholder 8"/>
          <p:cNvPicPr>
            <a:picLocks noGrp="1" noChangeAspect="1"/>
          </p:cNvPicPr>
          <p:nvPr>
            <p:ph sz="quarter" idx="4"/>
          </p:nvPr>
        </p:nvPicPr>
        <p:blipFill>
          <a:blip r:embed="rId3"/>
          <a:stretch>
            <a:fillRect/>
          </a:stretch>
        </p:blipFill>
        <p:spPr>
          <a:xfrm>
            <a:off x="4771721" y="3423374"/>
            <a:ext cx="4111575" cy="2738576"/>
          </a:xfrm>
          <a:prstGeom prst="rect">
            <a:avLst/>
          </a:prstGeom>
        </p:spPr>
      </p:pic>
      <p:sp>
        <p:nvSpPr>
          <p:cNvPr id="2" name="Footer Placeholder 1">
            <a:extLst>
              <a:ext uri="{FF2B5EF4-FFF2-40B4-BE49-F238E27FC236}">
                <a16:creationId xmlns:a16="http://schemas.microsoft.com/office/drawing/2014/main" id="{8EC26385-84D9-47D7-ABDA-0157CC902241}"/>
              </a:ext>
            </a:extLst>
          </p:cNvPr>
          <p:cNvSpPr>
            <a:spLocks noGrp="1"/>
          </p:cNvSpPr>
          <p:nvPr>
            <p:ph type="ftr" sz="quarter" idx="11"/>
          </p:nvPr>
        </p:nvSpPr>
        <p:spPr>
          <a:xfrm>
            <a:off x="179512" y="6309320"/>
            <a:ext cx="4834673" cy="365125"/>
          </a:xfrm>
        </p:spPr>
        <p:txBody>
          <a:bodyPr/>
          <a:lstStyle/>
          <a:p>
            <a:r>
              <a:rPr lang="en-GB" dirty="0"/>
              <a:t>© De Montfort University, 2019</a:t>
            </a:r>
          </a:p>
        </p:txBody>
      </p:sp>
      <p:sp>
        <p:nvSpPr>
          <p:cNvPr id="6" name="Slide Number Placeholder 5">
            <a:extLst>
              <a:ext uri="{FF2B5EF4-FFF2-40B4-BE49-F238E27FC236}">
                <a16:creationId xmlns:a16="http://schemas.microsoft.com/office/drawing/2014/main" id="{AAE883AF-C9FD-42AB-A735-BF8270819BAC}"/>
              </a:ext>
            </a:extLst>
          </p:cNvPr>
          <p:cNvSpPr>
            <a:spLocks noGrp="1"/>
          </p:cNvSpPr>
          <p:nvPr>
            <p:ph type="sldNum" sz="quarter" idx="12"/>
          </p:nvPr>
        </p:nvSpPr>
        <p:spPr/>
        <p:txBody>
          <a:bodyPr/>
          <a:lstStyle/>
          <a:p>
            <a:fld id="{7D32918E-D04E-433C-AAF0-822B12D21C69}" type="slidenum">
              <a:rPr lang="en-GB" smtClean="0"/>
              <a:t>43</a:t>
            </a:fld>
            <a:endParaRPr lang="en-GB"/>
          </a:p>
        </p:txBody>
      </p:sp>
    </p:spTree>
    <p:extLst>
      <p:ext uri="{BB962C8B-B14F-4D97-AF65-F5344CB8AC3E}">
        <p14:creationId xmlns:p14="http://schemas.microsoft.com/office/powerpoint/2010/main" val="715268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17" name="Rectangle 1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753228"/>
            <a:ext cx="3102093" cy="1080938"/>
          </a:xfrm>
        </p:spPr>
        <p:txBody>
          <a:bodyPr>
            <a:normAutofit/>
          </a:bodyPr>
          <a:lstStyle/>
          <a:p>
            <a:r>
              <a:rPr lang="en-GB" sz="2100"/>
              <a:t>Model without interaction</a:t>
            </a:r>
          </a:p>
        </p:txBody>
      </p:sp>
      <p:pic>
        <p:nvPicPr>
          <p:cNvPr id="21" name="Picture 2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0" name="Content Placeholder 9">
            <a:extLst>
              <a:ext uri="{FF2B5EF4-FFF2-40B4-BE49-F238E27FC236}">
                <a16:creationId xmlns:a16="http://schemas.microsoft.com/office/drawing/2014/main" id="{663C873B-8BF5-4900-B955-EFD483EDA761}"/>
              </a:ext>
            </a:extLst>
          </p:cNvPr>
          <p:cNvSpPr>
            <a:spLocks noGrp="1"/>
          </p:cNvSpPr>
          <p:nvPr>
            <p:ph idx="1"/>
          </p:nvPr>
        </p:nvSpPr>
        <p:spPr>
          <a:xfrm>
            <a:off x="510240" y="2336873"/>
            <a:ext cx="2742217" cy="3599316"/>
          </a:xfrm>
        </p:spPr>
        <p:txBody>
          <a:bodyPr>
            <a:normAutofit/>
          </a:bodyPr>
          <a:lstStyle/>
          <a:p>
            <a:r>
              <a:rPr lang="en-US" sz="1200" dirty="0"/>
              <a:t>Design B is significantly different from designs A &amp; C</a:t>
            </a:r>
          </a:p>
        </p:txBody>
      </p:sp>
      <p:pic>
        <p:nvPicPr>
          <p:cNvPr id="8" name="Content Placeholder 4"/>
          <p:cNvPicPr>
            <a:picLocks noChangeAspect="1"/>
          </p:cNvPicPr>
          <p:nvPr/>
        </p:nvPicPr>
        <p:blipFill>
          <a:blip r:embed="rId4"/>
          <a:stretch>
            <a:fillRect/>
          </a:stretch>
        </p:blipFill>
        <p:spPr>
          <a:xfrm>
            <a:off x="3957067" y="1565790"/>
            <a:ext cx="4702109" cy="3726420"/>
          </a:xfrm>
          <a:prstGeom prst="rect">
            <a:avLst/>
          </a:prstGeom>
          <a:ln>
            <a:noFill/>
          </a:ln>
          <a:effectLst>
            <a:outerShdw blurRad="76200" dist="63500" dir="5040000" algn="tl" rotWithShape="0">
              <a:srgbClr val="000000">
                <a:alpha val="41000"/>
              </a:srgbClr>
            </a:outerShdw>
          </a:effectLst>
        </p:spPr>
      </p:pic>
      <p:sp>
        <p:nvSpPr>
          <p:cNvPr id="2" name="Footer Placeholder 1">
            <a:extLst>
              <a:ext uri="{FF2B5EF4-FFF2-40B4-BE49-F238E27FC236}">
                <a16:creationId xmlns:a16="http://schemas.microsoft.com/office/drawing/2014/main" id="{ABFAC66C-97E6-4FCD-8BDD-9F7D71D9D9D6}"/>
              </a:ext>
            </a:extLst>
          </p:cNvPr>
          <p:cNvSpPr>
            <a:spLocks noGrp="1"/>
          </p:cNvSpPr>
          <p:nvPr>
            <p:ph type="ftr" sz="quarter" idx="11"/>
          </p:nvPr>
        </p:nvSpPr>
        <p:spPr>
          <a:xfrm>
            <a:off x="510241" y="6310313"/>
            <a:ext cx="2857649" cy="365125"/>
          </a:xfrm>
        </p:spPr>
        <p:txBody>
          <a:bodyPr>
            <a:normAutofit/>
          </a:bodyPr>
          <a:lstStyle/>
          <a:p>
            <a:pPr>
              <a:spcAft>
                <a:spcPts val="600"/>
              </a:spcAft>
            </a:pPr>
            <a:r>
              <a:rPr lang="en-GB" sz="900">
                <a:solidFill>
                  <a:schemeClr val="tx1"/>
                </a:solidFill>
              </a:rPr>
              <a:t>© De Montfort University, 2019</a:t>
            </a:r>
          </a:p>
        </p:txBody>
      </p:sp>
      <p:sp>
        <p:nvSpPr>
          <p:cNvPr id="4" name="Slide Number Placeholder 3">
            <a:extLst>
              <a:ext uri="{FF2B5EF4-FFF2-40B4-BE49-F238E27FC236}">
                <a16:creationId xmlns:a16="http://schemas.microsoft.com/office/drawing/2014/main" id="{B5451251-6F9F-4C30-AD66-F54C75C974D8}"/>
              </a:ext>
            </a:extLst>
          </p:cNvPr>
          <p:cNvSpPr>
            <a:spLocks noGrp="1"/>
          </p:cNvSpPr>
          <p:nvPr>
            <p:ph type="sldNum" sz="quarter" idx="12"/>
          </p:nvPr>
        </p:nvSpPr>
        <p:spPr>
          <a:xfrm>
            <a:off x="8175279" y="6310314"/>
            <a:ext cx="685800" cy="365122"/>
          </a:xfrm>
        </p:spPr>
        <p:txBody>
          <a:bodyPr>
            <a:normAutofit/>
          </a:bodyPr>
          <a:lstStyle/>
          <a:p>
            <a:pPr>
              <a:spcAft>
                <a:spcPts val="600"/>
              </a:spcAft>
            </a:pPr>
            <a:fld id="{7D32918E-D04E-433C-AAF0-822B12D21C69}" type="slidenum">
              <a:rPr lang="en-GB" sz="900">
                <a:solidFill>
                  <a:prstClr val="white">
                    <a:tint val="75000"/>
                  </a:prstClr>
                </a:solidFill>
              </a:rPr>
              <a:pPr>
                <a:spcAft>
                  <a:spcPts val="600"/>
                </a:spcAft>
              </a:pPr>
              <a:t>44</a:t>
            </a:fld>
            <a:endParaRPr lang="en-GB" sz="900">
              <a:solidFill>
                <a:prstClr val="white">
                  <a:tint val="75000"/>
                </a:prstClr>
              </a:solidFill>
            </a:endParaRPr>
          </a:p>
        </p:txBody>
      </p:sp>
    </p:spTree>
    <p:extLst>
      <p:ext uri="{BB962C8B-B14F-4D97-AF65-F5344CB8AC3E}">
        <p14:creationId xmlns:p14="http://schemas.microsoft.com/office/powerpoint/2010/main" val="488035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17" name="Rectangle 1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753228"/>
            <a:ext cx="3102093" cy="1080938"/>
          </a:xfrm>
        </p:spPr>
        <p:txBody>
          <a:bodyPr>
            <a:normAutofit/>
          </a:bodyPr>
          <a:lstStyle/>
          <a:p>
            <a:r>
              <a:rPr lang="en-GB" sz="2100"/>
              <a:t>Model without interaction</a:t>
            </a:r>
          </a:p>
        </p:txBody>
      </p:sp>
      <p:pic>
        <p:nvPicPr>
          <p:cNvPr id="21" name="Picture 2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0" name="Content Placeholder 9">
            <a:extLst>
              <a:ext uri="{FF2B5EF4-FFF2-40B4-BE49-F238E27FC236}">
                <a16:creationId xmlns:a16="http://schemas.microsoft.com/office/drawing/2014/main" id="{714CA9E5-8C17-4FCC-B1C5-F521284012A0}"/>
              </a:ext>
            </a:extLst>
          </p:cNvPr>
          <p:cNvSpPr>
            <a:spLocks noGrp="1"/>
          </p:cNvSpPr>
          <p:nvPr>
            <p:ph idx="1"/>
          </p:nvPr>
        </p:nvSpPr>
        <p:spPr>
          <a:xfrm>
            <a:off x="510240" y="2336873"/>
            <a:ext cx="2742217" cy="3599316"/>
          </a:xfrm>
        </p:spPr>
        <p:txBody>
          <a:bodyPr>
            <a:normAutofit/>
          </a:bodyPr>
          <a:lstStyle/>
          <a:p>
            <a:r>
              <a:rPr lang="en-US" sz="1200" dirty="0"/>
              <a:t>Large design is significantly different from small design</a:t>
            </a:r>
          </a:p>
        </p:txBody>
      </p:sp>
      <p:pic>
        <p:nvPicPr>
          <p:cNvPr id="8" name="Content Placeholder 4"/>
          <p:cNvPicPr>
            <a:picLocks noChangeAspect="1"/>
          </p:cNvPicPr>
          <p:nvPr/>
        </p:nvPicPr>
        <p:blipFill>
          <a:blip r:embed="rId4"/>
          <a:stretch>
            <a:fillRect/>
          </a:stretch>
        </p:blipFill>
        <p:spPr>
          <a:xfrm>
            <a:off x="3957067" y="1565790"/>
            <a:ext cx="4702109" cy="3726420"/>
          </a:xfrm>
          <a:prstGeom prst="rect">
            <a:avLst/>
          </a:prstGeom>
          <a:ln>
            <a:noFill/>
          </a:ln>
          <a:effectLst>
            <a:outerShdw blurRad="76200" dist="63500" dir="5040000" algn="tl" rotWithShape="0">
              <a:srgbClr val="000000">
                <a:alpha val="41000"/>
              </a:srgbClr>
            </a:outerShdw>
          </a:effectLst>
        </p:spPr>
      </p:pic>
      <p:sp>
        <p:nvSpPr>
          <p:cNvPr id="2" name="Footer Placeholder 1">
            <a:extLst>
              <a:ext uri="{FF2B5EF4-FFF2-40B4-BE49-F238E27FC236}">
                <a16:creationId xmlns:a16="http://schemas.microsoft.com/office/drawing/2014/main" id="{3211C037-1077-4208-BC5D-CF1DF77735A1}"/>
              </a:ext>
            </a:extLst>
          </p:cNvPr>
          <p:cNvSpPr>
            <a:spLocks noGrp="1"/>
          </p:cNvSpPr>
          <p:nvPr>
            <p:ph type="ftr" sz="quarter" idx="11"/>
          </p:nvPr>
        </p:nvSpPr>
        <p:spPr>
          <a:xfrm>
            <a:off x="510241" y="6310313"/>
            <a:ext cx="2857649" cy="365125"/>
          </a:xfrm>
        </p:spPr>
        <p:txBody>
          <a:bodyPr>
            <a:normAutofit/>
          </a:bodyPr>
          <a:lstStyle/>
          <a:p>
            <a:pPr>
              <a:spcAft>
                <a:spcPts val="600"/>
              </a:spcAft>
            </a:pPr>
            <a:r>
              <a:rPr lang="en-GB" sz="900">
                <a:solidFill>
                  <a:schemeClr val="tx1"/>
                </a:solidFill>
              </a:rPr>
              <a:t>© De Montfort University, 2019</a:t>
            </a:r>
          </a:p>
        </p:txBody>
      </p:sp>
      <p:sp>
        <p:nvSpPr>
          <p:cNvPr id="4" name="Slide Number Placeholder 3">
            <a:extLst>
              <a:ext uri="{FF2B5EF4-FFF2-40B4-BE49-F238E27FC236}">
                <a16:creationId xmlns:a16="http://schemas.microsoft.com/office/drawing/2014/main" id="{7D3FCA00-0A68-4B3F-ADE4-FAF75E1D84F9}"/>
              </a:ext>
            </a:extLst>
          </p:cNvPr>
          <p:cNvSpPr>
            <a:spLocks noGrp="1"/>
          </p:cNvSpPr>
          <p:nvPr>
            <p:ph type="sldNum" sz="quarter" idx="12"/>
          </p:nvPr>
        </p:nvSpPr>
        <p:spPr>
          <a:xfrm>
            <a:off x="8175279" y="6310314"/>
            <a:ext cx="685800" cy="365122"/>
          </a:xfrm>
        </p:spPr>
        <p:txBody>
          <a:bodyPr>
            <a:normAutofit/>
          </a:bodyPr>
          <a:lstStyle/>
          <a:p>
            <a:pPr>
              <a:spcAft>
                <a:spcPts val="600"/>
              </a:spcAft>
            </a:pPr>
            <a:fld id="{7D32918E-D04E-433C-AAF0-822B12D21C69}" type="slidenum">
              <a:rPr lang="en-GB" sz="900">
                <a:solidFill>
                  <a:prstClr val="white">
                    <a:tint val="75000"/>
                  </a:prstClr>
                </a:solidFill>
              </a:rPr>
              <a:pPr>
                <a:spcAft>
                  <a:spcPts val="600"/>
                </a:spcAft>
              </a:pPr>
              <a:t>45</a:t>
            </a:fld>
            <a:endParaRPr lang="en-GB" sz="900">
              <a:solidFill>
                <a:prstClr val="white">
                  <a:tint val="75000"/>
                </a:prstClr>
              </a:solidFill>
            </a:endParaRPr>
          </a:p>
        </p:txBody>
      </p:sp>
    </p:spTree>
    <p:extLst>
      <p:ext uri="{BB962C8B-B14F-4D97-AF65-F5344CB8AC3E}">
        <p14:creationId xmlns:p14="http://schemas.microsoft.com/office/powerpoint/2010/main" val="3301724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Review assumptions…</a:t>
            </a:r>
          </a:p>
        </p:txBody>
      </p:sp>
      <p:sp>
        <p:nvSpPr>
          <p:cNvPr id="4" name="Text Placeholder 3"/>
          <p:cNvSpPr>
            <a:spLocks noGrp="1"/>
          </p:cNvSpPr>
          <p:nvPr>
            <p:ph type="body" idx="1"/>
          </p:nvPr>
        </p:nvSpPr>
        <p:spPr/>
        <p:txBody>
          <a:bodyPr>
            <a:normAutofit/>
          </a:bodyPr>
          <a:lstStyle/>
          <a:p>
            <a:r>
              <a:rPr lang="en-GB" dirty="0"/>
              <a:t>Saved residuals</a:t>
            </a:r>
          </a:p>
        </p:txBody>
      </p:sp>
      <p:sp>
        <p:nvSpPr>
          <p:cNvPr id="2" name="Content Placeholder 1"/>
          <p:cNvSpPr>
            <a:spLocks noGrp="1"/>
          </p:cNvSpPr>
          <p:nvPr>
            <p:ph sz="half" idx="2"/>
          </p:nvPr>
        </p:nvSpPr>
        <p:spPr/>
        <p:txBody>
          <a:bodyPr>
            <a:normAutofit fontScale="77500" lnSpcReduction="20000"/>
          </a:bodyPr>
          <a:lstStyle/>
          <a:p>
            <a:endParaRPr lang="en-GB" dirty="0"/>
          </a:p>
          <a:p>
            <a:endParaRPr lang="en-GB" dirty="0"/>
          </a:p>
        </p:txBody>
      </p:sp>
      <p:sp>
        <p:nvSpPr>
          <p:cNvPr id="5" name="Text Placeholder 4"/>
          <p:cNvSpPr>
            <a:spLocks noGrp="1"/>
          </p:cNvSpPr>
          <p:nvPr>
            <p:ph type="body" sz="quarter" idx="3"/>
          </p:nvPr>
        </p:nvSpPr>
        <p:spPr>
          <a:xfrm>
            <a:off x="4764125" y="2336873"/>
            <a:ext cx="3929154" cy="779027"/>
          </a:xfrm>
        </p:spPr>
        <p:txBody>
          <a:bodyPr/>
          <a:lstStyle/>
          <a:p>
            <a:r>
              <a:rPr lang="en-GB" dirty="0"/>
              <a:t>The code…</a:t>
            </a:r>
          </a:p>
        </p:txBody>
      </p:sp>
      <p:sp>
        <p:nvSpPr>
          <p:cNvPr id="6" name="Content Placeholder 5"/>
          <p:cNvSpPr>
            <a:spLocks noGrp="1"/>
          </p:cNvSpPr>
          <p:nvPr>
            <p:ph sz="quarter" idx="4"/>
          </p:nvPr>
        </p:nvSpPr>
        <p:spPr>
          <a:xfrm>
            <a:off x="4542608" y="3030010"/>
            <a:ext cx="4205856" cy="3271304"/>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109728" indent="0">
              <a:buNone/>
            </a:pPr>
            <a:r>
              <a:rPr lang="en-GB" sz="2000" dirty="0">
                <a:solidFill>
                  <a:srgbClr val="000000"/>
                </a:solidFill>
                <a:latin typeface="Consolas"/>
              </a:rPr>
              <a:t>Test if the residuals are normally distributed:</a:t>
            </a:r>
          </a:p>
          <a:p>
            <a:pPr marL="109728" indent="0">
              <a:buNone/>
            </a:pPr>
            <a:endParaRPr lang="en-GB" sz="2000" b="1" dirty="0">
              <a:solidFill>
                <a:srgbClr val="000080"/>
              </a:solidFill>
              <a:latin typeface="Consolas"/>
            </a:endParaRPr>
          </a:p>
          <a:p>
            <a:pPr marL="566928" indent="-457200">
              <a:buFont typeface="+mj-lt"/>
              <a:buAutoNum type="arabicPeriod"/>
            </a:pPr>
            <a:r>
              <a:rPr lang="en-GB" sz="2000" b="1" dirty="0">
                <a:solidFill>
                  <a:srgbClr val="000080"/>
                </a:solidFill>
                <a:latin typeface="Consolas"/>
              </a:rPr>
              <a:t>proc</a:t>
            </a:r>
            <a:r>
              <a:rPr lang="en-GB" sz="2000" dirty="0">
                <a:solidFill>
                  <a:srgbClr val="000000"/>
                </a:solidFill>
                <a:latin typeface="Consolas"/>
              </a:rPr>
              <a:t> </a:t>
            </a:r>
            <a:r>
              <a:rPr lang="en-GB" sz="2000" b="1" dirty="0">
                <a:solidFill>
                  <a:srgbClr val="000080"/>
                </a:solidFill>
                <a:latin typeface="Consolas"/>
              </a:rPr>
              <a:t>univariate</a:t>
            </a:r>
            <a:r>
              <a:rPr lang="en-GB" sz="2000" dirty="0">
                <a:solidFill>
                  <a:srgbClr val="000000"/>
                </a:solidFill>
                <a:latin typeface="Consolas"/>
              </a:rPr>
              <a:t> </a:t>
            </a:r>
          </a:p>
          <a:p>
            <a:pPr marL="566928" indent="-457200">
              <a:buFont typeface="+mj-lt"/>
              <a:buAutoNum type="arabicPeriod"/>
            </a:pPr>
            <a:r>
              <a:rPr lang="en-GB" sz="2000" dirty="0">
                <a:solidFill>
                  <a:srgbClr val="0000FF"/>
                </a:solidFill>
                <a:latin typeface="Consolas"/>
              </a:rPr>
              <a:t>data</a:t>
            </a:r>
            <a:r>
              <a:rPr lang="en-GB" sz="2000" dirty="0">
                <a:solidFill>
                  <a:srgbClr val="000000"/>
                </a:solidFill>
                <a:latin typeface="Consolas"/>
              </a:rPr>
              <a:t>=</a:t>
            </a:r>
            <a:r>
              <a:rPr lang="en-GB" sz="2000" dirty="0" err="1">
                <a:solidFill>
                  <a:srgbClr val="000000"/>
                </a:solidFill>
                <a:latin typeface="Consolas"/>
              </a:rPr>
              <a:t>nointeract</a:t>
            </a:r>
            <a:endParaRPr lang="en-GB" sz="2000" dirty="0">
              <a:solidFill>
                <a:srgbClr val="000000"/>
              </a:solidFill>
              <a:latin typeface="Consolas"/>
            </a:endParaRPr>
          </a:p>
          <a:p>
            <a:pPr marL="566928" indent="-457200">
              <a:buFont typeface="+mj-lt"/>
              <a:buAutoNum type="arabicPeriod"/>
            </a:pPr>
            <a:r>
              <a:rPr lang="en-GB" sz="2000" dirty="0">
                <a:solidFill>
                  <a:srgbClr val="3333FF"/>
                </a:solidFill>
                <a:latin typeface="Consolas"/>
              </a:rPr>
              <a:t>plot normal</a:t>
            </a:r>
            <a:r>
              <a:rPr lang="en-GB" sz="2000" dirty="0">
                <a:solidFill>
                  <a:srgbClr val="000000"/>
                </a:solidFill>
                <a:latin typeface="Consolas"/>
              </a:rPr>
              <a:t>;</a:t>
            </a:r>
          </a:p>
          <a:p>
            <a:pPr marL="566928" indent="-457200">
              <a:buFont typeface="+mj-lt"/>
              <a:buAutoNum type="arabicPeriod"/>
            </a:pPr>
            <a:r>
              <a:rPr lang="en-GB" sz="2000" dirty="0" err="1">
                <a:solidFill>
                  <a:srgbClr val="0000FF"/>
                </a:solidFill>
                <a:latin typeface="Consolas"/>
              </a:rPr>
              <a:t>var</a:t>
            </a:r>
            <a:r>
              <a:rPr lang="en-GB" sz="2000" dirty="0">
                <a:solidFill>
                  <a:srgbClr val="000000"/>
                </a:solidFill>
                <a:latin typeface="Consolas"/>
              </a:rPr>
              <a:t> residual;</a:t>
            </a:r>
          </a:p>
          <a:p>
            <a:pPr marL="566928" indent="-457200">
              <a:buFont typeface="+mj-lt"/>
              <a:buAutoNum type="arabicPeriod"/>
            </a:pPr>
            <a:r>
              <a:rPr lang="en-GB" sz="2000" dirty="0">
                <a:solidFill>
                  <a:srgbClr val="000000"/>
                </a:solidFill>
                <a:latin typeface="Consolas"/>
              </a:rPr>
              <a:t> </a:t>
            </a:r>
            <a:r>
              <a:rPr lang="en-GB" sz="2000" dirty="0">
                <a:solidFill>
                  <a:srgbClr val="0000FF"/>
                </a:solidFill>
                <a:latin typeface="Consolas"/>
              </a:rPr>
              <a:t>histogram</a:t>
            </a:r>
            <a:r>
              <a:rPr lang="en-GB" sz="2000" dirty="0">
                <a:solidFill>
                  <a:srgbClr val="000000"/>
                </a:solidFill>
                <a:latin typeface="Consolas"/>
              </a:rPr>
              <a:t> /</a:t>
            </a:r>
            <a:r>
              <a:rPr lang="en-GB" sz="2000" dirty="0">
                <a:solidFill>
                  <a:srgbClr val="0000FF"/>
                </a:solidFill>
                <a:latin typeface="Consolas"/>
              </a:rPr>
              <a:t>normal</a:t>
            </a:r>
            <a:r>
              <a:rPr lang="en-GB" sz="2000" dirty="0">
                <a:solidFill>
                  <a:srgbClr val="000000"/>
                </a:solidFill>
                <a:latin typeface="Consolas"/>
              </a:rPr>
              <a:t>;</a:t>
            </a:r>
          </a:p>
          <a:p>
            <a:pPr marL="566928" indent="-457200">
              <a:buFont typeface="+mj-lt"/>
              <a:buAutoNum type="arabicPeriod"/>
            </a:pPr>
            <a:r>
              <a:rPr lang="en-GB" sz="2000" dirty="0">
                <a:solidFill>
                  <a:srgbClr val="000000"/>
                </a:solidFill>
                <a:latin typeface="Consolas"/>
              </a:rPr>
              <a:t> </a:t>
            </a:r>
            <a:r>
              <a:rPr lang="en-GB" sz="2000" dirty="0" err="1">
                <a:solidFill>
                  <a:srgbClr val="0000FF"/>
                </a:solidFill>
                <a:latin typeface="Consolas"/>
              </a:rPr>
              <a:t>qqplot</a:t>
            </a:r>
            <a:r>
              <a:rPr lang="en-GB" sz="2000" dirty="0">
                <a:solidFill>
                  <a:srgbClr val="0000FF"/>
                </a:solidFill>
                <a:latin typeface="Consolas"/>
              </a:rPr>
              <a:t> </a:t>
            </a:r>
          </a:p>
          <a:p>
            <a:pPr marL="566928" indent="-457200">
              <a:buFont typeface="+mj-lt"/>
              <a:buAutoNum type="arabicPeriod"/>
            </a:pPr>
            <a:r>
              <a:rPr lang="en-GB" sz="2000" dirty="0">
                <a:solidFill>
                  <a:srgbClr val="0000FF"/>
                </a:solidFill>
                <a:latin typeface="Consolas"/>
              </a:rPr>
              <a:t>	</a:t>
            </a:r>
            <a:r>
              <a:rPr lang="en-GB" sz="2000" dirty="0">
                <a:solidFill>
                  <a:srgbClr val="000000"/>
                </a:solidFill>
                <a:latin typeface="Consolas"/>
              </a:rPr>
              <a:t>/ </a:t>
            </a:r>
            <a:r>
              <a:rPr lang="en-GB" sz="2000" dirty="0">
                <a:solidFill>
                  <a:srgbClr val="0000FF"/>
                </a:solidFill>
                <a:latin typeface="Consolas"/>
              </a:rPr>
              <a:t>normal</a:t>
            </a:r>
            <a:r>
              <a:rPr lang="en-GB" sz="2000" dirty="0">
                <a:solidFill>
                  <a:srgbClr val="000000"/>
                </a:solidFill>
                <a:latin typeface="Consolas"/>
              </a:rPr>
              <a:t>(</a:t>
            </a:r>
            <a:r>
              <a:rPr lang="en-GB" sz="2000" dirty="0">
                <a:solidFill>
                  <a:srgbClr val="0000FF"/>
                </a:solidFill>
                <a:latin typeface="Consolas"/>
              </a:rPr>
              <a:t>mu</a:t>
            </a:r>
            <a:r>
              <a:rPr lang="en-GB" sz="2000" dirty="0">
                <a:solidFill>
                  <a:srgbClr val="000000"/>
                </a:solidFill>
                <a:latin typeface="Consolas"/>
              </a:rPr>
              <a:t>=</a:t>
            </a:r>
            <a:r>
              <a:rPr lang="en-GB" sz="2000" dirty="0" err="1">
                <a:solidFill>
                  <a:srgbClr val="000000"/>
                </a:solidFill>
                <a:latin typeface="Consolas"/>
              </a:rPr>
              <a:t>est</a:t>
            </a:r>
            <a:r>
              <a:rPr lang="en-GB" sz="2000" dirty="0">
                <a:solidFill>
                  <a:srgbClr val="000000"/>
                </a:solidFill>
                <a:latin typeface="Consolas"/>
              </a:rPr>
              <a:t> </a:t>
            </a:r>
            <a:r>
              <a:rPr lang="en-GB" sz="2000" dirty="0">
                <a:solidFill>
                  <a:srgbClr val="0000FF"/>
                </a:solidFill>
                <a:latin typeface="Consolas"/>
              </a:rPr>
              <a:t>sigma</a:t>
            </a:r>
            <a:r>
              <a:rPr lang="en-GB" sz="2000" dirty="0">
                <a:solidFill>
                  <a:srgbClr val="000000"/>
                </a:solidFill>
                <a:latin typeface="Consolas"/>
              </a:rPr>
              <a:t>=</a:t>
            </a:r>
            <a:r>
              <a:rPr lang="en-GB" sz="2000" dirty="0" err="1">
                <a:solidFill>
                  <a:srgbClr val="000000"/>
                </a:solidFill>
                <a:latin typeface="Consolas"/>
              </a:rPr>
              <a:t>est</a:t>
            </a:r>
            <a:r>
              <a:rPr lang="en-GB" sz="2000" dirty="0">
                <a:solidFill>
                  <a:srgbClr val="000000"/>
                </a:solidFill>
                <a:latin typeface="Consolas"/>
              </a:rPr>
              <a:t>);</a:t>
            </a:r>
          </a:p>
          <a:p>
            <a:pPr marL="566928" indent="-457200">
              <a:buFont typeface="+mj-lt"/>
              <a:buAutoNum type="arabicPeriod"/>
            </a:pPr>
            <a:r>
              <a:rPr lang="en-GB" sz="2000" b="1" dirty="0">
                <a:solidFill>
                  <a:srgbClr val="000080"/>
                </a:solidFill>
                <a:latin typeface="Consolas"/>
              </a:rPr>
              <a:t>run</a:t>
            </a:r>
            <a:r>
              <a:rPr lang="en-GB" sz="2000" dirty="0">
                <a:solidFill>
                  <a:srgbClr val="000000"/>
                </a:solidFill>
                <a:latin typeface="Consolas"/>
              </a:rPr>
              <a:t>;</a:t>
            </a:r>
          </a:p>
        </p:txBody>
      </p:sp>
      <p:sp>
        <p:nvSpPr>
          <p:cNvPr id="8" name="Footer Placeholder 7">
            <a:extLst>
              <a:ext uri="{FF2B5EF4-FFF2-40B4-BE49-F238E27FC236}">
                <a16:creationId xmlns:a16="http://schemas.microsoft.com/office/drawing/2014/main" id="{AC3B3A90-286D-4E41-B69B-440B0B1FD61C}"/>
              </a:ext>
            </a:extLst>
          </p:cNvPr>
          <p:cNvSpPr>
            <a:spLocks noGrp="1"/>
          </p:cNvSpPr>
          <p:nvPr>
            <p:ph type="ftr" sz="quarter" idx="11"/>
          </p:nvPr>
        </p:nvSpPr>
        <p:spPr/>
        <p:txBody>
          <a:bodyPr/>
          <a:lstStyle/>
          <a:p>
            <a:r>
              <a:rPr lang="en-GB"/>
              <a:t>© De Montfort University, 2019</a:t>
            </a:r>
          </a:p>
        </p:txBody>
      </p:sp>
      <p:sp>
        <p:nvSpPr>
          <p:cNvPr id="9" name="Slide Number Placeholder 8">
            <a:extLst>
              <a:ext uri="{FF2B5EF4-FFF2-40B4-BE49-F238E27FC236}">
                <a16:creationId xmlns:a16="http://schemas.microsoft.com/office/drawing/2014/main" id="{B5219062-CCDA-4F33-BD20-2242DC48CA2E}"/>
              </a:ext>
            </a:extLst>
          </p:cNvPr>
          <p:cNvSpPr>
            <a:spLocks noGrp="1"/>
          </p:cNvSpPr>
          <p:nvPr>
            <p:ph type="sldNum" sz="quarter" idx="12"/>
          </p:nvPr>
        </p:nvSpPr>
        <p:spPr/>
        <p:txBody>
          <a:bodyPr/>
          <a:lstStyle/>
          <a:p>
            <a:fld id="{7D32918E-D04E-433C-AAF0-822B12D21C69}" type="slidenum">
              <a:rPr lang="en-GB" smtClean="0"/>
              <a:t>46</a:t>
            </a:fld>
            <a:endParaRPr lang="en-GB"/>
          </a:p>
        </p:txBody>
      </p:sp>
      <p:pic>
        <p:nvPicPr>
          <p:cNvPr id="10" name="Picture 9">
            <a:extLst>
              <a:ext uri="{FF2B5EF4-FFF2-40B4-BE49-F238E27FC236}">
                <a16:creationId xmlns:a16="http://schemas.microsoft.com/office/drawing/2014/main" id="{EDEA6CD2-8489-4940-94A5-B02ECA8C46A9}"/>
              </a:ext>
            </a:extLst>
          </p:cNvPr>
          <p:cNvPicPr>
            <a:picLocks noChangeAspect="1"/>
          </p:cNvPicPr>
          <p:nvPr/>
        </p:nvPicPr>
        <p:blipFill>
          <a:blip r:embed="rId2"/>
          <a:stretch>
            <a:fillRect/>
          </a:stretch>
        </p:blipFill>
        <p:spPr>
          <a:xfrm>
            <a:off x="292535" y="3147216"/>
            <a:ext cx="4081985" cy="2671763"/>
          </a:xfrm>
          <a:prstGeom prst="rect">
            <a:avLst/>
          </a:prstGeom>
        </p:spPr>
      </p:pic>
    </p:spTree>
    <p:extLst>
      <p:ext uri="{BB962C8B-B14F-4D97-AF65-F5344CB8AC3E}">
        <p14:creationId xmlns:p14="http://schemas.microsoft.com/office/powerpoint/2010/main" val="3588588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Are the residuals normally distributed?</a:t>
            </a:r>
          </a:p>
        </p:txBody>
      </p:sp>
      <p:sp>
        <p:nvSpPr>
          <p:cNvPr id="3" name="Text Placeholder 2"/>
          <p:cNvSpPr>
            <a:spLocks noGrp="1"/>
          </p:cNvSpPr>
          <p:nvPr>
            <p:ph type="body" idx="1"/>
          </p:nvPr>
        </p:nvSpPr>
        <p:spPr>
          <a:xfrm>
            <a:off x="394993" y="2088154"/>
            <a:ext cx="3145080" cy="693135"/>
          </a:xfrm>
        </p:spPr>
        <p:txBody>
          <a:bodyPr/>
          <a:lstStyle/>
          <a:p>
            <a:r>
              <a:rPr lang="en-GB" dirty="0"/>
              <a:t>Tests for normality</a:t>
            </a:r>
          </a:p>
        </p:txBody>
      </p:sp>
      <p:sp>
        <p:nvSpPr>
          <p:cNvPr id="4" name="Text Placeholder 3"/>
          <p:cNvSpPr>
            <a:spLocks noGrp="1"/>
          </p:cNvSpPr>
          <p:nvPr>
            <p:ph type="body" sz="quarter" idx="3"/>
          </p:nvPr>
        </p:nvSpPr>
        <p:spPr>
          <a:xfrm>
            <a:off x="4158730" y="2013993"/>
            <a:ext cx="3145527" cy="692076"/>
          </a:xfrm>
        </p:spPr>
        <p:txBody>
          <a:bodyPr/>
          <a:lstStyle/>
          <a:p>
            <a:r>
              <a:rPr lang="en-GB" dirty="0"/>
              <a:t>Plots</a:t>
            </a:r>
          </a:p>
        </p:txBody>
      </p:sp>
      <p:sp>
        <p:nvSpPr>
          <p:cNvPr id="8" name="AutoShape 2" descr="Plots for residual"/>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Footer Placeholder 4">
            <a:extLst>
              <a:ext uri="{FF2B5EF4-FFF2-40B4-BE49-F238E27FC236}">
                <a16:creationId xmlns:a16="http://schemas.microsoft.com/office/drawing/2014/main" id="{AB8F6164-FC69-473C-B5D4-2699D2F3F8E3}"/>
              </a:ext>
            </a:extLst>
          </p:cNvPr>
          <p:cNvSpPr>
            <a:spLocks noGrp="1"/>
          </p:cNvSpPr>
          <p:nvPr>
            <p:ph type="ftr" sz="quarter" idx="11"/>
          </p:nvPr>
        </p:nvSpPr>
        <p:spPr/>
        <p:txBody>
          <a:bodyPr/>
          <a:lstStyle/>
          <a:p>
            <a:r>
              <a:rPr lang="en-GB"/>
              <a:t>© De Montfort University, 2019</a:t>
            </a:r>
          </a:p>
        </p:txBody>
      </p:sp>
      <p:sp>
        <p:nvSpPr>
          <p:cNvPr id="6" name="Slide Number Placeholder 5">
            <a:extLst>
              <a:ext uri="{FF2B5EF4-FFF2-40B4-BE49-F238E27FC236}">
                <a16:creationId xmlns:a16="http://schemas.microsoft.com/office/drawing/2014/main" id="{3468366C-5025-4239-8A07-C78095EEE1CA}"/>
              </a:ext>
            </a:extLst>
          </p:cNvPr>
          <p:cNvSpPr>
            <a:spLocks noGrp="1"/>
          </p:cNvSpPr>
          <p:nvPr>
            <p:ph type="sldNum" sz="quarter" idx="12"/>
          </p:nvPr>
        </p:nvSpPr>
        <p:spPr/>
        <p:txBody>
          <a:bodyPr/>
          <a:lstStyle/>
          <a:p>
            <a:fld id="{7D32918E-D04E-433C-AAF0-822B12D21C69}" type="slidenum">
              <a:rPr lang="en-GB" smtClean="0"/>
              <a:t>47</a:t>
            </a:fld>
            <a:endParaRPr lang="en-GB"/>
          </a:p>
        </p:txBody>
      </p:sp>
      <p:pic>
        <p:nvPicPr>
          <p:cNvPr id="17" name="Content Placeholder 13">
            <a:extLst>
              <a:ext uri="{FF2B5EF4-FFF2-40B4-BE49-F238E27FC236}">
                <a16:creationId xmlns:a16="http://schemas.microsoft.com/office/drawing/2014/main" id="{3AC81331-9245-4E8A-B050-3DC4BE4AA6EA}"/>
              </a:ext>
            </a:extLst>
          </p:cNvPr>
          <p:cNvPicPr>
            <a:picLocks noGrp="1" noChangeAspect="1"/>
          </p:cNvPicPr>
          <p:nvPr>
            <p:ph sz="half" idx="2"/>
          </p:nvPr>
        </p:nvPicPr>
        <p:blipFill>
          <a:blip r:embed="rId3"/>
          <a:stretch>
            <a:fillRect/>
          </a:stretch>
        </p:blipFill>
        <p:spPr>
          <a:xfrm>
            <a:off x="395168" y="3577971"/>
            <a:ext cx="3367087" cy="1276890"/>
          </a:xfrm>
          <a:prstGeom prst="rect">
            <a:avLst/>
          </a:prstGeom>
        </p:spPr>
      </p:pic>
      <p:pic>
        <p:nvPicPr>
          <p:cNvPr id="18" name="Content Placeholder 12">
            <a:extLst>
              <a:ext uri="{FF2B5EF4-FFF2-40B4-BE49-F238E27FC236}">
                <a16:creationId xmlns:a16="http://schemas.microsoft.com/office/drawing/2014/main" id="{03F6DEFD-0149-4C1C-B996-725F2EAAE0D9}"/>
              </a:ext>
            </a:extLst>
          </p:cNvPr>
          <p:cNvPicPr>
            <a:picLocks noGrp="1" noChangeAspect="1"/>
          </p:cNvPicPr>
          <p:nvPr>
            <p:ph sz="quarter" idx="4"/>
          </p:nvPr>
        </p:nvPicPr>
        <p:blipFill>
          <a:blip r:embed="rId4"/>
          <a:stretch>
            <a:fillRect/>
          </a:stretch>
        </p:blipFill>
        <p:spPr>
          <a:xfrm>
            <a:off x="4158730" y="2763853"/>
            <a:ext cx="3869654" cy="3879185"/>
          </a:xfrm>
          <a:prstGeom prst="rect">
            <a:avLst/>
          </a:prstGeom>
        </p:spPr>
      </p:pic>
    </p:spTree>
    <p:extLst>
      <p:ext uri="{BB962C8B-B14F-4D97-AF65-F5344CB8AC3E}">
        <p14:creationId xmlns:p14="http://schemas.microsoft.com/office/powerpoint/2010/main" val="2297793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Two way ANOVA</a:t>
            </a:r>
          </a:p>
        </p:txBody>
      </p:sp>
      <p:sp>
        <p:nvSpPr>
          <p:cNvPr id="8" name="Content Placeholder 7"/>
          <p:cNvSpPr>
            <a:spLocks noGrp="1"/>
          </p:cNvSpPr>
          <p:nvPr>
            <p:ph idx="1"/>
          </p:nvPr>
        </p:nvSpPr>
        <p:spPr/>
        <p:txBody>
          <a:bodyPr>
            <a:normAutofit fontScale="92500" lnSpcReduction="10000"/>
          </a:bodyPr>
          <a:lstStyle/>
          <a:p>
            <a:r>
              <a:rPr lang="en-GB" dirty="0"/>
              <a:t>Conclusion</a:t>
            </a:r>
          </a:p>
          <a:p>
            <a:pPr lvl="1"/>
            <a:r>
              <a:rPr lang="en-GB" dirty="0"/>
              <a:t>For:</a:t>
            </a:r>
          </a:p>
          <a:p>
            <a:pPr lvl="2"/>
            <a:r>
              <a:rPr lang="en-GB" dirty="0"/>
              <a:t>Dependent variable = requests</a:t>
            </a:r>
          </a:p>
          <a:p>
            <a:pPr lvl="2"/>
            <a:r>
              <a:rPr lang="en-GB" dirty="0"/>
              <a:t>Independent variables = size and design</a:t>
            </a:r>
          </a:p>
          <a:p>
            <a:pPr lvl="2"/>
            <a:endParaRPr lang="en-GB" dirty="0"/>
          </a:p>
          <a:p>
            <a:pPr lvl="1"/>
            <a:r>
              <a:rPr lang="en-GB" dirty="0"/>
              <a:t>The assumptions of the test were met.</a:t>
            </a:r>
          </a:p>
          <a:p>
            <a:pPr lvl="1"/>
            <a:endParaRPr lang="en-GB" dirty="0"/>
          </a:p>
          <a:p>
            <a:pPr lvl="1"/>
            <a:r>
              <a:rPr lang="en-GB" dirty="0"/>
              <a:t>There was no interaction between size and design.</a:t>
            </a:r>
          </a:p>
          <a:p>
            <a:pPr lvl="1"/>
            <a:r>
              <a:rPr lang="en-GB" dirty="0"/>
              <a:t>There was an effect due to size and due to design.</a:t>
            </a:r>
          </a:p>
          <a:p>
            <a:pPr lvl="1"/>
            <a:endParaRPr lang="en-GB" dirty="0"/>
          </a:p>
          <a:p>
            <a:pPr lvl="1"/>
            <a:r>
              <a:rPr lang="en-GB" dirty="0"/>
              <a:t>Design B attracted significantly more requests.</a:t>
            </a:r>
          </a:p>
          <a:p>
            <a:pPr lvl="1"/>
            <a:r>
              <a:rPr lang="en-GB" dirty="0"/>
              <a:t>Large size attracted significantly more requests.</a:t>
            </a:r>
          </a:p>
          <a:p>
            <a:pPr lvl="1"/>
            <a:endParaRPr lang="en-GB" dirty="0"/>
          </a:p>
        </p:txBody>
      </p:sp>
      <p:sp>
        <p:nvSpPr>
          <p:cNvPr id="2" name="Footer Placeholder 1">
            <a:extLst>
              <a:ext uri="{FF2B5EF4-FFF2-40B4-BE49-F238E27FC236}">
                <a16:creationId xmlns:a16="http://schemas.microsoft.com/office/drawing/2014/main" id="{C6F423E1-12E9-4C51-B148-84E1923E2F55}"/>
              </a:ext>
            </a:extLst>
          </p:cNvPr>
          <p:cNvSpPr>
            <a:spLocks noGrp="1"/>
          </p:cNvSpPr>
          <p:nvPr>
            <p:ph type="ftr" sz="quarter" idx="11"/>
          </p:nvPr>
        </p:nvSpPr>
        <p:spPr/>
        <p:txBody>
          <a:bodyPr/>
          <a:lstStyle/>
          <a:p>
            <a:r>
              <a:rPr lang="en-GB"/>
              <a:t>© De Montfort University, 2019</a:t>
            </a:r>
          </a:p>
        </p:txBody>
      </p:sp>
      <p:sp>
        <p:nvSpPr>
          <p:cNvPr id="3" name="Slide Number Placeholder 2">
            <a:extLst>
              <a:ext uri="{FF2B5EF4-FFF2-40B4-BE49-F238E27FC236}">
                <a16:creationId xmlns:a16="http://schemas.microsoft.com/office/drawing/2014/main" id="{2CE338E8-05DB-4EA6-847C-D5B0FBC5956D}"/>
              </a:ext>
            </a:extLst>
          </p:cNvPr>
          <p:cNvSpPr>
            <a:spLocks noGrp="1"/>
          </p:cNvSpPr>
          <p:nvPr>
            <p:ph type="sldNum" sz="quarter" idx="12"/>
          </p:nvPr>
        </p:nvSpPr>
        <p:spPr/>
        <p:txBody>
          <a:bodyPr/>
          <a:lstStyle/>
          <a:p>
            <a:fld id="{7D32918E-D04E-433C-AAF0-822B12D21C69}" type="slidenum">
              <a:rPr lang="en-GB" smtClean="0"/>
              <a:t>48</a:t>
            </a:fld>
            <a:endParaRPr lang="en-GB"/>
          </a:p>
        </p:txBody>
      </p:sp>
    </p:spTree>
    <p:extLst>
      <p:ext uri="{BB962C8B-B14F-4D97-AF65-F5344CB8AC3E}">
        <p14:creationId xmlns:p14="http://schemas.microsoft.com/office/powerpoint/2010/main" val="1595466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Rectangle 13">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8" name="Rectangle 17">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510240" y="2063262"/>
            <a:ext cx="2804460" cy="2661052"/>
          </a:xfrm>
        </p:spPr>
        <p:txBody>
          <a:bodyPr>
            <a:normAutofit/>
          </a:bodyPr>
          <a:lstStyle/>
          <a:p>
            <a:pPr algn="r"/>
            <a:r>
              <a:rPr lang="en-GB" sz="3800">
                <a:solidFill>
                  <a:srgbClr val="FFFFFF"/>
                </a:solidFill>
              </a:rPr>
              <a:t>Summary</a:t>
            </a:r>
          </a:p>
        </p:txBody>
      </p:sp>
      <p:sp>
        <p:nvSpPr>
          <p:cNvPr id="2" name="Content Placeholder 1"/>
          <p:cNvSpPr>
            <a:spLocks noGrp="1"/>
          </p:cNvSpPr>
          <p:nvPr>
            <p:ph idx="1"/>
          </p:nvPr>
        </p:nvSpPr>
        <p:spPr>
          <a:xfrm>
            <a:off x="3965996" y="661106"/>
            <a:ext cx="4693021" cy="5503101"/>
          </a:xfrm>
        </p:spPr>
        <p:txBody>
          <a:bodyPr anchor="ctr">
            <a:normAutofit/>
          </a:bodyPr>
          <a:lstStyle/>
          <a:p>
            <a:r>
              <a:rPr lang="en-GB" sz="1700" dirty="0">
                <a:solidFill>
                  <a:srgbClr val="FFFFFF"/>
                </a:solidFill>
              </a:rPr>
              <a:t>Statistical analysis techniques:</a:t>
            </a:r>
          </a:p>
          <a:p>
            <a:pPr lvl="1"/>
            <a:r>
              <a:rPr lang="en-GB" sz="1700" dirty="0">
                <a:solidFill>
                  <a:srgbClr val="FFFFFF"/>
                </a:solidFill>
              </a:rPr>
              <a:t>continuous variables </a:t>
            </a:r>
          </a:p>
          <a:p>
            <a:pPr lvl="1"/>
            <a:r>
              <a:rPr lang="en-GB" sz="1700" dirty="0">
                <a:solidFill>
                  <a:srgbClr val="FFFFFF"/>
                </a:solidFill>
              </a:rPr>
              <a:t>increasing numbers of groups</a:t>
            </a:r>
          </a:p>
          <a:p>
            <a:r>
              <a:rPr lang="en-GB" sz="1700" dirty="0">
                <a:solidFill>
                  <a:srgbClr val="FFFFFF"/>
                </a:solidFill>
              </a:rPr>
              <a:t>Strategy:</a:t>
            </a:r>
          </a:p>
          <a:p>
            <a:pPr lvl="1"/>
            <a:r>
              <a:rPr lang="en-GB" sz="1700" dirty="0">
                <a:solidFill>
                  <a:srgbClr val="FFFFFF"/>
                </a:solidFill>
              </a:rPr>
              <a:t>state the research question</a:t>
            </a:r>
          </a:p>
          <a:p>
            <a:pPr lvl="1"/>
            <a:r>
              <a:rPr lang="en-GB" sz="1700" dirty="0">
                <a:solidFill>
                  <a:srgbClr val="FFFFFF"/>
                </a:solidFill>
              </a:rPr>
              <a:t>explore the data</a:t>
            </a:r>
          </a:p>
          <a:p>
            <a:pPr lvl="1"/>
            <a:r>
              <a:rPr lang="en-GB" sz="1700" dirty="0">
                <a:solidFill>
                  <a:srgbClr val="FFFFFF"/>
                </a:solidFill>
              </a:rPr>
              <a:t>carry out the modelling procedure</a:t>
            </a:r>
          </a:p>
          <a:p>
            <a:pPr lvl="1"/>
            <a:r>
              <a:rPr lang="en-GB" sz="1700" dirty="0">
                <a:solidFill>
                  <a:srgbClr val="FFFFFF"/>
                </a:solidFill>
              </a:rPr>
              <a:t>examine the assumptions</a:t>
            </a:r>
          </a:p>
          <a:p>
            <a:pPr lvl="1"/>
            <a:r>
              <a:rPr lang="en-GB" sz="1700" dirty="0">
                <a:solidFill>
                  <a:srgbClr val="FFFFFF"/>
                </a:solidFill>
              </a:rPr>
              <a:t>interpret the results</a:t>
            </a:r>
          </a:p>
          <a:p>
            <a:r>
              <a:rPr lang="en-GB" sz="1700" dirty="0">
                <a:solidFill>
                  <a:srgbClr val="FFFFFF"/>
                </a:solidFill>
              </a:rPr>
              <a:t>Many subtleties</a:t>
            </a:r>
          </a:p>
          <a:p>
            <a:pPr lvl="1"/>
            <a:r>
              <a:rPr lang="en-GB" sz="1700" dirty="0">
                <a:solidFill>
                  <a:srgbClr val="FFFFFF"/>
                </a:solidFill>
              </a:rPr>
              <a:t>t-test – paired data, homogenous variance</a:t>
            </a:r>
          </a:p>
          <a:p>
            <a:pPr lvl="1"/>
            <a:r>
              <a:rPr lang="en-GB" sz="1700" dirty="0">
                <a:solidFill>
                  <a:srgbClr val="FFFFFF"/>
                </a:solidFill>
              </a:rPr>
              <a:t>ANOVA – trend, homogenous variance</a:t>
            </a:r>
          </a:p>
          <a:p>
            <a:pPr lvl="1"/>
            <a:r>
              <a:rPr lang="en-GB" sz="1700" dirty="0">
                <a:solidFill>
                  <a:srgbClr val="FFFFFF"/>
                </a:solidFill>
              </a:rPr>
              <a:t>Regression – non-normal data</a:t>
            </a:r>
          </a:p>
          <a:p>
            <a:r>
              <a:rPr lang="en-GB" sz="1700" dirty="0">
                <a:solidFill>
                  <a:srgbClr val="FFFFFF"/>
                </a:solidFill>
              </a:rPr>
              <a:t>Efficient</a:t>
            </a:r>
          </a:p>
          <a:p>
            <a:pPr lvl="1"/>
            <a:r>
              <a:rPr lang="en-GB" sz="1700" dirty="0">
                <a:solidFill>
                  <a:srgbClr val="FFFFFF"/>
                </a:solidFill>
              </a:rPr>
              <a:t>Aim for one test that uses as much data as possible</a:t>
            </a:r>
          </a:p>
          <a:p>
            <a:endParaRPr lang="en-GB" sz="1700" dirty="0">
              <a:solidFill>
                <a:srgbClr val="FFFFFF"/>
              </a:solidFill>
            </a:endParaRPr>
          </a:p>
        </p:txBody>
      </p:sp>
      <p:sp>
        <p:nvSpPr>
          <p:cNvPr id="3" name="Footer Placeholder 2"/>
          <p:cNvSpPr>
            <a:spLocks noGrp="1"/>
          </p:cNvSpPr>
          <p:nvPr>
            <p:ph type="ftr" sz="quarter" idx="11"/>
          </p:nvPr>
        </p:nvSpPr>
        <p:spPr>
          <a:xfrm>
            <a:off x="3961893" y="6164525"/>
            <a:ext cx="4495336" cy="365125"/>
          </a:xfrm>
        </p:spPr>
        <p:txBody>
          <a:bodyPr>
            <a:normAutofit/>
          </a:bodyPr>
          <a:lstStyle/>
          <a:p>
            <a:pPr>
              <a:spcAft>
                <a:spcPts val="600"/>
              </a:spcAft>
            </a:pPr>
            <a:r>
              <a:rPr lang="en-GB">
                <a:solidFill>
                  <a:srgbClr val="FFFFFF"/>
                </a:solidFill>
              </a:rPr>
              <a:t>© De Montfort University, 2019</a:t>
            </a:r>
          </a:p>
        </p:txBody>
      </p:sp>
      <p:sp>
        <p:nvSpPr>
          <p:cNvPr id="4" name="Slide Number Placeholder 3"/>
          <p:cNvSpPr>
            <a:spLocks noGrp="1"/>
          </p:cNvSpPr>
          <p:nvPr>
            <p:ph type="sldNum" sz="quarter" idx="12"/>
          </p:nvPr>
        </p:nvSpPr>
        <p:spPr>
          <a:xfrm>
            <a:off x="8461332" y="6164207"/>
            <a:ext cx="541991" cy="365760"/>
          </a:xfrm>
        </p:spPr>
        <p:txBody>
          <a:bodyPr>
            <a:normAutofit/>
          </a:bodyPr>
          <a:lstStyle/>
          <a:p>
            <a:pPr>
              <a:spcAft>
                <a:spcPts val="600"/>
              </a:spcAft>
            </a:pPr>
            <a:fld id="{7D32918E-D04E-433C-AAF0-822B12D21C69}" type="slidenum">
              <a:rPr lang="en-GB" sz="900">
                <a:solidFill>
                  <a:srgbClr val="FFFFFF"/>
                </a:solidFill>
              </a:rPr>
              <a:pPr>
                <a:spcAft>
                  <a:spcPts val="600"/>
                </a:spcAft>
              </a:pPr>
              <a:t>49</a:t>
            </a:fld>
            <a:endParaRPr lang="en-GB" sz="900">
              <a:solidFill>
                <a:srgbClr val="FFFFFF"/>
              </a:solidFill>
            </a:endParaRPr>
          </a:p>
        </p:txBody>
      </p:sp>
    </p:spTree>
    <p:extLst>
      <p:ext uri="{BB962C8B-B14F-4D97-AF65-F5344CB8AC3E}">
        <p14:creationId xmlns:p14="http://schemas.microsoft.com/office/powerpoint/2010/main" val="276764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Two sample t-test</a:t>
            </a:r>
          </a:p>
        </p:txBody>
      </p:sp>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47500" lnSpcReduction="20000"/>
          </a:bodyPr>
          <a:lstStyle/>
          <a:p>
            <a:r>
              <a:rPr lang="en-GB" dirty="0"/>
              <a:t>Prentice (1986) compared ‘lean’ and ‘obese’ women’s energy expenditure (MJ/day)</a:t>
            </a:r>
          </a:p>
          <a:p>
            <a:endParaRPr lang="en-GB" sz="2800" b="1" dirty="0">
              <a:solidFill>
                <a:srgbClr val="000080"/>
              </a:solidFill>
              <a:latin typeface="Consolas"/>
            </a:endParaRPr>
          </a:p>
          <a:p>
            <a:pPr marL="624078" indent="-514350">
              <a:buFont typeface="+mj-lt"/>
              <a:buAutoNum type="arabicPeriod"/>
            </a:pPr>
            <a:r>
              <a:rPr lang="en-GB" sz="2800" b="1" dirty="0">
                <a:solidFill>
                  <a:srgbClr val="000080"/>
                </a:solidFill>
                <a:latin typeface="Consolas"/>
              </a:rPr>
              <a:t>proc</a:t>
            </a:r>
            <a:r>
              <a:rPr lang="en-GB" sz="2800" dirty="0">
                <a:solidFill>
                  <a:srgbClr val="000000"/>
                </a:solidFill>
                <a:latin typeface="Consolas"/>
              </a:rPr>
              <a:t> </a:t>
            </a:r>
            <a:r>
              <a:rPr lang="en-GB" sz="2800" b="1" dirty="0" err="1">
                <a:solidFill>
                  <a:srgbClr val="000080"/>
                </a:solidFill>
                <a:latin typeface="Consolas"/>
              </a:rPr>
              <a:t>ttest</a:t>
            </a:r>
            <a:r>
              <a:rPr lang="en-GB" sz="2800" b="1" dirty="0">
                <a:solidFill>
                  <a:srgbClr val="000080"/>
                </a:solidFill>
                <a:latin typeface="Consolas"/>
              </a:rPr>
              <a:t> 	</a:t>
            </a:r>
            <a:r>
              <a:rPr lang="en-GB" sz="2800" dirty="0">
                <a:solidFill>
                  <a:srgbClr val="008000"/>
                </a:solidFill>
                <a:latin typeface="Consolas"/>
              </a:rPr>
              <a:t>* add h0=value if 1 sample;</a:t>
            </a:r>
            <a:endParaRPr lang="en-GB" sz="2800" dirty="0">
              <a:solidFill>
                <a:srgbClr val="000000"/>
              </a:solidFill>
              <a:latin typeface="Consolas"/>
            </a:endParaRPr>
          </a:p>
          <a:p>
            <a:pPr marL="624078" indent="-514350">
              <a:buFont typeface="+mj-lt"/>
              <a:buAutoNum type="arabicPeriod"/>
            </a:pPr>
            <a:r>
              <a:rPr lang="en-GB" sz="2800" dirty="0">
                <a:solidFill>
                  <a:srgbClr val="000000"/>
                </a:solidFill>
                <a:latin typeface="Consolas"/>
              </a:rPr>
              <a:t>	</a:t>
            </a:r>
            <a:r>
              <a:rPr lang="en-GB" sz="2800" dirty="0">
                <a:solidFill>
                  <a:srgbClr val="0000FF"/>
                </a:solidFill>
                <a:latin typeface="Consolas"/>
              </a:rPr>
              <a:t>data</a:t>
            </a:r>
            <a:r>
              <a:rPr lang="en-GB" sz="2800" dirty="0">
                <a:solidFill>
                  <a:srgbClr val="000000"/>
                </a:solidFill>
                <a:latin typeface="Consolas"/>
              </a:rPr>
              <a:t> = prentice1986;</a:t>
            </a:r>
          </a:p>
          <a:p>
            <a:pPr marL="624078" indent="-514350">
              <a:buFont typeface="+mj-lt"/>
              <a:buAutoNum type="arabicPeriod"/>
            </a:pPr>
            <a:r>
              <a:rPr lang="en-GB" sz="2800" dirty="0">
                <a:solidFill>
                  <a:srgbClr val="000000"/>
                </a:solidFill>
                <a:latin typeface="Consolas"/>
              </a:rPr>
              <a:t>	</a:t>
            </a:r>
            <a:r>
              <a:rPr lang="en-GB" sz="2800" dirty="0">
                <a:solidFill>
                  <a:srgbClr val="0000FF"/>
                </a:solidFill>
                <a:latin typeface="Consolas"/>
              </a:rPr>
              <a:t>class</a:t>
            </a:r>
            <a:r>
              <a:rPr lang="en-GB" sz="2800" dirty="0">
                <a:solidFill>
                  <a:srgbClr val="000000"/>
                </a:solidFill>
                <a:latin typeface="Consolas"/>
              </a:rPr>
              <a:t> </a:t>
            </a:r>
            <a:r>
              <a:rPr lang="en-GB" sz="2800" dirty="0" err="1">
                <a:solidFill>
                  <a:srgbClr val="000000"/>
                </a:solidFill>
                <a:latin typeface="Consolas"/>
              </a:rPr>
              <a:t>bmi</a:t>
            </a:r>
            <a:r>
              <a:rPr lang="en-GB" sz="2800" dirty="0">
                <a:solidFill>
                  <a:srgbClr val="000000"/>
                </a:solidFill>
                <a:latin typeface="Consolas"/>
              </a:rPr>
              <a:t>; 		</a:t>
            </a:r>
            <a:r>
              <a:rPr lang="en-GB" sz="2800" dirty="0">
                <a:solidFill>
                  <a:srgbClr val="008000"/>
                </a:solidFill>
                <a:latin typeface="Consolas"/>
              </a:rPr>
              <a:t>/* group by </a:t>
            </a:r>
            <a:r>
              <a:rPr lang="en-GB" sz="2800" dirty="0" err="1">
                <a:solidFill>
                  <a:srgbClr val="008000"/>
                </a:solidFill>
                <a:latin typeface="Consolas"/>
              </a:rPr>
              <a:t>bmi</a:t>
            </a:r>
            <a:r>
              <a:rPr lang="en-GB" sz="2800" dirty="0">
                <a:solidFill>
                  <a:srgbClr val="008000"/>
                </a:solidFill>
                <a:latin typeface="Consolas"/>
              </a:rPr>
              <a:t> assessment */</a:t>
            </a:r>
            <a:endParaRPr lang="en-GB" sz="2800" dirty="0">
              <a:solidFill>
                <a:srgbClr val="000000"/>
              </a:solidFill>
              <a:latin typeface="Consolas"/>
            </a:endParaRPr>
          </a:p>
          <a:p>
            <a:pPr marL="624078" indent="-514350">
              <a:buFont typeface="+mj-lt"/>
              <a:buAutoNum type="arabicPeriod"/>
            </a:pPr>
            <a:r>
              <a:rPr lang="en-GB" sz="2800" dirty="0">
                <a:solidFill>
                  <a:srgbClr val="000000"/>
                </a:solidFill>
                <a:latin typeface="Consolas"/>
              </a:rPr>
              <a:t>	</a:t>
            </a:r>
            <a:r>
              <a:rPr lang="en-GB" sz="2800" dirty="0">
                <a:solidFill>
                  <a:srgbClr val="0000FF"/>
                </a:solidFill>
                <a:latin typeface="Consolas"/>
              </a:rPr>
              <a:t>var</a:t>
            </a:r>
            <a:r>
              <a:rPr lang="en-GB" sz="2800" dirty="0">
                <a:solidFill>
                  <a:srgbClr val="000000"/>
                </a:solidFill>
                <a:latin typeface="Consolas"/>
              </a:rPr>
              <a:t> energy; 		</a:t>
            </a:r>
            <a:r>
              <a:rPr lang="en-GB" sz="2800" dirty="0">
                <a:solidFill>
                  <a:srgbClr val="008000"/>
                </a:solidFill>
                <a:latin typeface="Consolas"/>
              </a:rPr>
              <a:t>/* energy expenditure */</a:t>
            </a:r>
            <a:endParaRPr lang="en-GB" sz="2800" dirty="0">
              <a:solidFill>
                <a:srgbClr val="000000"/>
              </a:solidFill>
              <a:latin typeface="Consolas"/>
            </a:endParaRPr>
          </a:p>
          <a:p>
            <a:pPr marL="624078" indent="-514350">
              <a:buFont typeface="+mj-lt"/>
              <a:buAutoNum type="arabicPeriod"/>
            </a:pPr>
            <a:r>
              <a:rPr lang="en-GB" sz="2800" b="1" dirty="0">
                <a:solidFill>
                  <a:srgbClr val="000080"/>
                </a:solidFill>
                <a:latin typeface="Consolas"/>
              </a:rPr>
              <a:t>run</a:t>
            </a:r>
            <a:r>
              <a:rPr lang="en-GB" sz="2800" dirty="0">
                <a:solidFill>
                  <a:srgbClr val="000000"/>
                </a:solidFill>
                <a:latin typeface="Consolas"/>
              </a:rPr>
              <a:t>;</a:t>
            </a:r>
          </a:p>
          <a:p>
            <a:pPr marL="624078" indent="-514350">
              <a:buFont typeface="+mj-lt"/>
              <a:buAutoNum type="arabicPeriod"/>
            </a:pPr>
            <a:endParaRPr lang="en-GB" sz="2800" dirty="0">
              <a:solidFill>
                <a:srgbClr val="000000"/>
              </a:solidFill>
              <a:latin typeface="Consolas"/>
            </a:endParaRPr>
          </a:p>
          <a:p>
            <a:r>
              <a:rPr lang="en-GB" sz="2800" dirty="0">
                <a:solidFill>
                  <a:srgbClr val="000000"/>
                </a:solidFill>
              </a:rPr>
              <a:t>Results:</a:t>
            </a:r>
          </a:p>
          <a:p>
            <a:pPr lvl="1"/>
            <a:r>
              <a:rPr lang="en-GB" sz="2400" dirty="0">
                <a:solidFill>
                  <a:srgbClr val="000000"/>
                </a:solidFill>
              </a:rPr>
              <a:t>P = 0.0008, using pooled estimate of variance</a:t>
            </a:r>
          </a:p>
          <a:p>
            <a:pPr lvl="1"/>
            <a:r>
              <a:rPr lang="en-GB" sz="2400" dirty="0">
                <a:solidFill>
                  <a:srgbClr val="000000"/>
                </a:solidFill>
              </a:rPr>
              <a:t>Difference = 2.23 MJ/day (95% CI 1.05-3.14)</a:t>
            </a:r>
          </a:p>
          <a:p>
            <a:pPr lvl="1"/>
            <a:endParaRPr lang="en-GB" sz="2400" dirty="0">
              <a:solidFill>
                <a:srgbClr val="000000"/>
              </a:solidFill>
            </a:endParaRPr>
          </a:p>
          <a:p>
            <a:pPr lvl="1"/>
            <a:r>
              <a:rPr lang="en-GB" sz="2400" u="sng" dirty="0">
                <a:solidFill>
                  <a:srgbClr val="000000"/>
                </a:solidFill>
              </a:rPr>
              <a:t>Means</a:t>
            </a:r>
            <a:r>
              <a:rPr lang="en-GB" sz="2400" dirty="0">
                <a:solidFill>
                  <a:srgbClr val="000000"/>
                </a:solidFill>
              </a:rPr>
              <a:t>:</a:t>
            </a:r>
          </a:p>
          <a:p>
            <a:pPr lvl="1"/>
            <a:r>
              <a:rPr lang="en-GB" sz="2400" dirty="0">
                <a:solidFill>
                  <a:srgbClr val="000000"/>
                </a:solidFill>
              </a:rPr>
              <a:t>Lean women 	= 8.07 MJ/day </a:t>
            </a:r>
          </a:p>
          <a:p>
            <a:pPr lvl="1"/>
            <a:r>
              <a:rPr lang="en-GB" sz="2400" dirty="0">
                <a:solidFill>
                  <a:srgbClr val="000000"/>
                </a:solidFill>
              </a:rPr>
              <a:t>Obese women 	= 10.30 MJ/day</a:t>
            </a:r>
          </a:p>
        </p:txBody>
      </p:sp>
      <p:sp>
        <p:nvSpPr>
          <p:cNvPr id="3" name="Footer Placeholder 2"/>
          <p:cNvSpPr>
            <a:spLocks noGrp="1"/>
          </p:cNvSpPr>
          <p:nvPr>
            <p:ph type="ftr" sz="quarter" idx="11"/>
          </p:nvPr>
        </p:nvSpPr>
        <p:spPr/>
        <p:txBody>
          <a:bodyPr/>
          <a:lstStyle/>
          <a:p>
            <a:r>
              <a:rPr lang="en-GB"/>
              <a:t>© De Montfort University, 2019</a:t>
            </a:r>
          </a:p>
        </p:txBody>
      </p:sp>
      <p:sp>
        <p:nvSpPr>
          <p:cNvPr id="4" name="Slide Number Placeholder 3"/>
          <p:cNvSpPr>
            <a:spLocks noGrp="1"/>
          </p:cNvSpPr>
          <p:nvPr>
            <p:ph type="sldNum" sz="quarter" idx="12"/>
          </p:nvPr>
        </p:nvSpPr>
        <p:spPr/>
        <p:txBody>
          <a:bodyPr/>
          <a:lstStyle/>
          <a:p>
            <a:fld id="{7D32918E-D04E-433C-AAF0-822B12D21C69}" type="slidenum">
              <a:rPr lang="en-GB" smtClean="0"/>
              <a:t>5</a:t>
            </a:fld>
            <a:endParaRPr lang="en-GB"/>
          </a:p>
        </p:txBody>
      </p:sp>
    </p:spTree>
    <p:extLst>
      <p:ext uri="{BB962C8B-B14F-4D97-AF65-F5344CB8AC3E}">
        <p14:creationId xmlns:p14="http://schemas.microsoft.com/office/powerpoint/2010/main" val="166647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6F3F5796-B2A7-49D5-8014-3C7411E605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2" y="0"/>
            <a:ext cx="9144000" cy="6858001"/>
            <a:chOff x="-3176" y="0"/>
            <a:chExt cx="12192000" cy="6858001"/>
          </a:xfrm>
        </p:grpSpPr>
        <p:sp useBgFill="1">
          <p:nvSpPr>
            <p:cNvPr id="75" name="Rectangle 74">
              <a:extLst>
                <a:ext uri="{FF2B5EF4-FFF2-40B4-BE49-F238E27FC236}">
                  <a16:creationId xmlns:a16="http://schemas.microsoft.com/office/drawing/2014/main" id="{495C7AB3-DDDA-4FA0-BF21-964CA7FB0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82A587BB-1778-4DFA-8299-55EC69E75E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78" name="Rectangle 77">
            <a:extLst>
              <a:ext uri="{FF2B5EF4-FFF2-40B4-BE49-F238E27FC236}">
                <a16:creationId xmlns:a16="http://schemas.microsoft.com/office/drawing/2014/main" id="{8DC8C9D7-A4DB-432E-ABE5-4B00662FB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234" y="1"/>
            <a:ext cx="3480766"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F362065-0C36-4BF8-B280-5CF7013D0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597528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510240" y="753228"/>
            <a:ext cx="5315664" cy="1080938"/>
          </a:xfrm>
        </p:spPr>
        <p:txBody>
          <a:bodyPr>
            <a:normAutofit/>
          </a:bodyPr>
          <a:lstStyle/>
          <a:p>
            <a:r>
              <a:rPr lang="en-GB" dirty="0"/>
              <a:t>t-test assumptions</a:t>
            </a:r>
          </a:p>
        </p:txBody>
      </p:sp>
      <p:pic>
        <p:nvPicPr>
          <p:cNvPr id="82" name="Picture 81">
            <a:extLst>
              <a:ext uri="{FF2B5EF4-FFF2-40B4-BE49-F238E27FC236}">
                <a16:creationId xmlns:a16="http://schemas.microsoft.com/office/drawing/2014/main" id="{BC8F1801-B0E5-4E94-8FA9-8E8B71EEE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5975286" cy="321164"/>
          </a:xfrm>
          <a:prstGeom prst="rect">
            <a:avLst/>
          </a:prstGeom>
        </p:spPr>
      </p:pic>
      <p:pic>
        <p:nvPicPr>
          <p:cNvPr id="7" name="Picture 6"/>
          <p:cNvPicPr>
            <a:picLocks noChangeAspect="1"/>
          </p:cNvPicPr>
          <p:nvPr/>
        </p:nvPicPr>
        <p:blipFill>
          <a:blip r:embed="rId4"/>
          <a:stretch>
            <a:fillRect/>
          </a:stretch>
        </p:blipFill>
        <p:spPr>
          <a:xfrm>
            <a:off x="5837237" y="3338438"/>
            <a:ext cx="3107395" cy="628877"/>
          </a:xfrm>
          <a:prstGeom prst="rect">
            <a:avLst/>
          </a:prstGeom>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9080" y="4437112"/>
            <a:ext cx="3049073" cy="89084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a:xfrm>
            <a:off x="510240" y="5936188"/>
            <a:ext cx="4817409" cy="365125"/>
          </a:xfrm>
        </p:spPr>
        <p:txBody>
          <a:bodyPr>
            <a:normAutofit/>
          </a:bodyPr>
          <a:lstStyle/>
          <a:p>
            <a:pPr>
              <a:spcAft>
                <a:spcPts val="600"/>
              </a:spcAft>
            </a:pPr>
            <a:r>
              <a:rPr lang="en-GB" sz="900">
                <a:solidFill>
                  <a:prstClr val="white">
                    <a:tint val="75000"/>
                  </a:prstClr>
                </a:solidFill>
              </a:rPr>
              <a:t>© De Montfort University, 2019</a:t>
            </a:r>
          </a:p>
        </p:txBody>
      </p:sp>
      <p:sp>
        <p:nvSpPr>
          <p:cNvPr id="4" name="Slide Number Placeholder 3"/>
          <p:cNvSpPr>
            <a:spLocks noGrp="1"/>
          </p:cNvSpPr>
          <p:nvPr>
            <p:ph type="sldNum" sz="quarter" idx="12"/>
          </p:nvPr>
        </p:nvSpPr>
        <p:spPr>
          <a:xfrm>
            <a:off x="8461332" y="6336872"/>
            <a:ext cx="541991" cy="365760"/>
          </a:xfrm>
        </p:spPr>
        <p:txBody>
          <a:bodyPr>
            <a:normAutofit/>
          </a:bodyPr>
          <a:lstStyle/>
          <a:p>
            <a:pPr>
              <a:spcAft>
                <a:spcPts val="600"/>
              </a:spcAft>
            </a:pPr>
            <a:fld id="{7D32918E-D04E-433C-AAF0-822B12D21C69}" type="slidenum">
              <a:rPr lang="en-GB" sz="1200">
                <a:solidFill>
                  <a:schemeClr val="bg1">
                    <a:lumMod val="65000"/>
                    <a:lumOff val="35000"/>
                  </a:schemeClr>
                </a:solidFill>
              </a:rPr>
              <a:pPr>
                <a:spcAft>
                  <a:spcPts val="600"/>
                </a:spcAft>
              </a:pPr>
              <a:t>6</a:t>
            </a:fld>
            <a:endParaRPr lang="en-GB" sz="1200">
              <a:solidFill>
                <a:schemeClr val="bg1">
                  <a:lumMod val="65000"/>
                  <a:lumOff val="35000"/>
                </a:schemeClr>
              </a:solidFill>
            </a:endParaRPr>
          </a:p>
        </p:txBody>
      </p:sp>
      <p:pic>
        <p:nvPicPr>
          <p:cNvPr id="16" name="Content Placeholder 5">
            <a:extLst>
              <a:ext uri="{FF2B5EF4-FFF2-40B4-BE49-F238E27FC236}">
                <a16:creationId xmlns:a16="http://schemas.microsoft.com/office/drawing/2014/main" id="{CB060B94-D04E-4C7C-86A3-67AC977740EE}"/>
              </a:ext>
            </a:extLst>
          </p:cNvPr>
          <p:cNvPicPr>
            <a:picLocks noGrp="1" noChangeAspect="1"/>
          </p:cNvPicPr>
          <p:nvPr>
            <p:ph idx="1"/>
          </p:nvPr>
        </p:nvPicPr>
        <p:blipFill>
          <a:blip r:embed="rId6"/>
          <a:stretch>
            <a:fillRect/>
          </a:stretch>
        </p:blipFill>
        <p:spPr>
          <a:xfrm>
            <a:off x="535984" y="2336800"/>
            <a:ext cx="4765269" cy="3598863"/>
          </a:xfrm>
          <a:prstGeom prst="rect">
            <a:avLst/>
          </a:prstGeom>
        </p:spPr>
      </p:pic>
    </p:spTree>
    <p:extLst>
      <p:ext uri="{BB962C8B-B14F-4D97-AF65-F5344CB8AC3E}">
        <p14:creationId xmlns:p14="http://schemas.microsoft.com/office/powerpoint/2010/main" val="6608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One way ANOVA analysis tasks</a:t>
            </a:r>
          </a:p>
        </p:txBody>
      </p:sp>
      <p:sp>
        <p:nvSpPr>
          <p:cNvPr id="4" name="Text Placeholder 3"/>
          <p:cNvSpPr>
            <a:spLocks noGrp="1"/>
          </p:cNvSpPr>
          <p:nvPr>
            <p:ph type="body" idx="1"/>
          </p:nvPr>
        </p:nvSpPr>
        <p:spPr/>
        <p:txBody>
          <a:bodyPr/>
          <a:lstStyle/>
          <a:p>
            <a:r>
              <a:rPr lang="en-GB" dirty="0"/>
              <a:t>Tasks</a:t>
            </a:r>
          </a:p>
        </p:txBody>
      </p:sp>
      <p:sp>
        <p:nvSpPr>
          <p:cNvPr id="2" name="Content Placeholder 1"/>
          <p:cNvSpPr>
            <a:spLocks noGrp="1"/>
          </p:cNvSpPr>
          <p:nvPr>
            <p:ph sz="half" idx="2"/>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GB" sz="2000" dirty="0">
                <a:latin typeface="Consolas" panose="020B0609020204030204" pitchFamily="49" charset="0"/>
              </a:rPr>
              <a:t>Read in and clean the data</a:t>
            </a:r>
          </a:p>
          <a:p>
            <a:r>
              <a:rPr lang="en-GB" sz="2000" dirty="0">
                <a:latin typeface="Consolas" panose="020B0609020204030204" pitchFamily="49" charset="0"/>
              </a:rPr>
              <a:t>Choose statistic</a:t>
            </a:r>
          </a:p>
          <a:p>
            <a:r>
              <a:rPr lang="en-GB" sz="2000" dirty="0">
                <a:latin typeface="Consolas" panose="020B0609020204030204" pitchFamily="49" charset="0"/>
              </a:rPr>
              <a:t>Choose continuous variable</a:t>
            </a:r>
          </a:p>
          <a:p>
            <a:r>
              <a:rPr lang="en-GB" sz="2000" dirty="0">
                <a:latin typeface="Consolas" panose="020B0609020204030204" pitchFamily="49" charset="0"/>
              </a:rPr>
              <a:t>Choose categorical variable</a:t>
            </a:r>
          </a:p>
          <a:p>
            <a:r>
              <a:rPr lang="en-GB" sz="2000" dirty="0">
                <a:latin typeface="Consolas" panose="020B0609020204030204" pitchFamily="49" charset="0"/>
              </a:rPr>
              <a:t>Fit the model</a:t>
            </a:r>
          </a:p>
          <a:p>
            <a:r>
              <a:rPr lang="en-GB" sz="2000" dirty="0">
                <a:latin typeface="Consolas" panose="020B0609020204030204" pitchFamily="49" charset="0"/>
              </a:rPr>
              <a:t>Check Homogeneity of Variance</a:t>
            </a:r>
          </a:p>
          <a:p>
            <a:r>
              <a:rPr lang="en-GB" sz="2000" dirty="0">
                <a:latin typeface="Consolas" panose="020B0609020204030204" pitchFamily="49" charset="0"/>
              </a:rPr>
              <a:t>Store the residuals</a:t>
            </a:r>
          </a:p>
          <a:p>
            <a:r>
              <a:rPr lang="en-GB" sz="2000" dirty="0">
                <a:latin typeface="Consolas" panose="020B0609020204030204" pitchFamily="49" charset="0"/>
              </a:rPr>
              <a:t>Test the assumptions</a:t>
            </a:r>
          </a:p>
          <a:p>
            <a:r>
              <a:rPr lang="en-GB" sz="2000" dirty="0">
                <a:latin typeface="Consolas" panose="020B0609020204030204" pitchFamily="49" charset="0"/>
              </a:rPr>
              <a:t>Determine which group is different.</a:t>
            </a:r>
          </a:p>
        </p:txBody>
      </p:sp>
      <p:sp>
        <p:nvSpPr>
          <p:cNvPr id="5" name="Text Placeholder 4"/>
          <p:cNvSpPr>
            <a:spLocks noGrp="1"/>
          </p:cNvSpPr>
          <p:nvPr>
            <p:ph type="body" sz="quarter" idx="3"/>
          </p:nvPr>
        </p:nvSpPr>
        <p:spPr/>
        <p:txBody>
          <a:bodyPr/>
          <a:lstStyle/>
          <a:p>
            <a:r>
              <a:rPr lang="en-GB" dirty="0"/>
              <a:t>SAS program</a:t>
            </a:r>
          </a:p>
        </p:txBody>
      </p:sp>
      <p:sp>
        <p:nvSpPr>
          <p:cNvPr id="6" name="Content Placeholder 5"/>
          <p:cNvSpPr>
            <a:spLocks noGrp="1"/>
          </p:cNvSpPr>
          <p:nvPr>
            <p:ph sz="quarter" idx="4"/>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GB" sz="2000" dirty="0">
                <a:latin typeface="Courier New" panose="02070309020205020404" pitchFamily="49" charset="0"/>
                <a:cs typeface="Courier New" panose="02070309020205020404" pitchFamily="49" charset="0"/>
              </a:rPr>
              <a:t>DATA input</a:t>
            </a:r>
          </a:p>
          <a:p>
            <a:r>
              <a:rPr lang="en-GB" sz="2000" dirty="0" err="1">
                <a:latin typeface="Courier New" panose="02070309020205020404" pitchFamily="49" charset="0"/>
                <a:cs typeface="Courier New" panose="02070309020205020404" pitchFamily="49" charset="0"/>
              </a:rPr>
              <a:t>proc</a:t>
            </a:r>
            <a:r>
              <a:rPr lang="en-GB" sz="2000" dirty="0">
                <a:latin typeface="Courier New" panose="02070309020205020404" pitchFamily="49" charset="0"/>
                <a:cs typeface="Courier New" panose="02070309020205020404" pitchFamily="49" charset="0"/>
              </a:rPr>
              <a:t> ANOVA or GLM</a:t>
            </a:r>
          </a:p>
          <a:p>
            <a:r>
              <a:rPr lang="en-GB" sz="2000" dirty="0">
                <a:latin typeface="Courier New" panose="02070309020205020404" pitchFamily="49" charset="0"/>
                <a:cs typeface="Courier New" panose="02070309020205020404" pitchFamily="49" charset="0"/>
              </a:rPr>
              <a:t>(see MODEL)</a:t>
            </a:r>
          </a:p>
          <a:p>
            <a:r>
              <a:rPr lang="en-GB" sz="2000" dirty="0">
                <a:latin typeface="Courier New" panose="02070309020205020404" pitchFamily="49" charset="0"/>
                <a:cs typeface="Courier New" panose="02070309020205020404" pitchFamily="49" charset="0"/>
              </a:rPr>
              <a:t>CLASS variable</a:t>
            </a:r>
          </a:p>
          <a:p>
            <a:r>
              <a:rPr lang="en-GB" sz="2000" dirty="0">
                <a:latin typeface="Courier New" panose="02070309020205020404" pitchFamily="49" charset="0"/>
                <a:cs typeface="Courier New" panose="02070309020205020404" pitchFamily="49" charset="0"/>
              </a:rPr>
              <a:t>MODEL outcome=risk factor</a:t>
            </a:r>
          </a:p>
          <a:p>
            <a:r>
              <a:rPr lang="en-GB" sz="2000" dirty="0">
                <a:latin typeface="Courier New" panose="02070309020205020404" pitchFamily="49" charset="0"/>
                <a:cs typeface="Courier New" panose="02070309020205020404" pitchFamily="49" charset="0"/>
              </a:rPr>
              <a:t>HOVTEST=BARTLETT</a:t>
            </a:r>
          </a:p>
          <a:p>
            <a:r>
              <a:rPr lang="en-GB" sz="2000" dirty="0">
                <a:latin typeface="Courier New" panose="02070309020205020404" pitchFamily="49" charset="0"/>
                <a:cs typeface="Courier New" panose="02070309020205020404" pitchFamily="49" charset="0"/>
              </a:rPr>
              <a:t>GLM: OUTPUT OUT=…</a:t>
            </a:r>
          </a:p>
          <a:p>
            <a:r>
              <a:rPr lang="en-GB" sz="2000" dirty="0" err="1">
                <a:latin typeface="Courier New" panose="02070309020205020404" pitchFamily="49" charset="0"/>
                <a:cs typeface="Courier New" panose="02070309020205020404" pitchFamily="49" charset="0"/>
              </a:rPr>
              <a:t>proc</a:t>
            </a:r>
            <a:r>
              <a:rPr lang="en-GB" sz="2000" dirty="0">
                <a:latin typeface="Courier New" panose="02070309020205020404" pitchFamily="49" charset="0"/>
                <a:cs typeface="Courier New" panose="02070309020205020404" pitchFamily="49" charset="0"/>
              </a:rPr>
              <a:t> UNIVARIATE QQPLOT</a:t>
            </a:r>
          </a:p>
          <a:p>
            <a:r>
              <a:rPr lang="en-GB" sz="2000" dirty="0">
                <a:latin typeface="Courier New" panose="02070309020205020404" pitchFamily="49" charset="0"/>
                <a:cs typeface="Courier New" panose="02070309020205020404" pitchFamily="49" charset="0"/>
              </a:rPr>
              <a:t>MODEL o=r / test</a:t>
            </a:r>
          </a:p>
        </p:txBody>
      </p:sp>
      <p:sp>
        <p:nvSpPr>
          <p:cNvPr id="7" name="Footer Placeholder 6">
            <a:extLst>
              <a:ext uri="{FF2B5EF4-FFF2-40B4-BE49-F238E27FC236}">
                <a16:creationId xmlns:a16="http://schemas.microsoft.com/office/drawing/2014/main" id="{FF9340A2-1BEC-4EF6-8557-CA7024438DBC}"/>
              </a:ext>
            </a:extLst>
          </p:cNvPr>
          <p:cNvSpPr>
            <a:spLocks noGrp="1"/>
          </p:cNvSpPr>
          <p:nvPr>
            <p:ph type="ftr" sz="quarter" idx="11"/>
          </p:nvPr>
        </p:nvSpPr>
        <p:spPr/>
        <p:txBody>
          <a:bodyPr/>
          <a:lstStyle/>
          <a:p>
            <a:r>
              <a:rPr lang="en-GB"/>
              <a:t>© De Montfort University, 2019</a:t>
            </a:r>
          </a:p>
        </p:txBody>
      </p:sp>
      <p:sp>
        <p:nvSpPr>
          <p:cNvPr id="8" name="Slide Number Placeholder 7">
            <a:extLst>
              <a:ext uri="{FF2B5EF4-FFF2-40B4-BE49-F238E27FC236}">
                <a16:creationId xmlns:a16="http://schemas.microsoft.com/office/drawing/2014/main" id="{7C6D754F-AA6F-46D3-9B28-8B26C709B97B}"/>
              </a:ext>
            </a:extLst>
          </p:cNvPr>
          <p:cNvSpPr>
            <a:spLocks noGrp="1"/>
          </p:cNvSpPr>
          <p:nvPr>
            <p:ph type="sldNum" sz="quarter" idx="12"/>
          </p:nvPr>
        </p:nvSpPr>
        <p:spPr/>
        <p:txBody>
          <a:bodyPr/>
          <a:lstStyle/>
          <a:p>
            <a:fld id="{7D32918E-D04E-433C-AAF0-822B12D21C69}" type="slidenum">
              <a:rPr lang="en-GB" smtClean="0"/>
              <a:t>7</a:t>
            </a:fld>
            <a:endParaRPr lang="en-GB"/>
          </a:p>
        </p:txBody>
      </p:sp>
    </p:spTree>
    <p:extLst>
      <p:ext uri="{BB962C8B-B14F-4D97-AF65-F5344CB8AC3E}">
        <p14:creationId xmlns:p14="http://schemas.microsoft.com/office/powerpoint/2010/main" val="409488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One way ANOVA data</a:t>
            </a:r>
          </a:p>
        </p:txBody>
      </p:sp>
      <p:sp>
        <p:nvSpPr>
          <p:cNvPr id="2" name="Content Placeholder 1"/>
          <p:cNvSpPr>
            <a:spLocks noGrp="1"/>
          </p:cNvSpPr>
          <p:nvPr>
            <p:ph idx="1"/>
          </p:nvPr>
        </p:nvSpPr>
        <p:spPr/>
        <p:txBody>
          <a:bodyPr>
            <a:normAutofit fontScale="92500" lnSpcReduction="10000"/>
          </a:bodyPr>
          <a:lstStyle/>
          <a:p>
            <a:r>
              <a:rPr lang="en-GB" dirty="0" err="1"/>
              <a:t>Amess</a:t>
            </a:r>
            <a:r>
              <a:rPr lang="en-GB" dirty="0"/>
              <a:t> (1978) </a:t>
            </a:r>
          </a:p>
          <a:p>
            <a:r>
              <a:rPr lang="en-GB" dirty="0"/>
              <a:t>Population: </a:t>
            </a:r>
          </a:p>
          <a:p>
            <a:pPr lvl="1"/>
            <a:r>
              <a:rPr lang="en-GB" dirty="0"/>
              <a:t>patients undergoing cardiac surgery</a:t>
            </a:r>
          </a:p>
          <a:p>
            <a:r>
              <a:rPr lang="en-GB" dirty="0"/>
              <a:t>Intervention: </a:t>
            </a:r>
          </a:p>
          <a:p>
            <a:pPr lvl="1"/>
            <a:r>
              <a:rPr lang="en-GB" dirty="0"/>
              <a:t>patients were divided into 3 groups and underwent different patterns of ventilation during and after the operation.</a:t>
            </a:r>
          </a:p>
          <a:p>
            <a:r>
              <a:rPr lang="en-GB" dirty="0"/>
              <a:t>Outcome: </a:t>
            </a:r>
          </a:p>
          <a:p>
            <a:pPr lvl="1"/>
            <a:r>
              <a:rPr lang="en-GB" dirty="0"/>
              <a:t>red cell folate levels after 24h ventilation</a:t>
            </a:r>
          </a:p>
          <a:p>
            <a:r>
              <a:rPr lang="en-GB" dirty="0"/>
              <a:t>Research question:</a:t>
            </a:r>
          </a:p>
          <a:p>
            <a:pPr lvl="1"/>
            <a:r>
              <a:rPr lang="en-GB" dirty="0"/>
              <a:t>Is there a difference between the 3 groups?</a:t>
            </a:r>
          </a:p>
        </p:txBody>
      </p:sp>
      <p:sp>
        <p:nvSpPr>
          <p:cNvPr id="3" name="Footer Placeholder 2"/>
          <p:cNvSpPr>
            <a:spLocks noGrp="1"/>
          </p:cNvSpPr>
          <p:nvPr>
            <p:ph type="ftr" sz="quarter" idx="11"/>
          </p:nvPr>
        </p:nvSpPr>
        <p:spPr/>
        <p:txBody>
          <a:bodyPr/>
          <a:lstStyle/>
          <a:p>
            <a:r>
              <a:rPr lang="en-GB"/>
              <a:t>© De Montfort University, 2019</a:t>
            </a:r>
          </a:p>
        </p:txBody>
      </p:sp>
      <p:sp>
        <p:nvSpPr>
          <p:cNvPr id="4" name="Slide Number Placeholder 3"/>
          <p:cNvSpPr>
            <a:spLocks noGrp="1"/>
          </p:cNvSpPr>
          <p:nvPr>
            <p:ph type="sldNum" sz="quarter" idx="12"/>
          </p:nvPr>
        </p:nvSpPr>
        <p:spPr/>
        <p:txBody>
          <a:bodyPr/>
          <a:lstStyle/>
          <a:p>
            <a:fld id="{7D32918E-D04E-433C-AAF0-822B12D21C69}" type="slidenum">
              <a:rPr lang="en-GB" smtClean="0"/>
              <a:t>8</a:t>
            </a:fld>
            <a:endParaRPr lang="en-GB"/>
          </a:p>
        </p:txBody>
      </p:sp>
    </p:spTree>
    <p:extLst>
      <p:ext uri="{BB962C8B-B14F-4D97-AF65-F5344CB8AC3E}">
        <p14:creationId xmlns:p14="http://schemas.microsoft.com/office/powerpoint/2010/main" val="281760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One way ANOVA procedures</a:t>
            </a:r>
          </a:p>
        </p:txBody>
      </p:sp>
      <p:sp>
        <p:nvSpPr>
          <p:cNvPr id="2" name="Content Placeholder 1"/>
          <p:cNvSpPr>
            <a:spLocks noGrp="1"/>
          </p:cNvSpPr>
          <p:nvPr>
            <p:ph idx="1"/>
          </p:nvPr>
        </p:nvSpPr>
        <p:spPr>
          <a:xfrm>
            <a:off x="533400" y="2336873"/>
            <a:ext cx="7999040" cy="3599316"/>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pPr marL="624078" indent="-514350">
              <a:spcBef>
                <a:spcPts val="0"/>
              </a:spcBef>
              <a:buFont typeface="+mj-lt"/>
              <a:buAutoNum type="arabicPeriod"/>
            </a:pPr>
            <a:r>
              <a:rPr lang="en-GB" sz="2800" b="1" dirty="0" err="1">
                <a:solidFill>
                  <a:srgbClr val="000080"/>
                </a:solidFill>
                <a:latin typeface="Consolas"/>
              </a:rPr>
              <a:t>proc</a:t>
            </a:r>
            <a:r>
              <a:rPr lang="en-GB" sz="2800" dirty="0">
                <a:solidFill>
                  <a:srgbClr val="000000"/>
                </a:solidFill>
                <a:latin typeface="Consolas"/>
              </a:rPr>
              <a:t> </a:t>
            </a:r>
            <a:r>
              <a:rPr lang="en-GB" sz="2800" b="1" dirty="0" err="1">
                <a:solidFill>
                  <a:srgbClr val="000080"/>
                </a:solidFill>
                <a:latin typeface="Consolas"/>
              </a:rPr>
              <a:t>glm</a:t>
            </a:r>
            <a:endParaRPr lang="en-GB" sz="2800" dirty="0">
              <a:solidFill>
                <a:srgbClr val="000000"/>
              </a:solidFill>
              <a:latin typeface="Consolas"/>
            </a:endParaRP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0000FF"/>
                </a:solidFill>
                <a:latin typeface="Consolas"/>
              </a:rPr>
              <a:t>data</a:t>
            </a:r>
            <a:r>
              <a:rPr lang="en-GB" sz="2800" dirty="0">
                <a:solidFill>
                  <a:srgbClr val="000000"/>
                </a:solidFill>
                <a:latin typeface="Consolas"/>
              </a:rPr>
              <a:t> = amess1978;</a:t>
            </a: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0000FF"/>
                </a:solidFill>
                <a:latin typeface="Consolas"/>
              </a:rPr>
              <a:t>class</a:t>
            </a:r>
            <a:r>
              <a:rPr lang="en-GB" sz="2800" dirty="0">
                <a:solidFill>
                  <a:srgbClr val="000000"/>
                </a:solidFill>
                <a:latin typeface="Consolas"/>
              </a:rPr>
              <a:t> ventilation;</a:t>
            </a: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0000FF"/>
                </a:solidFill>
                <a:latin typeface="Consolas"/>
              </a:rPr>
              <a:t>model</a:t>
            </a:r>
            <a:r>
              <a:rPr lang="en-GB" sz="2800" dirty="0">
                <a:solidFill>
                  <a:srgbClr val="000000"/>
                </a:solidFill>
                <a:latin typeface="Consolas"/>
              </a:rPr>
              <a:t> folate=ventilation;</a:t>
            </a: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0000FF"/>
                </a:solidFill>
                <a:latin typeface="Consolas"/>
              </a:rPr>
              <a:t>means</a:t>
            </a:r>
            <a:r>
              <a:rPr lang="en-GB" sz="2800" dirty="0">
                <a:solidFill>
                  <a:srgbClr val="000000"/>
                </a:solidFill>
                <a:latin typeface="Consolas"/>
              </a:rPr>
              <a:t> ventilation /</a:t>
            </a:r>
          </a:p>
          <a:p>
            <a:pPr marL="624078" indent="-514350">
              <a:spcBef>
                <a:spcPts val="0"/>
              </a:spcBef>
              <a:buFont typeface="+mj-lt"/>
              <a:buAutoNum type="arabicPeriod"/>
            </a:pPr>
            <a:r>
              <a:rPr lang="en-GB" sz="2800" dirty="0">
                <a:solidFill>
                  <a:srgbClr val="000000"/>
                </a:solidFill>
                <a:latin typeface="Consolas"/>
              </a:rPr>
              <a:t>		</a:t>
            </a:r>
            <a:r>
              <a:rPr lang="en-GB" sz="2800" dirty="0" err="1">
                <a:solidFill>
                  <a:srgbClr val="0000FF"/>
                </a:solidFill>
                <a:latin typeface="Consolas"/>
              </a:rPr>
              <a:t>lsd</a:t>
            </a:r>
            <a:r>
              <a:rPr lang="en-GB" sz="2800" dirty="0">
                <a:solidFill>
                  <a:srgbClr val="000000"/>
                </a:solidFill>
                <a:latin typeface="Consolas"/>
              </a:rPr>
              <a:t> 			</a:t>
            </a:r>
            <a:r>
              <a:rPr lang="en-GB" sz="2800" dirty="0">
                <a:solidFill>
                  <a:srgbClr val="008000"/>
                </a:solidFill>
                <a:latin typeface="Consolas"/>
              </a:rPr>
              <a:t>/* pairwise comparisons */</a:t>
            </a:r>
            <a:endParaRPr lang="en-GB" sz="2800" dirty="0">
              <a:solidFill>
                <a:srgbClr val="000000"/>
              </a:solidFill>
              <a:latin typeface="Consolas"/>
            </a:endParaRPr>
          </a:p>
          <a:p>
            <a:pPr marL="624078" indent="-514350">
              <a:spcBef>
                <a:spcPts val="0"/>
              </a:spcBef>
              <a:buFont typeface="+mj-lt"/>
              <a:buAutoNum type="arabicPeriod"/>
            </a:pPr>
            <a:r>
              <a:rPr lang="en-GB" sz="2800" dirty="0">
                <a:solidFill>
                  <a:srgbClr val="000000"/>
                </a:solidFill>
                <a:latin typeface="Consolas"/>
              </a:rPr>
              <a:t>		</a:t>
            </a:r>
            <a:r>
              <a:rPr lang="en-GB" sz="2800" dirty="0" err="1">
                <a:solidFill>
                  <a:srgbClr val="0000FF"/>
                </a:solidFill>
                <a:latin typeface="Consolas"/>
              </a:rPr>
              <a:t>hovtest</a:t>
            </a:r>
            <a:r>
              <a:rPr lang="en-GB" sz="2800" dirty="0">
                <a:solidFill>
                  <a:srgbClr val="000000"/>
                </a:solidFill>
                <a:latin typeface="Consolas"/>
              </a:rPr>
              <a:t>=</a:t>
            </a:r>
            <a:r>
              <a:rPr lang="en-GB" sz="2800" dirty="0" err="1">
                <a:solidFill>
                  <a:srgbClr val="000000"/>
                </a:solidFill>
                <a:latin typeface="Consolas"/>
              </a:rPr>
              <a:t>bartlett</a:t>
            </a:r>
            <a:r>
              <a:rPr lang="en-GB" sz="2800" dirty="0">
                <a:solidFill>
                  <a:srgbClr val="000000"/>
                </a:solidFill>
                <a:latin typeface="Consolas"/>
              </a:rPr>
              <a:t>; 	</a:t>
            </a:r>
            <a:r>
              <a:rPr lang="en-GB" sz="2800" dirty="0">
                <a:solidFill>
                  <a:srgbClr val="008000"/>
                </a:solidFill>
                <a:latin typeface="Consolas"/>
              </a:rPr>
              <a:t>/* homogeneity of variance*/</a:t>
            </a:r>
            <a:endParaRPr lang="en-GB" sz="2800" dirty="0">
              <a:solidFill>
                <a:srgbClr val="000000"/>
              </a:solidFill>
              <a:latin typeface="Consolas"/>
            </a:endParaRP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0000FF"/>
                </a:solidFill>
                <a:latin typeface="Consolas"/>
              </a:rPr>
              <a:t>output</a:t>
            </a:r>
            <a:r>
              <a:rPr lang="en-GB" sz="2800" dirty="0">
                <a:solidFill>
                  <a:srgbClr val="000000"/>
                </a:solidFill>
                <a:latin typeface="Consolas"/>
              </a:rPr>
              <a:t> </a:t>
            </a:r>
            <a:r>
              <a:rPr lang="en-GB" sz="2800" dirty="0">
                <a:solidFill>
                  <a:srgbClr val="0000FF"/>
                </a:solidFill>
                <a:latin typeface="Consolas"/>
              </a:rPr>
              <a:t>out</a:t>
            </a:r>
            <a:r>
              <a:rPr lang="en-GB" sz="2800" dirty="0">
                <a:solidFill>
                  <a:srgbClr val="000000"/>
                </a:solidFill>
                <a:latin typeface="Consolas"/>
              </a:rPr>
              <a:t>=amess1978p </a:t>
            </a:r>
            <a:r>
              <a:rPr lang="en-GB" sz="2800" dirty="0">
                <a:solidFill>
                  <a:srgbClr val="0000FF"/>
                </a:solidFill>
                <a:latin typeface="Consolas"/>
              </a:rPr>
              <a:t>p</a:t>
            </a:r>
            <a:r>
              <a:rPr lang="en-GB" sz="2800" dirty="0">
                <a:solidFill>
                  <a:srgbClr val="000000"/>
                </a:solidFill>
                <a:latin typeface="Consolas"/>
              </a:rPr>
              <a:t>=predicted </a:t>
            </a:r>
            <a:r>
              <a:rPr lang="en-GB" sz="2800" dirty="0">
                <a:solidFill>
                  <a:srgbClr val="0000FF"/>
                </a:solidFill>
                <a:latin typeface="Consolas"/>
              </a:rPr>
              <a:t>r</a:t>
            </a:r>
            <a:r>
              <a:rPr lang="en-GB" sz="2800" dirty="0">
                <a:solidFill>
                  <a:srgbClr val="000000"/>
                </a:solidFill>
                <a:latin typeface="Consolas"/>
              </a:rPr>
              <a:t>=residual;</a:t>
            </a:r>
          </a:p>
          <a:p>
            <a:pPr marL="624078" indent="-514350">
              <a:spcBef>
                <a:spcPts val="0"/>
              </a:spcBef>
              <a:buFont typeface="+mj-lt"/>
              <a:buAutoNum type="arabicPeriod"/>
            </a:pPr>
            <a:r>
              <a:rPr lang="en-GB" sz="2800" b="1" dirty="0">
                <a:solidFill>
                  <a:srgbClr val="000080"/>
                </a:solidFill>
                <a:latin typeface="Consolas"/>
              </a:rPr>
              <a:t>run</a:t>
            </a:r>
            <a:r>
              <a:rPr lang="en-GB" sz="2800" dirty="0">
                <a:solidFill>
                  <a:srgbClr val="000000"/>
                </a:solidFill>
                <a:latin typeface="Consolas"/>
              </a:rPr>
              <a:t>;	</a:t>
            </a:r>
          </a:p>
          <a:p>
            <a:pPr marL="624078" indent="-514350">
              <a:spcBef>
                <a:spcPts val="0"/>
              </a:spcBef>
              <a:buFont typeface="+mj-lt"/>
              <a:buAutoNum type="arabicPeriod"/>
            </a:pPr>
            <a:endParaRPr lang="en-GB" sz="2800" dirty="0">
              <a:solidFill>
                <a:srgbClr val="000000"/>
              </a:solidFill>
              <a:latin typeface="Consolas"/>
            </a:endParaRPr>
          </a:p>
          <a:p>
            <a:pPr marL="624078" indent="-514350">
              <a:spcBef>
                <a:spcPts val="0"/>
              </a:spcBef>
              <a:buFont typeface="+mj-lt"/>
              <a:buAutoNum type="arabicPeriod"/>
            </a:pPr>
            <a:r>
              <a:rPr lang="en-GB" sz="2800" b="1" dirty="0" err="1">
                <a:solidFill>
                  <a:srgbClr val="000080"/>
                </a:solidFill>
                <a:latin typeface="Consolas"/>
              </a:rPr>
              <a:t>proc</a:t>
            </a:r>
            <a:r>
              <a:rPr lang="en-GB" sz="2800" dirty="0">
                <a:solidFill>
                  <a:srgbClr val="000000"/>
                </a:solidFill>
                <a:latin typeface="Consolas"/>
              </a:rPr>
              <a:t> </a:t>
            </a:r>
            <a:r>
              <a:rPr lang="en-GB" sz="2800" b="1" dirty="0" err="1">
                <a:solidFill>
                  <a:srgbClr val="000080"/>
                </a:solidFill>
                <a:latin typeface="Consolas"/>
              </a:rPr>
              <a:t>univariate</a:t>
            </a:r>
            <a:r>
              <a:rPr lang="en-GB" sz="2800" dirty="0">
                <a:solidFill>
                  <a:srgbClr val="000000"/>
                </a:solidFill>
                <a:latin typeface="Consolas"/>
              </a:rPr>
              <a:t> </a:t>
            </a: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0000FF"/>
                </a:solidFill>
                <a:latin typeface="Consolas"/>
              </a:rPr>
              <a:t>data</a:t>
            </a:r>
            <a:r>
              <a:rPr lang="en-GB" sz="2800" dirty="0">
                <a:solidFill>
                  <a:srgbClr val="000000"/>
                </a:solidFill>
                <a:latin typeface="Consolas"/>
              </a:rPr>
              <a:t>=amess1978p</a:t>
            </a: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3333FF"/>
                </a:solidFill>
                <a:latin typeface="Consolas"/>
              </a:rPr>
              <a:t>plot normal</a:t>
            </a:r>
            <a:r>
              <a:rPr lang="en-GB" sz="2800" dirty="0">
                <a:solidFill>
                  <a:srgbClr val="000000"/>
                </a:solidFill>
                <a:latin typeface="Consolas"/>
              </a:rPr>
              <a:t>;</a:t>
            </a:r>
          </a:p>
          <a:p>
            <a:pPr marL="624078" indent="-514350">
              <a:spcBef>
                <a:spcPts val="0"/>
              </a:spcBef>
              <a:buFont typeface="+mj-lt"/>
              <a:buAutoNum type="arabicPeriod"/>
            </a:pPr>
            <a:r>
              <a:rPr lang="en-GB" sz="2800" dirty="0">
                <a:solidFill>
                  <a:srgbClr val="000000"/>
                </a:solidFill>
                <a:latin typeface="Consolas"/>
              </a:rPr>
              <a:t>	</a:t>
            </a:r>
            <a:r>
              <a:rPr lang="en-GB" sz="2800" dirty="0" err="1">
                <a:solidFill>
                  <a:srgbClr val="0000FF"/>
                </a:solidFill>
                <a:latin typeface="Consolas"/>
              </a:rPr>
              <a:t>var</a:t>
            </a:r>
            <a:r>
              <a:rPr lang="en-GB" sz="2800" dirty="0">
                <a:solidFill>
                  <a:srgbClr val="000000"/>
                </a:solidFill>
                <a:latin typeface="Consolas"/>
              </a:rPr>
              <a:t> residual;</a:t>
            </a:r>
          </a:p>
          <a:p>
            <a:pPr marL="624078" indent="-514350">
              <a:spcBef>
                <a:spcPts val="0"/>
              </a:spcBef>
              <a:buFont typeface="+mj-lt"/>
              <a:buAutoNum type="arabicPeriod"/>
            </a:pPr>
            <a:r>
              <a:rPr lang="en-GB" sz="2800" dirty="0">
                <a:solidFill>
                  <a:srgbClr val="000000"/>
                </a:solidFill>
                <a:latin typeface="Consolas"/>
              </a:rPr>
              <a:t>	</a:t>
            </a:r>
            <a:r>
              <a:rPr lang="en-GB" sz="2800" dirty="0" err="1">
                <a:solidFill>
                  <a:srgbClr val="0000FF"/>
                </a:solidFill>
                <a:latin typeface="Consolas"/>
              </a:rPr>
              <a:t>qqplot</a:t>
            </a:r>
            <a:r>
              <a:rPr lang="en-GB" sz="2800" dirty="0">
                <a:solidFill>
                  <a:srgbClr val="000000"/>
                </a:solidFill>
                <a:latin typeface="Consolas"/>
              </a:rPr>
              <a:t> /</a:t>
            </a:r>
          </a:p>
          <a:p>
            <a:pPr marL="624078" indent="-514350">
              <a:spcBef>
                <a:spcPts val="0"/>
              </a:spcBef>
              <a:buFont typeface="+mj-lt"/>
              <a:buAutoNum type="arabicPeriod"/>
            </a:pPr>
            <a:r>
              <a:rPr lang="en-GB" sz="2800" dirty="0">
                <a:solidFill>
                  <a:srgbClr val="000000"/>
                </a:solidFill>
                <a:latin typeface="Consolas"/>
              </a:rPr>
              <a:t>		</a:t>
            </a:r>
            <a:r>
              <a:rPr lang="en-GB" sz="2800" dirty="0">
                <a:solidFill>
                  <a:srgbClr val="0000FF"/>
                </a:solidFill>
                <a:latin typeface="Consolas"/>
              </a:rPr>
              <a:t>normal</a:t>
            </a:r>
            <a:r>
              <a:rPr lang="en-GB" sz="2800" dirty="0">
                <a:solidFill>
                  <a:srgbClr val="000000"/>
                </a:solidFill>
                <a:latin typeface="Consolas"/>
              </a:rPr>
              <a:t>(</a:t>
            </a:r>
            <a:r>
              <a:rPr lang="en-GB" sz="2800" dirty="0">
                <a:solidFill>
                  <a:srgbClr val="0000FF"/>
                </a:solidFill>
                <a:latin typeface="Consolas"/>
              </a:rPr>
              <a:t>mu</a:t>
            </a:r>
            <a:r>
              <a:rPr lang="en-GB" sz="2800" dirty="0">
                <a:solidFill>
                  <a:srgbClr val="000000"/>
                </a:solidFill>
                <a:latin typeface="Consolas"/>
              </a:rPr>
              <a:t>=</a:t>
            </a:r>
            <a:r>
              <a:rPr lang="en-GB" sz="2800" dirty="0" err="1">
                <a:solidFill>
                  <a:srgbClr val="000000"/>
                </a:solidFill>
                <a:latin typeface="Consolas"/>
              </a:rPr>
              <a:t>est</a:t>
            </a:r>
            <a:r>
              <a:rPr lang="en-GB" sz="2800" dirty="0">
                <a:solidFill>
                  <a:srgbClr val="000000"/>
                </a:solidFill>
                <a:latin typeface="Consolas"/>
              </a:rPr>
              <a:t> </a:t>
            </a:r>
            <a:r>
              <a:rPr lang="en-GB" sz="2800" dirty="0">
                <a:solidFill>
                  <a:srgbClr val="0000FF"/>
                </a:solidFill>
                <a:latin typeface="Consolas"/>
              </a:rPr>
              <a:t>sigma</a:t>
            </a:r>
            <a:r>
              <a:rPr lang="en-GB" sz="2800" dirty="0">
                <a:solidFill>
                  <a:srgbClr val="000000"/>
                </a:solidFill>
                <a:latin typeface="Consolas"/>
              </a:rPr>
              <a:t>=</a:t>
            </a:r>
            <a:r>
              <a:rPr lang="en-GB" sz="2800" dirty="0" err="1">
                <a:solidFill>
                  <a:srgbClr val="000000"/>
                </a:solidFill>
                <a:latin typeface="Consolas"/>
              </a:rPr>
              <a:t>est</a:t>
            </a:r>
            <a:r>
              <a:rPr lang="en-GB" sz="2800" dirty="0">
                <a:solidFill>
                  <a:srgbClr val="000000"/>
                </a:solidFill>
                <a:latin typeface="Consolas"/>
              </a:rPr>
              <a:t>); </a:t>
            </a:r>
            <a:r>
              <a:rPr lang="en-GB" sz="2800" dirty="0">
                <a:solidFill>
                  <a:srgbClr val="008000"/>
                </a:solidFill>
                <a:latin typeface="Consolas"/>
              </a:rPr>
              <a:t>/* normally distributed? */</a:t>
            </a:r>
            <a:endParaRPr lang="en-GB" sz="2800" dirty="0">
              <a:solidFill>
                <a:srgbClr val="000000"/>
              </a:solidFill>
              <a:latin typeface="Consolas"/>
            </a:endParaRPr>
          </a:p>
          <a:p>
            <a:pPr marL="624078" indent="-514350">
              <a:spcBef>
                <a:spcPts val="0"/>
              </a:spcBef>
              <a:buFont typeface="+mj-lt"/>
              <a:buAutoNum type="arabicPeriod"/>
            </a:pPr>
            <a:r>
              <a:rPr lang="en-GB" sz="2800" b="1" dirty="0">
                <a:solidFill>
                  <a:srgbClr val="000080"/>
                </a:solidFill>
                <a:latin typeface="Consolas"/>
              </a:rPr>
              <a:t>run</a:t>
            </a:r>
            <a:r>
              <a:rPr lang="en-GB" sz="2800" dirty="0">
                <a:solidFill>
                  <a:srgbClr val="000000"/>
                </a:solidFill>
                <a:latin typeface="Consolas"/>
              </a:rPr>
              <a:t>;</a:t>
            </a:r>
            <a:endParaRPr lang="en-GB" dirty="0"/>
          </a:p>
        </p:txBody>
      </p:sp>
      <p:sp>
        <p:nvSpPr>
          <p:cNvPr id="3" name="Footer Placeholder 2"/>
          <p:cNvSpPr>
            <a:spLocks noGrp="1"/>
          </p:cNvSpPr>
          <p:nvPr>
            <p:ph type="ftr" sz="quarter" idx="11"/>
          </p:nvPr>
        </p:nvSpPr>
        <p:spPr/>
        <p:txBody>
          <a:bodyPr/>
          <a:lstStyle/>
          <a:p>
            <a:r>
              <a:rPr lang="en-GB"/>
              <a:t>© De Montfort University, 2019</a:t>
            </a:r>
          </a:p>
        </p:txBody>
      </p:sp>
      <p:sp>
        <p:nvSpPr>
          <p:cNvPr id="4" name="Slide Number Placeholder 3"/>
          <p:cNvSpPr>
            <a:spLocks noGrp="1"/>
          </p:cNvSpPr>
          <p:nvPr>
            <p:ph type="sldNum" sz="quarter" idx="12"/>
          </p:nvPr>
        </p:nvSpPr>
        <p:spPr/>
        <p:txBody>
          <a:bodyPr/>
          <a:lstStyle/>
          <a:p>
            <a:fld id="{7D32918E-D04E-433C-AAF0-822B12D21C69}" type="slidenum">
              <a:rPr lang="en-GB" smtClean="0"/>
              <a:t>9</a:t>
            </a:fld>
            <a:endParaRPr lang="en-GB"/>
          </a:p>
        </p:txBody>
      </p:sp>
    </p:spTree>
    <p:extLst>
      <p:ext uri="{BB962C8B-B14F-4D97-AF65-F5344CB8AC3E}">
        <p14:creationId xmlns:p14="http://schemas.microsoft.com/office/powerpoint/2010/main" val="383310358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1685</TotalTime>
  <Words>2976</Words>
  <Application>Microsoft Office PowerPoint</Application>
  <PresentationFormat>On-screen Show (4:3)</PresentationFormat>
  <Paragraphs>628</Paragraphs>
  <Slides>49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Cambria Math</vt:lpstr>
      <vt:lpstr>Consolas</vt:lpstr>
      <vt:lpstr>Courier New</vt:lpstr>
      <vt:lpstr>Trebuchet MS</vt:lpstr>
      <vt:lpstr>Wingdings 3</vt:lpstr>
      <vt:lpstr>Berlin</vt:lpstr>
      <vt:lpstr>How do I create basic statistical models?</vt:lpstr>
      <vt:lpstr>Stages in statistical modelling</vt:lpstr>
      <vt:lpstr>Statistical Modelling Overview</vt:lpstr>
      <vt:lpstr>t-test analysis tasks</vt:lpstr>
      <vt:lpstr>Two sample t-test</vt:lpstr>
      <vt:lpstr>t-test assumptions</vt:lpstr>
      <vt:lpstr>One way ANOVA analysis tasks</vt:lpstr>
      <vt:lpstr>One way ANOVA data</vt:lpstr>
      <vt:lpstr>One way ANOVA procedures</vt:lpstr>
      <vt:lpstr>Exploratory analysis</vt:lpstr>
      <vt:lpstr>One way ANOVA results</vt:lpstr>
      <vt:lpstr>One way ANOVA: review of assumptions</vt:lpstr>
      <vt:lpstr>One way ANOVA assumptions</vt:lpstr>
      <vt:lpstr>Regression analysis tasks</vt:lpstr>
      <vt:lpstr>Regression data</vt:lpstr>
      <vt:lpstr>Manatees</vt:lpstr>
      <vt:lpstr>Exploratory analysis</vt:lpstr>
      <vt:lpstr>Regression procedures </vt:lpstr>
      <vt:lpstr>Regression results</vt:lpstr>
      <vt:lpstr>Regression results</vt:lpstr>
      <vt:lpstr>Regression: interpret results</vt:lpstr>
      <vt:lpstr>Regression assumptions</vt:lpstr>
      <vt:lpstr>Regression assumptions</vt:lpstr>
      <vt:lpstr>Assumptions violated?</vt:lpstr>
      <vt:lpstr>Parametric Statistical Models</vt:lpstr>
      <vt:lpstr>Non-parametric tests</vt:lpstr>
      <vt:lpstr>Single sample test (Wilcoxon)</vt:lpstr>
      <vt:lpstr>Two sample test: Wilcoxon</vt:lpstr>
      <vt:lpstr>Two way ANOVA</vt:lpstr>
      <vt:lpstr>Mail Order Data Set</vt:lpstr>
      <vt:lpstr>Organisation of the raw data</vt:lpstr>
      <vt:lpstr>Two Way ANOVA Theory</vt:lpstr>
      <vt:lpstr>What is interaction?</vt:lpstr>
      <vt:lpstr>Assumptions of 2-way ANOVA</vt:lpstr>
      <vt:lpstr>Two way ANOVA</vt:lpstr>
      <vt:lpstr>The results</vt:lpstr>
      <vt:lpstr>The GLM procedure</vt:lpstr>
      <vt:lpstr>Interaction Plot</vt:lpstr>
      <vt:lpstr>Interaction plot</vt:lpstr>
      <vt:lpstr>Interpretation of Interaction</vt:lpstr>
      <vt:lpstr>Interpretation of interaction</vt:lpstr>
      <vt:lpstr>Model without interaction term</vt:lpstr>
      <vt:lpstr>Model without interaction</vt:lpstr>
      <vt:lpstr>Model without interaction</vt:lpstr>
      <vt:lpstr>Model without interaction</vt:lpstr>
      <vt:lpstr>Review assumptions…</vt:lpstr>
      <vt:lpstr>Are the residuals normally distributed?</vt:lpstr>
      <vt:lpstr>Two way ANOVA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I create basic statistical models?</dc:title>
  <dc:creator>Mark Shaw</dc:creator>
  <cp:lastModifiedBy>Mark Shaw</cp:lastModifiedBy>
  <cp:revision>1</cp:revision>
  <dcterms:created xsi:type="dcterms:W3CDTF">2019-03-26T09:46:02Z</dcterms:created>
  <dcterms:modified xsi:type="dcterms:W3CDTF">2020-03-22T17:25:47Z</dcterms:modified>
</cp:coreProperties>
</file>