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319" r:id="rId3"/>
    <p:sldId id="320" r:id="rId4"/>
    <p:sldId id="321" r:id="rId5"/>
    <p:sldId id="322" r:id="rId6"/>
    <p:sldId id="334" r:id="rId7"/>
    <p:sldId id="330" r:id="rId8"/>
    <p:sldId id="331" r:id="rId9"/>
    <p:sldId id="297" r:id="rId10"/>
    <p:sldId id="332" r:id="rId11"/>
    <p:sldId id="307" r:id="rId12"/>
    <p:sldId id="298" r:id="rId13"/>
    <p:sldId id="335" r:id="rId14"/>
    <p:sldId id="336" r:id="rId15"/>
    <p:sldId id="339" r:id="rId16"/>
    <p:sldId id="337" r:id="rId17"/>
    <p:sldId id="341" r:id="rId18"/>
    <p:sldId id="338" r:id="rId19"/>
    <p:sldId id="340" r:id="rId20"/>
    <p:sldId id="325" r:id="rId21"/>
    <p:sldId id="342" r:id="rId22"/>
    <p:sldId id="344" r:id="rId23"/>
    <p:sldId id="345" r:id="rId24"/>
    <p:sldId id="343" r:id="rId25"/>
    <p:sldId id="346" r:id="rId26"/>
    <p:sldId id="347" r:id="rId27"/>
    <p:sldId id="348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271" autoAdjust="0"/>
  </p:normalViewPr>
  <p:slideViewPr>
    <p:cSldViewPr>
      <p:cViewPr varScale="1">
        <p:scale>
          <a:sx n="78" d="100"/>
          <a:sy n="78" d="100"/>
        </p:scale>
        <p:origin x="84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lashikemi Maryam Asani Olaniyan" userId="2e1aeeb6-0c71-4acf-8327-d93106783fcd" providerId="ADAL" clId="{F7E4403E-4DF2-4C7C-99FA-B405D6870BDF}"/>
    <pc:docChg chg="undo custSel modSld">
      <pc:chgData name="Folashikemi Maryam Asani Olaniyan" userId="2e1aeeb6-0c71-4acf-8327-d93106783fcd" providerId="ADAL" clId="{F7E4403E-4DF2-4C7C-99FA-B405D6870BDF}" dt="2020-05-28T13:48:39.598" v="1" actId="20577"/>
      <pc:docMkLst>
        <pc:docMk/>
      </pc:docMkLst>
      <pc:sldChg chg="modSp mod">
        <pc:chgData name="Folashikemi Maryam Asani Olaniyan" userId="2e1aeeb6-0c71-4acf-8327-d93106783fcd" providerId="ADAL" clId="{F7E4403E-4DF2-4C7C-99FA-B405D6870BDF}" dt="2020-05-28T13:48:39.598" v="1" actId="20577"/>
        <pc:sldMkLst>
          <pc:docMk/>
          <pc:sldMk cId="3678791357" sldId="307"/>
        </pc:sldMkLst>
        <pc:spChg chg="mod">
          <ac:chgData name="Folashikemi Maryam Asani Olaniyan" userId="2e1aeeb6-0c71-4acf-8327-d93106783fcd" providerId="ADAL" clId="{F7E4403E-4DF2-4C7C-99FA-B405D6870BDF}" dt="2020-05-28T13:48:39.598" v="1" actId="20577"/>
          <ac:spMkLst>
            <pc:docMk/>
            <pc:sldMk cId="3678791357" sldId="307"/>
            <ac:spMk id="2" creationId="{00000000-0000-0000-0000-000000000000}"/>
          </ac:spMkLst>
        </pc:spChg>
      </pc:sldChg>
    </pc:docChg>
  </pc:docChgLst>
  <pc:docChgLst>
    <pc:chgData name="Mark Shaw" userId="42926741f8374836" providerId="LiveId" clId="{12576286-CE19-4CDE-B910-4178E67A49EB}"/>
    <pc:docChg chg="undo custSel delSld modSld">
      <pc:chgData name="Mark Shaw" userId="42926741f8374836" providerId="LiveId" clId="{12576286-CE19-4CDE-B910-4178E67A49EB}" dt="2019-04-01T21:42:03.986" v="372" actId="13822"/>
      <pc:docMkLst>
        <pc:docMk/>
      </pc:docMkLst>
      <pc:sldChg chg="modSp">
        <pc:chgData name="Mark Shaw" userId="42926741f8374836" providerId="LiveId" clId="{12576286-CE19-4CDE-B910-4178E67A49EB}" dt="2019-04-01T21:06:08.169" v="1" actId="27636"/>
        <pc:sldMkLst>
          <pc:docMk/>
          <pc:sldMk cId="3893393195" sldId="256"/>
        </pc:sldMkLst>
        <pc:spChg chg="mod">
          <ac:chgData name="Mark Shaw" userId="42926741f8374836" providerId="LiveId" clId="{12576286-CE19-4CDE-B910-4178E67A49EB}" dt="2019-04-01T21:06:08.169" v="1" actId="27636"/>
          <ac:spMkLst>
            <pc:docMk/>
            <pc:sldMk cId="3893393195" sldId="256"/>
            <ac:spMk id="2" creationId="{00000000-0000-0000-0000-000000000000}"/>
          </ac:spMkLst>
        </pc:spChg>
        <pc:spChg chg="mod">
          <ac:chgData name="Mark Shaw" userId="42926741f8374836" providerId="LiveId" clId="{12576286-CE19-4CDE-B910-4178E67A49EB}" dt="2019-04-01T21:06:08.168" v="0" actId="27636"/>
          <ac:spMkLst>
            <pc:docMk/>
            <pc:sldMk cId="3893393195" sldId="256"/>
            <ac:spMk id="3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06:08.803" v="25" actId="27636"/>
        <pc:sldMkLst>
          <pc:docMk/>
          <pc:sldMk cId="2436818165" sldId="297"/>
        </pc:sldMkLst>
        <pc:spChg chg="mod">
          <ac:chgData name="Mark Shaw" userId="42926741f8374836" providerId="LiveId" clId="{12576286-CE19-4CDE-B910-4178E67A49EB}" dt="2019-04-01T21:06:08.803" v="25" actId="27636"/>
          <ac:spMkLst>
            <pc:docMk/>
            <pc:sldMk cId="2436818165" sldId="297"/>
            <ac:spMk id="2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37:43.703" v="291" actId="13822"/>
        <pc:sldMkLst>
          <pc:docMk/>
          <pc:sldMk cId="1382366828" sldId="298"/>
        </pc:sldMkLst>
        <pc:spChg chg="mod">
          <ac:chgData name="Mark Shaw" userId="42926741f8374836" providerId="LiveId" clId="{12576286-CE19-4CDE-B910-4178E67A49EB}" dt="2019-04-01T21:37:43.703" v="291" actId="13822"/>
          <ac:spMkLst>
            <pc:docMk/>
            <pc:sldMk cId="1382366828" sldId="298"/>
            <ac:spMk id="2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37:34.764" v="290" actId="1076"/>
        <pc:sldMkLst>
          <pc:docMk/>
          <pc:sldMk cId="112720419" sldId="301"/>
        </pc:sldMkLst>
        <pc:spChg chg="mod">
          <ac:chgData name="Mark Shaw" userId="42926741f8374836" providerId="LiveId" clId="{12576286-CE19-4CDE-B910-4178E67A49EB}" dt="2019-04-01T21:37:34.764" v="290" actId="1076"/>
          <ac:spMkLst>
            <pc:docMk/>
            <pc:sldMk cId="112720419" sldId="301"/>
            <ac:spMk id="4" creationId="{00000000-0000-0000-0000-000000000000}"/>
          </ac:spMkLst>
        </pc:spChg>
        <pc:picChg chg="mod">
          <ac:chgData name="Mark Shaw" userId="42926741f8374836" providerId="LiveId" clId="{12576286-CE19-4CDE-B910-4178E67A49EB}" dt="2019-04-01T21:37:30.443" v="289" actId="1076"/>
          <ac:picMkLst>
            <pc:docMk/>
            <pc:sldMk cId="112720419" sldId="301"/>
            <ac:picMk id="1026" creationId="{00000000-0000-0000-0000-000000000000}"/>
          </ac:picMkLst>
        </pc:picChg>
      </pc:sldChg>
      <pc:sldChg chg="modSp">
        <pc:chgData name="Mark Shaw" userId="42926741f8374836" providerId="LiveId" clId="{12576286-CE19-4CDE-B910-4178E67A49EB}" dt="2019-04-01T21:37:49.753" v="292" actId="13822"/>
        <pc:sldMkLst>
          <pc:docMk/>
          <pc:sldMk cId="1920660800" sldId="307"/>
        </pc:sldMkLst>
        <pc:spChg chg="mod">
          <ac:chgData name="Mark Shaw" userId="42926741f8374836" providerId="LiveId" clId="{12576286-CE19-4CDE-B910-4178E67A49EB}" dt="2019-04-01T21:37:49.753" v="292" actId="13822"/>
          <ac:spMkLst>
            <pc:docMk/>
            <pc:sldMk cId="1920660800" sldId="307"/>
            <ac:spMk id="2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30:45.603" v="242" actId="20577"/>
        <pc:sldMkLst>
          <pc:docMk/>
          <pc:sldMk cId="3944288225" sldId="319"/>
        </pc:sldMkLst>
        <pc:spChg chg="mod">
          <ac:chgData name="Mark Shaw" userId="42926741f8374836" providerId="LiveId" clId="{12576286-CE19-4CDE-B910-4178E67A49EB}" dt="2019-04-01T21:30:45.603" v="242" actId="20577"/>
          <ac:spMkLst>
            <pc:docMk/>
            <pc:sldMk cId="3944288225" sldId="319"/>
            <ac:spMk id="2" creationId="{1A21FA1E-4E29-41A1-B99B-E36B96A5E5DF}"/>
          </ac:spMkLst>
        </pc:spChg>
        <pc:spChg chg="mod">
          <ac:chgData name="Mark Shaw" userId="42926741f8374836" providerId="LiveId" clId="{12576286-CE19-4CDE-B910-4178E67A49EB}" dt="2019-04-01T21:12:27.713" v="30" actId="20577"/>
          <ac:spMkLst>
            <pc:docMk/>
            <pc:sldMk cId="3944288225" sldId="319"/>
            <ac:spMk id="8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21:29.781" v="75" actId="1076"/>
        <pc:sldMkLst>
          <pc:docMk/>
          <pc:sldMk cId="410551027" sldId="320"/>
        </pc:sldMkLst>
        <pc:spChg chg="mod">
          <ac:chgData name="Mark Shaw" userId="42926741f8374836" providerId="LiveId" clId="{12576286-CE19-4CDE-B910-4178E67A49EB}" dt="2019-04-01T21:21:00.547" v="74" actId="14100"/>
          <ac:spMkLst>
            <pc:docMk/>
            <pc:sldMk cId="410551027" sldId="320"/>
            <ac:spMk id="2" creationId="{00000000-0000-0000-0000-000000000000}"/>
          </ac:spMkLst>
        </pc:spChg>
        <pc:spChg chg="mod">
          <ac:chgData name="Mark Shaw" userId="42926741f8374836" providerId="LiveId" clId="{12576286-CE19-4CDE-B910-4178E67A49EB}" dt="2019-04-01T21:21:29.781" v="75" actId="1076"/>
          <ac:spMkLst>
            <pc:docMk/>
            <pc:sldMk cId="410551027" sldId="320"/>
            <ac:spMk id="5" creationId="{00000000-0000-0000-0000-000000000000}"/>
          </ac:spMkLst>
        </pc:spChg>
        <pc:spChg chg="mod">
          <ac:chgData name="Mark Shaw" userId="42926741f8374836" providerId="LiveId" clId="{12576286-CE19-4CDE-B910-4178E67A49EB}" dt="2019-04-01T21:21:29.781" v="75" actId="1076"/>
          <ac:spMkLst>
            <pc:docMk/>
            <pc:sldMk cId="410551027" sldId="320"/>
            <ac:spMk id="6" creationId="{00000000-0000-0000-0000-000000000000}"/>
          </ac:spMkLst>
        </pc:spChg>
      </pc:sldChg>
      <pc:sldChg chg="addSp delSp modSp">
        <pc:chgData name="Mark Shaw" userId="42926741f8374836" providerId="LiveId" clId="{12576286-CE19-4CDE-B910-4178E67A49EB}" dt="2019-04-01T21:26:06.817" v="189" actId="20577"/>
        <pc:sldMkLst>
          <pc:docMk/>
          <pc:sldMk cId="3563334845" sldId="321"/>
        </pc:sldMkLst>
        <pc:spChg chg="mod">
          <ac:chgData name="Mark Shaw" userId="42926741f8374836" providerId="LiveId" clId="{12576286-CE19-4CDE-B910-4178E67A49EB}" dt="2019-04-01T21:25:27.054" v="169" actId="20577"/>
          <ac:spMkLst>
            <pc:docMk/>
            <pc:sldMk cId="3563334845" sldId="321"/>
            <ac:spMk id="3" creationId="{00000000-0000-0000-0000-000000000000}"/>
          </ac:spMkLst>
        </pc:spChg>
        <pc:spChg chg="mod">
          <ac:chgData name="Mark Shaw" userId="42926741f8374836" providerId="LiveId" clId="{12576286-CE19-4CDE-B910-4178E67A49EB}" dt="2019-04-01T21:26:06.817" v="189" actId="20577"/>
          <ac:spMkLst>
            <pc:docMk/>
            <pc:sldMk cId="3563334845" sldId="321"/>
            <ac:spMk id="4" creationId="{00000000-0000-0000-0000-000000000000}"/>
          </ac:spMkLst>
        </pc:spChg>
        <pc:spChg chg="add del mod">
          <ac:chgData name="Mark Shaw" userId="42926741f8374836" providerId="LiveId" clId="{12576286-CE19-4CDE-B910-4178E67A49EB}" dt="2019-04-01T21:15:26.153" v="45"/>
          <ac:spMkLst>
            <pc:docMk/>
            <pc:sldMk cId="3563334845" sldId="321"/>
            <ac:spMk id="5" creationId="{B491D934-1D76-419C-A144-0714D00228F4}"/>
          </ac:spMkLst>
        </pc:spChg>
        <pc:spChg chg="mod">
          <ac:chgData name="Mark Shaw" userId="42926741f8374836" providerId="LiveId" clId="{12576286-CE19-4CDE-B910-4178E67A49EB}" dt="2019-04-01T21:24:57.505" v="108" actId="27636"/>
          <ac:spMkLst>
            <pc:docMk/>
            <pc:sldMk cId="3563334845" sldId="321"/>
            <ac:spMk id="11" creationId="{00000000-0000-0000-0000-000000000000}"/>
          </ac:spMkLst>
        </pc:spChg>
        <pc:picChg chg="add mod">
          <ac:chgData name="Mark Shaw" userId="42926741f8374836" providerId="LiveId" clId="{12576286-CE19-4CDE-B910-4178E67A49EB}" dt="2019-04-01T21:26:00.460" v="188" actId="1076"/>
          <ac:picMkLst>
            <pc:docMk/>
            <pc:sldMk cId="3563334845" sldId="321"/>
            <ac:picMk id="8" creationId="{151ECDC2-59FF-4B6D-9F43-2E71AAB8E528}"/>
          </ac:picMkLst>
        </pc:picChg>
        <pc:picChg chg="del">
          <ac:chgData name="Mark Shaw" userId="42926741f8374836" providerId="LiveId" clId="{12576286-CE19-4CDE-B910-4178E67A49EB}" dt="2019-04-01T21:15:23.625" v="44"/>
          <ac:picMkLst>
            <pc:docMk/>
            <pc:sldMk cId="3563334845" sldId="321"/>
            <ac:picMk id="14" creationId="{00000000-0000-0000-0000-000000000000}"/>
          </ac:picMkLst>
        </pc:picChg>
      </pc:sldChg>
      <pc:sldChg chg="modSp">
        <pc:chgData name="Mark Shaw" userId="42926741f8374836" providerId="LiveId" clId="{12576286-CE19-4CDE-B910-4178E67A49EB}" dt="2019-04-01T21:26:37.745" v="203" actId="20577"/>
        <pc:sldMkLst>
          <pc:docMk/>
          <pc:sldMk cId="2389287367" sldId="322"/>
        </pc:sldMkLst>
        <pc:spChg chg="mod">
          <ac:chgData name="Mark Shaw" userId="42926741f8374836" providerId="LiveId" clId="{12576286-CE19-4CDE-B910-4178E67A49EB}" dt="2019-04-01T21:26:37.745" v="203" actId="20577"/>
          <ac:spMkLst>
            <pc:docMk/>
            <pc:sldMk cId="2389287367" sldId="322"/>
            <ac:spMk id="2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37:09.577" v="288" actId="14100"/>
        <pc:sldMkLst>
          <pc:docMk/>
          <pc:sldMk cId="101568971" sldId="325"/>
        </pc:sldMkLst>
        <pc:spChg chg="mod">
          <ac:chgData name="Mark Shaw" userId="42926741f8374836" providerId="LiveId" clId="{12576286-CE19-4CDE-B910-4178E67A49EB}" dt="2019-04-01T21:06:08.648" v="18" actId="27636"/>
          <ac:spMkLst>
            <pc:docMk/>
            <pc:sldMk cId="101568971" sldId="325"/>
            <ac:spMk id="4" creationId="{00000000-0000-0000-0000-000000000000}"/>
          </ac:spMkLst>
        </pc:spChg>
        <pc:spChg chg="mod">
          <ac:chgData name="Mark Shaw" userId="42926741f8374836" providerId="LiveId" clId="{12576286-CE19-4CDE-B910-4178E67A49EB}" dt="2019-04-01T21:36:29.953" v="282" actId="14100"/>
          <ac:spMkLst>
            <pc:docMk/>
            <pc:sldMk cId="101568971" sldId="325"/>
            <ac:spMk id="5" creationId="{00000000-0000-0000-0000-000000000000}"/>
          </ac:spMkLst>
        </pc:spChg>
        <pc:spChg chg="mod">
          <ac:chgData name="Mark Shaw" userId="42926741f8374836" providerId="LiveId" clId="{12576286-CE19-4CDE-B910-4178E67A49EB}" dt="2019-04-01T21:37:09.577" v="288" actId="14100"/>
          <ac:spMkLst>
            <pc:docMk/>
            <pc:sldMk cId="101568971" sldId="325"/>
            <ac:spMk id="6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42:03.986" v="372" actId="13822"/>
        <pc:sldMkLst>
          <pc:docMk/>
          <pc:sldMk cId="522346563" sldId="326"/>
        </pc:sldMkLst>
        <pc:spChg chg="mod">
          <ac:chgData name="Mark Shaw" userId="42926741f8374836" providerId="LiveId" clId="{12576286-CE19-4CDE-B910-4178E67A49EB}" dt="2019-04-01T21:06:08.657" v="19" actId="27636"/>
          <ac:spMkLst>
            <pc:docMk/>
            <pc:sldMk cId="522346563" sldId="326"/>
            <ac:spMk id="3" creationId="{00000000-0000-0000-0000-000000000000}"/>
          </ac:spMkLst>
        </pc:spChg>
        <pc:spChg chg="mod">
          <ac:chgData name="Mark Shaw" userId="42926741f8374836" providerId="LiveId" clId="{12576286-CE19-4CDE-B910-4178E67A49EB}" dt="2019-04-01T21:06:08.659" v="20" actId="27636"/>
          <ac:spMkLst>
            <pc:docMk/>
            <pc:sldMk cId="522346563" sldId="326"/>
            <ac:spMk id="4" creationId="{00000000-0000-0000-0000-000000000000}"/>
          </ac:spMkLst>
        </pc:spChg>
        <pc:spChg chg="mod">
          <ac:chgData name="Mark Shaw" userId="42926741f8374836" providerId="LiveId" clId="{12576286-CE19-4CDE-B910-4178E67A49EB}" dt="2019-04-01T21:42:00" v="371" actId="13822"/>
          <ac:spMkLst>
            <pc:docMk/>
            <pc:sldMk cId="522346563" sldId="326"/>
            <ac:spMk id="5" creationId="{00000000-0000-0000-0000-000000000000}"/>
          </ac:spMkLst>
        </pc:spChg>
        <pc:spChg chg="mod">
          <ac:chgData name="Mark Shaw" userId="42926741f8374836" providerId="LiveId" clId="{12576286-CE19-4CDE-B910-4178E67A49EB}" dt="2019-04-01T21:42:03.986" v="372" actId="13822"/>
          <ac:spMkLst>
            <pc:docMk/>
            <pc:sldMk cId="522346563" sldId="326"/>
            <ac:spMk id="6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41:36.573" v="370" actId="20577"/>
        <pc:sldMkLst>
          <pc:docMk/>
          <pc:sldMk cId="1746807290" sldId="327"/>
        </pc:sldMkLst>
        <pc:spChg chg="mod">
          <ac:chgData name="Mark Shaw" userId="42926741f8374836" providerId="LiveId" clId="{12576286-CE19-4CDE-B910-4178E67A49EB}" dt="2019-04-01T21:41:36.573" v="370" actId="20577"/>
          <ac:spMkLst>
            <pc:docMk/>
            <pc:sldMk cId="1746807290" sldId="327"/>
            <ac:spMk id="2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06:08.769" v="24" actId="27636"/>
        <pc:sldMkLst>
          <pc:docMk/>
          <pc:sldMk cId="827106438" sldId="331"/>
        </pc:sldMkLst>
        <pc:spChg chg="mod">
          <ac:chgData name="Mark Shaw" userId="42926741f8374836" providerId="LiveId" clId="{12576286-CE19-4CDE-B910-4178E67A49EB}" dt="2019-04-01T21:06:08.769" v="24" actId="27636"/>
          <ac:spMkLst>
            <pc:docMk/>
            <pc:sldMk cId="827106438" sldId="331"/>
            <ac:spMk id="2" creationId="{00000000-0000-0000-0000-000000000000}"/>
          </ac:spMkLst>
        </pc:spChg>
      </pc:sldChg>
      <pc:sldChg chg="addSp modSp del">
        <pc:chgData name="Mark Shaw" userId="42926741f8374836" providerId="LiveId" clId="{12576286-CE19-4CDE-B910-4178E67A49EB}" dt="2019-04-01T21:26:09.714" v="190" actId="2696"/>
        <pc:sldMkLst>
          <pc:docMk/>
          <pc:sldMk cId="1817262062" sldId="333"/>
        </pc:sldMkLst>
        <pc:spChg chg="add mod">
          <ac:chgData name="Mark Shaw" userId="42926741f8374836" providerId="LiveId" clId="{12576286-CE19-4CDE-B910-4178E67A49EB}" dt="2019-04-01T21:24:38.433" v="100"/>
          <ac:spMkLst>
            <pc:docMk/>
            <pc:sldMk cId="1817262062" sldId="333"/>
            <ac:spMk id="2" creationId="{045CE6E9-EE4C-44CE-B0B3-32EFBF0296E7}"/>
          </ac:spMkLst>
        </pc:spChg>
        <pc:spChg chg="mod">
          <ac:chgData name="Mark Shaw" userId="42926741f8374836" providerId="LiveId" clId="{12576286-CE19-4CDE-B910-4178E67A49EB}" dt="2019-04-01T21:24:50.067" v="104" actId="27636"/>
          <ac:spMkLst>
            <pc:docMk/>
            <pc:sldMk cId="1817262062" sldId="333"/>
            <ac:spMk id="8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29:15.580" v="241" actId="14100"/>
        <pc:sldMkLst>
          <pc:docMk/>
          <pc:sldMk cId="1965081693" sldId="334"/>
        </pc:sldMkLst>
        <pc:spChg chg="mod">
          <ac:chgData name="Mark Shaw" userId="42926741f8374836" providerId="LiveId" clId="{12576286-CE19-4CDE-B910-4178E67A49EB}" dt="2019-04-01T21:28:40.988" v="221" actId="255"/>
          <ac:spMkLst>
            <pc:docMk/>
            <pc:sldMk cId="1965081693" sldId="334"/>
            <ac:spMk id="6" creationId="{00000000-0000-0000-0000-000000000000}"/>
          </ac:spMkLst>
        </pc:spChg>
        <pc:spChg chg="mod">
          <ac:chgData name="Mark Shaw" userId="42926741f8374836" providerId="LiveId" clId="{12576286-CE19-4CDE-B910-4178E67A49EB}" dt="2019-04-01T21:28:51.494" v="233" actId="5793"/>
          <ac:spMkLst>
            <pc:docMk/>
            <pc:sldMk cId="1965081693" sldId="334"/>
            <ac:spMk id="10" creationId="{00000000-0000-0000-0000-000000000000}"/>
          </ac:spMkLst>
        </pc:spChg>
        <pc:spChg chg="mod">
          <ac:chgData name="Mark Shaw" userId="42926741f8374836" providerId="LiveId" clId="{12576286-CE19-4CDE-B910-4178E67A49EB}" dt="2019-04-01T21:28:56.667" v="239" actId="20577"/>
          <ac:spMkLst>
            <pc:docMk/>
            <pc:sldMk cId="1965081693" sldId="334"/>
            <ac:spMk id="11" creationId="{00000000-0000-0000-0000-000000000000}"/>
          </ac:spMkLst>
        </pc:spChg>
        <pc:spChg chg="mod">
          <ac:chgData name="Mark Shaw" userId="42926741f8374836" providerId="LiveId" clId="{12576286-CE19-4CDE-B910-4178E67A49EB}" dt="2019-04-01T21:29:15.580" v="241" actId="14100"/>
          <ac:spMkLst>
            <pc:docMk/>
            <pc:sldMk cId="1965081693" sldId="334"/>
            <ac:spMk id="12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06:08.378" v="8" actId="27636"/>
        <pc:sldMkLst>
          <pc:docMk/>
          <pc:sldMk cId="1500794971" sldId="335"/>
        </pc:sldMkLst>
        <pc:spChg chg="mod">
          <ac:chgData name="Mark Shaw" userId="42926741f8374836" providerId="LiveId" clId="{12576286-CE19-4CDE-B910-4178E67A49EB}" dt="2019-04-01T21:06:08.378" v="8" actId="27636"/>
          <ac:spMkLst>
            <pc:docMk/>
            <pc:sldMk cId="1500794971" sldId="335"/>
            <ac:spMk id="2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06:08.400" v="9" actId="27636"/>
        <pc:sldMkLst>
          <pc:docMk/>
          <pc:sldMk cId="1955798203" sldId="336"/>
        </pc:sldMkLst>
        <pc:spChg chg="mod">
          <ac:chgData name="Mark Shaw" userId="42926741f8374836" providerId="LiveId" clId="{12576286-CE19-4CDE-B910-4178E67A49EB}" dt="2019-04-01T21:06:08.400" v="9" actId="27636"/>
          <ac:spMkLst>
            <pc:docMk/>
            <pc:sldMk cId="1955798203" sldId="336"/>
            <ac:spMk id="2" creationId="{00000000-0000-0000-0000-000000000000}"/>
          </ac:spMkLst>
        </pc:spChg>
      </pc:sldChg>
      <pc:sldChg chg="addSp delSp modSp">
        <pc:chgData name="Mark Shaw" userId="42926741f8374836" providerId="LiveId" clId="{12576286-CE19-4CDE-B910-4178E67A49EB}" dt="2019-04-01T21:33:57.921" v="260" actId="20577"/>
        <pc:sldMkLst>
          <pc:docMk/>
          <pc:sldMk cId="3444689417" sldId="337"/>
        </pc:sldMkLst>
        <pc:spChg chg="mod">
          <ac:chgData name="Mark Shaw" userId="42926741f8374836" providerId="LiveId" clId="{12576286-CE19-4CDE-B910-4178E67A49EB}" dt="2019-04-01T21:33:22.961" v="254" actId="27636"/>
          <ac:spMkLst>
            <pc:docMk/>
            <pc:sldMk cId="3444689417" sldId="337"/>
            <ac:spMk id="5" creationId="{00000000-0000-0000-0000-000000000000}"/>
          </ac:spMkLst>
        </pc:spChg>
        <pc:spChg chg="mod">
          <ac:chgData name="Mark Shaw" userId="42926741f8374836" providerId="LiveId" clId="{12576286-CE19-4CDE-B910-4178E67A49EB}" dt="2019-04-01T21:32:39.734" v="250" actId="255"/>
          <ac:spMkLst>
            <pc:docMk/>
            <pc:sldMk cId="3444689417" sldId="337"/>
            <ac:spMk id="6" creationId="{00000000-0000-0000-0000-000000000000}"/>
          </ac:spMkLst>
        </pc:spChg>
        <pc:spChg chg="mod">
          <ac:chgData name="Mark Shaw" userId="42926741f8374836" providerId="LiveId" clId="{12576286-CE19-4CDE-B910-4178E67A49EB}" dt="2019-04-01T21:33:22.962" v="255" actId="27636"/>
          <ac:spMkLst>
            <pc:docMk/>
            <pc:sldMk cId="3444689417" sldId="337"/>
            <ac:spMk id="7" creationId="{00000000-0000-0000-0000-000000000000}"/>
          </ac:spMkLst>
        </pc:spChg>
        <pc:spChg chg="mod">
          <ac:chgData name="Mark Shaw" userId="42926741f8374836" providerId="LiveId" clId="{12576286-CE19-4CDE-B910-4178E67A49EB}" dt="2019-04-01T21:33:57.921" v="260" actId="20577"/>
          <ac:spMkLst>
            <pc:docMk/>
            <pc:sldMk cId="3444689417" sldId="337"/>
            <ac:spMk id="8" creationId="{00000000-0000-0000-0000-000000000000}"/>
          </ac:spMkLst>
        </pc:spChg>
        <pc:spChg chg="add del mod">
          <ac:chgData name="Mark Shaw" userId="42926741f8374836" providerId="LiveId" clId="{12576286-CE19-4CDE-B910-4178E67A49EB}" dt="2019-04-01T21:32:11.832" v="246" actId="767"/>
          <ac:spMkLst>
            <pc:docMk/>
            <pc:sldMk cId="3444689417" sldId="337"/>
            <ac:spMk id="9" creationId="{5D719FCF-66E0-4F48-BE29-AC9ADEE6F2E4}"/>
          </ac:spMkLst>
        </pc:spChg>
      </pc:sldChg>
      <pc:sldChg chg="modSp">
        <pc:chgData name="Mark Shaw" userId="42926741f8374836" providerId="LiveId" clId="{12576286-CE19-4CDE-B910-4178E67A49EB}" dt="2019-04-01T21:34:14.639" v="262" actId="13822"/>
        <pc:sldMkLst>
          <pc:docMk/>
          <pc:sldMk cId="1416029153" sldId="338"/>
        </pc:sldMkLst>
        <pc:spChg chg="mod">
          <ac:chgData name="Mark Shaw" userId="42926741f8374836" providerId="LiveId" clId="{12576286-CE19-4CDE-B910-4178E67A49EB}" dt="2019-04-01T21:34:10.945" v="261" actId="13822"/>
          <ac:spMkLst>
            <pc:docMk/>
            <pc:sldMk cId="1416029153" sldId="338"/>
            <ac:spMk id="8" creationId="{00000000-0000-0000-0000-000000000000}"/>
          </ac:spMkLst>
        </pc:spChg>
        <pc:spChg chg="mod">
          <ac:chgData name="Mark Shaw" userId="42926741f8374836" providerId="LiveId" clId="{12576286-CE19-4CDE-B910-4178E67A49EB}" dt="2019-04-01T21:34:14.639" v="262" actId="13822"/>
          <ac:spMkLst>
            <pc:docMk/>
            <pc:sldMk cId="1416029153" sldId="338"/>
            <ac:spMk id="16" creationId="{00000000-0000-0000-0000-000000000000}"/>
          </ac:spMkLst>
        </pc:spChg>
      </pc:sldChg>
      <pc:sldChg chg="modSp">
        <pc:chgData name="Mark Shaw" userId="42926741f8374836" providerId="LiveId" clId="{12576286-CE19-4CDE-B910-4178E67A49EB}" dt="2019-04-01T21:35:48.493" v="278" actId="20577"/>
        <pc:sldMkLst>
          <pc:docMk/>
          <pc:sldMk cId="2268139894" sldId="340"/>
        </pc:sldMkLst>
        <pc:spChg chg="mod">
          <ac:chgData name="Mark Shaw" userId="42926741f8374836" providerId="LiveId" clId="{12576286-CE19-4CDE-B910-4178E67A49EB}" dt="2019-04-01T21:35:39.526" v="271" actId="14100"/>
          <ac:spMkLst>
            <pc:docMk/>
            <pc:sldMk cId="2268139894" sldId="340"/>
            <ac:spMk id="5" creationId="{00000000-0000-0000-0000-000000000000}"/>
          </ac:spMkLst>
        </pc:spChg>
        <pc:spChg chg="mod">
          <ac:chgData name="Mark Shaw" userId="42926741f8374836" providerId="LiveId" clId="{12576286-CE19-4CDE-B910-4178E67A49EB}" dt="2019-04-01T21:35:43.887" v="274" actId="20577"/>
          <ac:spMkLst>
            <pc:docMk/>
            <pc:sldMk cId="2268139894" sldId="340"/>
            <ac:spMk id="7" creationId="{00000000-0000-0000-0000-000000000000}"/>
          </ac:spMkLst>
        </pc:spChg>
        <pc:spChg chg="mod">
          <ac:chgData name="Mark Shaw" userId="42926741f8374836" providerId="LiveId" clId="{12576286-CE19-4CDE-B910-4178E67A49EB}" dt="2019-04-01T21:35:48.493" v="278" actId="20577"/>
          <ac:spMkLst>
            <pc:docMk/>
            <pc:sldMk cId="2268139894" sldId="340"/>
            <ac:spMk id="8" creationId="{00000000-0000-0000-0000-000000000000}"/>
          </ac:spMkLst>
        </pc:spChg>
        <pc:spChg chg="mod">
          <ac:chgData name="Mark Shaw" userId="42926741f8374836" providerId="LiveId" clId="{12576286-CE19-4CDE-B910-4178E67A49EB}" dt="2019-04-01T21:35:31.755" v="270" actId="14100"/>
          <ac:spMkLst>
            <pc:docMk/>
            <pc:sldMk cId="2268139894" sldId="340"/>
            <ac:spMk id="9" creationId="{00000000-0000-0000-0000-000000000000}"/>
          </ac:spMkLst>
        </pc:spChg>
      </pc:sldChg>
    </pc:docChg>
  </pc:docChgLst>
  <pc:docChgLst>
    <pc:chgData name="Mark Shaw" userId="42926741f8374836" providerId="LiveId" clId="{46ACC44E-2376-4385-8735-9B1AA64ECEBB}"/>
    <pc:docChg chg="undo custSel mod delSld modSld sldOrd">
      <pc:chgData name="Mark Shaw" userId="42926741f8374836" providerId="LiveId" clId="{46ACC44E-2376-4385-8735-9B1AA64ECEBB}" dt="2020-03-28T14:17:19.295" v="363" actId="313"/>
      <pc:docMkLst>
        <pc:docMk/>
      </pc:docMkLst>
      <pc:sldChg chg="addSp delSp modSp mod setBg">
        <pc:chgData name="Mark Shaw" userId="42926741f8374836" providerId="LiveId" clId="{46ACC44E-2376-4385-8735-9B1AA64ECEBB}" dt="2020-03-28T12:01:13.111" v="276" actId="20577"/>
        <pc:sldMkLst>
          <pc:docMk/>
          <pc:sldMk cId="1282189106" sldId="297"/>
        </pc:sldMkLst>
        <pc:spChg chg="add del">
          <ac:chgData name="Mark Shaw" userId="42926741f8374836" providerId="LiveId" clId="{46ACC44E-2376-4385-8735-9B1AA64ECEBB}" dt="2020-03-28T11:55:10.931" v="115" actId="26606"/>
          <ac:spMkLst>
            <pc:docMk/>
            <pc:sldMk cId="1282189106" sldId="297"/>
            <ac:spMk id="2" creationId="{00000000-0000-0000-0000-000000000000}"/>
          </ac:spMkLst>
        </pc:spChg>
        <pc:spChg chg="mod">
          <ac:chgData name="Mark Shaw" userId="42926741f8374836" providerId="LiveId" clId="{46ACC44E-2376-4385-8735-9B1AA64ECEBB}" dt="2020-03-28T11:55:10.931" v="115" actId="26606"/>
          <ac:spMkLst>
            <pc:docMk/>
            <pc:sldMk cId="1282189106" sldId="297"/>
            <ac:spMk id="3" creationId="{00000000-0000-0000-0000-000000000000}"/>
          </ac:spMkLst>
        </pc:spChg>
        <pc:spChg chg="mod">
          <ac:chgData name="Mark Shaw" userId="42926741f8374836" providerId="LiveId" clId="{46ACC44E-2376-4385-8735-9B1AA64ECEBB}" dt="2020-03-28T11:55:10.931" v="115" actId="26606"/>
          <ac:spMkLst>
            <pc:docMk/>
            <pc:sldMk cId="1282189106" sldId="297"/>
            <ac:spMk id="4" creationId="{9A51EAA2-9D1D-41BC-9853-5CC3296D4B81}"/>
          </ac:spMkLst>
        </pc:spChg>
        <pc:spChg chg="mod">
          <ac:chgData name="Mark Shaw" userId="42926741f8374836" providerId="LiveId" clId="{46ACC44E-2376-4385-8735-9B1AA64ECEBB}" dt="2020-03-28T11:55:10.931" v="115" actId="26606"/>
          <ac:spMkLst>
            <pc:docMk/>
            <pc:sldMk cId="1282189106" sldId="297"/>
            <ac:spMk id="5" creationId="{848C00AB-0518-4CA0-9CB0-3725F851A539}"/>
          </ac:spMkLst>
        </pc:spChg>
        <pc:spChg chg="add del">
          <ac:chgData name="Mark Shaw" userId="42926741f8374836" providerId="LiveId" clId="{46ACC44E-2376-4385-8735-9B1AA64ECEBB}" dt="2020-03-28T11:55:07.639" v="112" actId="26606"/>
          <ac:spMkLst>
            <pc:docMk/>
            <pc:sldMk cId="1282189106" sldId="297"/>
            <ac:spMk id="12" creationId="{B2A773CA-28F4-49C2-BFA3-49A5867C7AFB}"/>
          </ac:spMkLst>
        </pc:spChg>
        <pc:spChg chg="add del">
          <ac:chgData name="Mark Shaw" userId="42926741f8374836" providerId="LiveId" clId="{46ACC44E-2376-4385-8735-9B1AA64ECEBB}" dt="2020-03-28T11:55:07.639" v="112" actId="26606"/>
          <ac:spMkLst>
            <pc:docMk/>
            <pc:sldMk cId="1282189106" sldId="297"/>
            <ac:spMk id="16" creationId="{3009A16D-868B-4145-BBC6-555098537EC2}"/>
          </ac:spMkLst>
        </pc:spChg>
        <pc:spChg chg="add del">
          <ac:chgData name="Mark Shaw" userId="42926741f8374836" providerId="LiveId" clId="{46ACC44E-2376-4385-8735-9B1AA64ECEBB}" dt="2020-03-28T11:55:07.639" v="112" actId="26606"/>
          <ac:spMkLst>
            <pc:docMk/>
            <pc:sldMk cId="1282189106" sldId="297"/>
            <ac:spMk id="20" creationId="{2DCAE5CF-5D29-4779-83E1-BDB64E4F30E5}"/>
          </ac:spMkLst>
        </pc:spChg>
        <pc:spChg chg="add del">
          <ac:chgData name="Mark Shaw" userId="42926741f8374836" providerId="LiveId" clId="{46ACC44E-2376-4385-8735-9B1AA64ECEBB}" dt="2020-03-28T11:55:10.868" v="114" actId="26606"/>
          <ac:spMkLst>
            <pc:docMk/>
            <pc:sldMk cId="1282189106" sldId="297"/>
            <ac:spMk id="22" creationId="{B2A773CA-28F4-49C2-BFA3-49A5867C7AFB}"/>
          </ac:spMkLst>
        </pc:spChg>
        <pc:spChg chg="add del">
          <ac:chgData name="Mark Shaw" userId="42926741f8374836" providerId="LiveId" clId="{46ACC44E-2376-4385-8735-9B1AA64ECEBB}" dt="2020-03-28T11:55:10.868" v="114" actId="26606"/>
          <ac:spMkLst>
            <pc:docMk/>
            <pc:sldMk cId="1282189106" sldId="297"/>
            <ac:spMk id="24" creationId="{3009A16D-868B-4145-BBC6-555098537EC2}"/>
          </ac:spMkLst>
        </pc:spChg>
        <pc:spChg chg="add del">
          <ac:chgData name="Mark Shaw" userId="42926741f8374836" providerId="LiveId" clId="{46ACC44E-2376-4385-8735-9B1AA64ECEBB}" dt="2020-03-28T11:55:10.868" v="114" actId="26606"/>
          <ac:spMkLst>
            <pc:docMk/>
            <pc:sldMk cId="1282189106" sldId="297"/>
            <ac:spMk id="26" creationId="{2DCAE5CF-5D29-4779-83E1-BDB64E4F30E5}"/>
          </ac:spMkLst>
        </pc:spChg>
        <pc:spChg chg="add">
          <ac:chgData name="Mark Shaw" userId="42926741f8374836" providerId="LiveId" clId="{46ACC44E-2376-4385-8735-9B1AA64ECEBB}" dt="2020-03-28T11:55:10.931" v="115" actId="26606"/>
          <ac:spMkLst>
            <pc:docMk/>
            <pc:sldMk cId="1282189106" sldId="297"/>
            <ac:spMk id="29" creationId="{B2A773CA-28F4-49C2-BFA3-49A5867C7AFB}"/>
          </ac:spMkLst>
        </pc:spChg>
        <pc:spChg chg="add">
          <ac:chgData name="Mark Shaw" userId="42926741f8374836" providerId="LiveId" clId="{46ACC44E-2376-4385-8735-9B1AA64ECEBB}" dt="2020-03-28T11:55:10.931" v="115" actId="26606"/>
          <ac:spMkLst>
            <pc:docMk/>
            <pc:sldMk cId="1282189106" sldId="297"/>
            <ac:spMk id="31" creationId="{3009A16D-868B-4145-BBC6-555098537EC2}"/>
          </ac:spMkLst>
        </pc:spChg>
        <pc:spChg chg="add">
          <ac:chgData name="Mark Shaw" userId="42926741f8374836" providerId="LiveId" clId="{46ACC44E-2376-4385-8735-9B1AA64ECEBB}" dt="2020-03-28T11:55:10.931" v="115" actId="26606"/>
          <ac:spMkLst>
            <pc:docMk/>
            <pc:sldMk cId="1282189106" sldId="297"/>
            <ac:spMk id="33" creationId="{2DCAE5CF-5D29-4779-83E1-BDB64E4F30E5}"/>
          </ac:spMkLst>
        </pc:spChg>
        <pc:graphicFrameChg chg="add del">
          <ac:chgData name="Mark Shaw" userId="42926741f8374836" providerId="LiveId" clId="{46ACC44E-2376-4385-8735-9B1AA64ECEBB}" dt="2020-03-28T11:55:07.639" v="112" actId="26606"/>
          <ac:graphicFrameMkLst>
            <pc:docMk/>
            <pc:sldMk cId="1282189106" sldId="297"/>
            <ac:graphicFrameMk id="7" creationId="{C2A6F242-2783-4987-98B0-9508F233BAB4}"/>
          </ac:graphicFrameMkLst>
        </pc:graphicFrameChg>
        <pc:graphicFrameChg chg="add del">
          <ac:chgData name="Mark Shaw" userId="42926741f8374836" providerId="LiveId" clId="{46ACC44E-2376-4385-8735-9B1AA64ECEBB}" dt="2020-03-28T11:55:10.868" v="114" actId="26606"/>
          <ac:graphicFrameMkLst>
            <pc:docMk/>
            <pc:sldMk cId="1282189106" sldId="297"/>
            <ac:graphicFrameMk id="27" creationId="{FBFCB56E-2197-46AC-B8AD-8AC74542B6B8}"/>
          </ac:graphicFrameMkLst>
        </pc:graphicFrameChg>
        <pc:graphicFrameChg chg="add mod">
          <ac:chgData name="Mark Shaw" userId="42926741f8374836" providerId="LiveId" clId="{46ACC44E-2376-4385-8735-9B1AA64ECEBB}" dt="2020-03-28T12:01:13.111" v="276" actId="20577"/>
          <ac:graphicFrameMkLst>
            <pc:docMk/>
            <pc:sldMk cId="1282189106" sldId="297"/>
            <ac:graphicFrameMk id="34" creationId="{C2A6F242-2783-4987-98B0-9508F233BAB4}"/>
          </ac:graphicFrameMkLst>
        </pc:graphicFrameChg>
        <pc:picChg chg="add del">
          <ac:chgData name="Mark Shaw" userId="42926741f8374836" providerId="LiveId" clId="{46ACC44E-2376-4385-8735-9B1AA64ECEBB}" dt="2020-03-28T11:55:07.639" v="112" actId="26606"/>
          <ac:picMkLst>
            <pc:docMk/>
            <pc:sldMk cId="1282189106" sldId="297"/>
            <ac:picMk id="14" creationId="{5D7C72BA-4476-4E4B-BC37-9A75FD0C5951}"/>
          </ac:picMkLst>
        </pc:picChg>
        <pc:picChg chg="add del">
          <ac:chgData name="Mark Shaw" userId="42926741f8374836" providerId="LiveId" clId="{46ACC44E-2376-4385-8735-9B1AA64ECEBB}" dt="2020-03-28T11:55:07.639" v="112" actId="26606"/>
          <ac:picMkLst>
            <pc:docMk/>
            <pc:sldMk cId="1282189106" sldId="297"/>
            <ac:picMk id="18" creationId="{3992EB33-38E1-4175-8EE2-9BB8CC159C7B}"/>
          </ac:picMkLst>
        </pc:picChg>
        <pc:picChg chg="add del">
          <ac:chgData name="Mark Shaw" userId="42926741f8374836" providerId="LiveId" clId="{46ACC44E-2376-4385-8735-9B1AA64ECEBB}" dt="2020-03-28T11:55:10.868" v="114" actId="26606"/>
          <ac:picMkLst>
            <pc:docMk/>
            <pc:sldMk cId="1282189106" sldId="297"/>
            <ac:picMk id="23" creationId="{5D7C72BA-4476-4E4B-BC37-9A75FD0C5951}"/>
          </ac:picMkLst>
        </pc:picChg>
        <pc:picChg chg="add del">
          <ac:chgData name="Mark Shaw" userId="42926741f8374836" providerId="LiveId" clId="{46ACC44E-2376-4385-8735-9B1AA64ECEBB}" dt="2020-03-28T11:55:10.868" v="114" actId="26606"/>
          <ac:picMkLst>
            <pc:docMk/>
            <pc:sldMk cId="1282189106" sldId="297"/>
            <ac:picMk id="25" creationId="{3992EB33-38E1-4175-8EE2-9BB8CC159C7B}"/>
          </ac:picMkLst>
        </pc:picChg>
        <pc:picChg chg="add">
          <ac:chgData name="Mark Shaw" userId="42926741f8374836" providerId="LiveId" clId="{46ACC44E-2376-4385-8735-9B1AA64ECEBB}" dt="2020-03-28T11:55:10.931" v="115" actId="26606"/>
          <ac:picMkLst>
            <pc:docMk/>
            <pc:sldMk cId="1282189106" sldId="297"/>
            <ac:picMk id="30" creationId="{5D7C72BA-4476-4E4B-BC37-9A75FD0C5951}"/>
          </ac:picMkLst>
        </pc:picChg>
        <pc:picChg chg="add">
          <ac:chgData name="Mark Shaw" userId="42926741f8374836" providerId="LiveId" clId="{46ACC44E-2376-4385-8735-9B1AA64ECEBB}" dt="2020-03-28T11:55:10.931" v="115" actId="26606"/>
          <ac:picMkLst>
            <pc:docMk/>
            <pc:sldMk cId="1282189106" sldId="297"/>
            <ac:picMk id="32" creationId="{3992EB33-38E1-4175-8EE2-9BB8CC159C7B}"/>
          </ac:picMkLst>
        </pc:picChg>
      </pc:sldChg>
      <pc:sldChg chg="del">
        <pc:chgData name="Mark Shaw" userId="42926741f8374836" providerId="LiveId" clId="{46ACC44E-2376-4385-8735-9B1AA64ECEBB}" dt="2020-03-28T12:05:07.807" v="315" actId="2696"/>
        <pc:sldMkLst>
          <pc:docMk/>
          <pc:sldMk cId="112720419" sldId="301"/>
        </pc:sldMkLst>
      </pc:sldChg>
      <pc:sldChg chg="modSp">
        <pc:chgData name="Mark Shaw" userId="42926741f8374836" providerId="LiveId" clId="{46ACC44E-2376-4385-8735-9B1AA64ECEBB}" dt="2020-03-28T12:02:07.959" v="286"/>
        <pc:sldMkLst>
          <pc:docMk/>
          <pc:sldMk cId="3678791357" sldId="307"/>
        </pc:sldMkLst>
        <pc:spChg chg="mod">
          <ac:chgData name="Mark Shaw" userId="42926741f8374836" providerId="LiveId" clId="{46ACC44E-2376-4385-8735-9B1AA64ECEBB}" dt="2020-03-28T12:02:07.959" v="286"/>
          <ac:spMkLst>
            <pc:docMk/>
            <pc:sldMk cId="3678791357" sldId="307"/>
            <ac:spMk id="2" creationId="{00000000-0000-0000-0000-000000000000}"/>
          </ac:spMkLst>
        </pc:spChg>
      </pc:sldChg>
      <pc:sldChg chg="modSp">
        <pc:chgData name="Mark Shaw" userId="42926741f8374836" providerId="LiveId" clId="{46ACC44E-2376-4385-8735-9B1AA64ECEBB}" dt="2020-03-28T11:49:17.898" v="42" actId="20577"/>
        <pc:sldMkLst>
          <pc:docMk/>
          <pc:sldMk cId="410551027" sldId="320"/>
        </pc:sldMkLst>
        <pc:spChg chg="mod">
          <ac:chgData name="Mark Shaw" userId="42926741f8374836" providerId="LiveId" clId="{46ACC44E-2376-4385-8735-9B1AA64ECEBB}" dt="2020-03-28T11:49:17.898" v="42" actId="20577"/>
          <ac:spMkLst>
            <pc:docMk/>
            <pc:sldMk cId="410551027" sldId="320"/>
            <ac:spMk id="6" creationId="{00000000-0000-0000-0000-000000000000}"/>
          </ac:spMkLst>
        </pc:spChg>
      </pc:sldChg>
      <pc:sldChg chg="modSp">
        <pc:chgData name="Mark Shaw" userId="42926741f8374836" providerId="LiveId" clId="{46ACC44E-2376-4385-8735-9B1AA64ECEBB}" dt="2020-03-28T12:04:47.934" v="314" actId="27636"/>
        <pc:sldMkLst>
          <pc:docMk/>
          <pc:sldMk cId="101568971" sldId="325"/>
        </pc:sldMkLst>
        <pc:spChg chg="mod">
          <ac:chgData name="Mark Shaw" userId="42926741f8374836" providerId="LiveId" clId="{46ACC44E-2376-4385-8735-9B1AA64ECEBB}" dt="2020-03-28T12:04:47.934" v="314" actId="27636"/>
          <ac:spMkLst>
            <pc:docMk/>
            <pc:sldMk cId="101568971" sldId="325"/>
            <ac:spMk id="9" creationId="{0FFFD00B-EAAE-49E5-8101-88C3A9D2A8BB}"/>
          </ac:spMkLst>
        </pc:spChg>
      </pc:sldChg>
      <pc:sldChg chg="addSp delSp modSp mod setBg">
        <pc:chgData name="Mark Shaw" userId="42926741f8374836" providerId="LiveId" clId="{46ACC44E-2376-4385-8735-9B1AA64ECEBB}" dt="2020-03-28T11:54:45.347" v="110" actId="13926"/>
        <pc:sldMkLst>
          <pc:docMk/>
          <pc:sldMk cId="1229917077" sldId="331"/>
        </pc:sldMkLst>
        <pc:spChg chg="del">
          <ac:chgData name="Mark Shaw" userId="42926741f8374836" providerId="LiveId" clId="{46ACC44E-2376-4385-8735-9B1AA64ECEBB}" dt="2020-03-28T11:51:11.635" v="56" actId="26606"/>
          <ac:spMkLst>
            <pc:docMk/>
            <pc:sldMk cId="1229917077" sldId="331"/>
            <ac:spMk id="2" creationId="{00000000-0000-0000-0000-000000000000}"/>
          </ac:spMkLst>
        </pc:spChg>
        <pc:spChg chg="mod">
          <ac:chgData name="Mark Shaw" userId="42926741f8374836" providerId="LiveId" clId="{46ACC44E-2376-4385-8735-9B1AA64ECEBB}" dt="2020-03-28T11:51:11.635" v="56" actId="26606"/>
          <ac:spMkLst>
            <pc:docMk/>
            <pc:sldMk cId="1229917077" sldId="331"/>
            <ac:spMk id="3" creationId="{00000000-0000-0000-0000-000000000000}"/>
          </ac:spMkLst>
        </pc:spChg>
        <pc:spChg chg="mod">
          <ac:chgData name="Mark Shaw" userId="42926741f8374836" providerId="LiveId" clId="{46ACC44E-2376-4385-8735-9B1AA64ECEBB}" dt="2020-03-28T11:51:11.635" v="56" actId="26606"/>
          <ac:spMkLst>
            <pc:docMk/>
            <pc:sldMk cId="1229917077" sldId="331"/>
            <ac:spMk id="4" creationId="{031E0575-CB6F-4D3D-8C61-2BD51D10EF2F}"/>
          </ac:spMkLst>
        </pc:spChg>
        <pc:spChg chg="mod">
          <ac:chgData name="Mark Shaw" userId="42926741f8374836" providerId="LiveId" clId="{46ACC44E-2376-4385-8735-9B1AA64ECEBB}" dt="2020-03-28T11:51:11.635" v="56" actId="26606"/>
          <ac:spMkLst>
            <pc:docMk/>
            <pc:sldMk cId="1229917077" sldId="331"/>
            <ac:spMk id="5" creationId="{E60BF0CC-9027-40E6-A6F6-4118AB29E359}"/>
          </ac:spMkLst>
        </pc:spChg>
        <pc:spChg chg="add">
          <ac:chgData name="Mark Shaw" userId="42926741f8374836" providerId="LiveId" clId="{46ACC44E-2376-4385-8735-9B1AA64ECEBB}" dt="2020-03-28T11:51:11.635" v="56" actId="26606"/>
          <ac:spMkLst>
            <pc:docMk/>
            <pc:sldMk cId="1229917077" sldId="331"/>
            <ac:spMk id="12" creationId="{B2A773CA-28F4-49C2-BFA3-49A5867C7AFB}"/>
          </ac:spMkLst>
        </pc:spChg>
        <pc:spChg chg="add">
          <ac:chgData name="Mark Shaw" userId="42926741f8374836" providerId="LiveId" clId="{46ACC44E-2376-4385-8735-9B1AA64ECEBB}" dt="2020-03-28T11:51:11.635" v="56" actId="26606"/>
          <ac:spMkLst>
            <pc:docMk/>
            <pc:sldMk cId="1229917077" sldId="331"/>
            <ac:spMk id="16" creationId="{3009A16D-868B-4145-BBC6-555098537EC2}"/>
          </ac:spMkLst>
        </pc:spChg>
        <pc:spChg chg="add">
          <ac:chgData name="Mark Shaw" userId="42926741f8374836" providerId="LiveId" clId="{46ACC44E-2376-4385-8735-9B1AA64ECEBB}" dt="2020-03-28T11:51:11.635" v="56" actId="26606"/>
          <ac:spMkLst>
            <pc:docMk/>
            <pc:sldMk cId="1229917077" sldId="331"/>
            <ac:spMk id="20" creationId="{2DCAE5CF-5D29-4779-83E1-BDB64E4F30E5}"/>
          </ac:spMkLst>
        </pc:spChg>
        <pc:graphicFrameChg chg="add mod">
          <ac:chgData name="Mark Shaw" userId="42926741f8374836" providerId="LiveId" clId="{46ACC44E-2376-4385-8735-9B1AA64ECEBB}" dt="2020-03-28T11:54:45.347" v="110" actId="13926"/>
          <ac:graphicFrameMkLst>
            <pc:docMk/>
            <pc:sldMk cId="1229917077" sldId="331"/>
            <ac:graphicFrameMk id="7" creationId="{69546C5E-E944-4657-956C-83A4565A9A14}"/>
          </ac:graphicFrameMkLst>
        </pc:graphicFrameChg>
        <pc:picChg chg="add">
          <ac:chgData name="Mark Shaw" userId="42926741f8374836" providerId="LiveId" clId="{46ACC44E-2376-4385-8735-9B1AA64ECEBB}" dt="2020-03-28T11:51:11.635" v="56" actId="26606"/>
          <ac:picMkLst>
            <pc:docMk/>
            <pc:sldMk cId="1229917077" sldId="331"/>
            <ac:picMk id="14" creationId="{5D7C72BA-4476-4E4B-BC37-9A75FD0C5951}"/>
          </ac:picMkLst>
        </pc:picChg>
        <pc:picChg chg="add">
          <ac:chgData name="Mark Shaw" userId="42926741f8374836" providerId="LiveId" clId="{46ACC44E-2376-4385-8735-9B1AA64ECEBB}" dt="2020-03-28T11:51:11.635" v="56" actId="26606"/>
          <ac:picMkLst>
            <pc:docMk/>
            <pc:sldMk cId="1229917077" sldId="331"/>
            <ac:picMk id="18" creationId="{3992EB33-38E1-4175-8EE2-9BB8CC159C7B}"/>
          </ac:picMkLst>
        </pc:picChg>
      </pc:sldChg>
      <pc:sldChg chg="modSp">
        <pc:chgData name="Mark Shaw" userId="42926741f8374836" providerId="LiveId" clId="{46ACC44E-2376-4385-8735-9B1AA64ECEBB}" dt="2020-03-28T12:01:24.984" v="278" actId="13926"/>
        <pc:sldMkLst>
          <pc:docMk/>
          <pc:sldMk cId="778604229" sldId="332"/>
        </pc:sldMkLst>
        <pc:spChg chg="mod">
          <ac:chgData name="Mark Shaw" userId="42926741f8374836" providerId="LiveId" clId="{46ACC44E-2376-4385-8735-9B1AA64ECEBB}" dt="2020-03-28T12:01:24.984" v="278" actId="13926"/>
          <ac:spMkLst>
            <pc:docMk/>
            <pc:sldMk cId="778604229" sldId="332"/>
            <ac:spMk id="2" creationId="{00000000-0000-0000-0000-000000000000}"/>
          </ac:spMkLst>
        </pc:spChg>
      </pc:sldChg>
      <pc:sldChg chg="modSp">
        <pc:chgData name="Mark Shaw" userId="42926741f8374836" providerId="LiveId" clId="{46ACC44E-2376-4385-8735-9B1AA64ECEBB}" dt="2020-03-28T11:50:16.674" v="55" actId="207"/>
        <pc:sldMkLst>
          <pc:docMk/>
          <pc:sldMk cId="1965081693" sldId="334"/>
        </pc:sldMkLst>
        <pc:spChg chg="mod">
          <ac:chgData name="Mark Shaw" userId="42926741f8374836" providerId="LiveId" clId="{46ACC44E-2376-4385-8735-9B1AA64ECEBB}" dt="2020-03-28T11:50:01.852" v="47" actId="20577"/>
          <ac:spMkLst>
            <pc:docMk/>
            <pc:sldMk cId="1965081693" sldId="334"/>
            <ac:spMk id="6" creationId="{00000000-0000-0000-0000-000000000000}"/>
          </ac:spMkLst>
        </pc:spChg>
        <pc:spChg chg="mod">
          <ac:chgData name="Mark Shaw" userId="42926741f8374836" providerId="LiveId" clId="{46ACC44E-2376-4385-8735-9B1AA64ECEBB}" dt="2020-03-28T11:50:16.674" v="55" actId="207"/>
          <ac:spMkLst>
            <pc:docMk/>
            <pc:sldMk cId="1965081693" sldId="334"/>
            <ac:spMk id="12" creationId="{00000000-0000-0000-0000-000000000000}"/>
          </ac:spMkLst>
        </pc:spChg>
      </pc:sldChg>
      <pc:sldChg chg="modSp ord">
        <pc:chgData name="Mark Shaw" userId="42926741f8374836" providerId="LiveId" clId="{46ACC44E-2376-4385-8735-9B1AA64ECEBB}" dt="2020-03-28T12:07:43.955" v="359" actId="20577"/>
        <pc:sldMkLst>
          <pc:docMk/>
          <pc:sldMk cId="2647069153" sldId="342"/>
        </pc:sldMkLst>
        <pc:spChg chg="mod">
          <ac:chgData name="Mark Shaw" userId="42926741f8374836" providerId="LiveId" clId="{46ACC44E-2376-4385-8735-9B1AA64ECEBB}" dt="2020-03-28T12:07:43.955" v="359" actId="20577"/>
          <ac:spMkLst>
            <pc:docMk/>
            <pc:sldMk cId="2647069153" sldId="342"/>
            <ac:spMk id="10" creationId="{722689F8-D3A1-4BEA-A483-5C66D2E4B0C0}"/>
          </ac:spMkLst>
        </pc:spChg>
      </pc:sldChg>
      <pc:sldChg chg="modSp">
        <pc:chgData name="Mark Shaw" userId="42926741f8374836" providerId="LiveId" clId="{46ACC44E-2376-4385-8735-9B1AA64ECEBB}" dt="2020-03-28T14:17:19.295" v="363" actId="313"/>
        <pc:sldMkLst>
          <pc:docMk/>
          <pc:sldMk cId="2979254254" sldId="345"/>
        </pc:sldMkLst>
        <pc:spChg chg="mod">
          <ac:chgData name="Mark Shaw" userId="42926741f8374836" providerId="LiveId" clId="{46ACC44E-2376-4385-8735-9B1AA64ECEBB}" dt="2020-03-28T14:17:19.295" v="363" actId="313"/>
          <ac:spMkLst>
            <pc:docMk/>
            <pc:sldMk cId="2979254254" sldId="345"/>
            <ac:spMk id="3" creationId="{82C8DD8C-A02D-4AAA-8274-AA635177BD29}"/>
          </ac:spMkLst>
        </pc:spChg>
      </pc:sldChg>
    </pc:docChg>
  </pc:docChgLst>
  <pc:docChgLst>
    <pc:chgData name="Mark Shaw" userId="42926741f8374836" providerId="LiveId" clId="{F0F17269-047C-468D-9B88-82EF41F2B123}"/>
    <pc:docChg chg="undo redo custSel addSld delSld modSld sldOrd">
      <pc:chgData name="Mark Shaw" userId="42926741f8374836" providerId="LiveId" clId="{F0F17269-047C-468D-9B88-82EF41F2B123}" dt="2019-04-02T11:18:24.195" v="5121" actId="20577"/>
      <pc:docMkLst>
        <pc:docMk/>
      </pc:docMkLst>
      <pc:sldChg chg="modSp">
        <pc:chgData name="Mark Shaw" userId="42926741f8374836" providerId="LiveId" clId="{F0F17269-047C-468D-9B88-82EF41F2B123}" dt="2019-04-02T05:17:00.601" v="31" actId="20577"/>
        <pc:sldMkLst>
          <pc:docMk/>
          <pc:sldMk cId="3893393195" sldId="256"/>
        </pc:sldMkLst>
        <pc:spChg chg="mod">
          <ac:chgData name="Mark Shaw" userId="42926741f8374836" providerId="LiveId" clId="{F0F17269-047C-468D-9B88-82EF41F2B123}" dt="2019-04-02T05:17:00.601" v="31" actId="20577"/>
          <ac:spMkLst>
            <pc:docMk/>
            <pc:sldMk cId="3893393195" sldId="256"/>
            <ac:spMk id="2" creationId="{00000000-0000-0000-0000-000000000000}"/>
          </ac:spMkLst>
        </pc:spChg>
      </pc:sldChg>
      <pc:sldChg chg="modSp add">
        <pc:chgData name="Mark Shaw" userId="42926741f8374836" providerId="LiveId" clId="{F0F17269-047C-468D-9B88-82EF41F2B123}" dt="2019-04-02T05:40:59.671" v="599" actId="13822"/>
        <pc:sldMkLst>
          <pc:docMk/>
          <pc:sldMk cId="1282189106" sldId="297"/>
        </pc:sldMkLst>
        <pc:spChg chg="mod">
          <ac:chgData name="Mark Shaw" userId="42926741f8374836" providerId="LiveId" clId="{F0F17269-047C-468D-9B88-82EF41F2B123}" dt="2019-04-02T05:40:59.671" v="599" actId="13822"/>
          <ac:spMkLst>
            <pc:docMk/>
            <pc:sldMk cId="1282189106" sldId="297"/>
            <ac:spMk id="2" creationId="{00000000-0000-0000-0000-000000000000}"/>
          </ac:spMkLst>
        </pc:spChg>
      </pc:sldChg>
      <pc:sldChg chg="del">
        <pc:chgData name="Mark Shaw" userId="42926741f8374836" providerId="LiveId" clId="{F0F17269-047C-468D-9B88-82EF41F2B123}" dt="2019-04-02T05:14:48.621" v="2" actId="2696"/>
        <pc:sldMkLst>
          <pc:docMk/>
          <pc:sldMk cId="2436818165" sldId="297"/>
        </pc:sldMkLst>
      </pc:sldChg>
      <pc:sldChg chg="del">
        <pc:chgData name="Mark Shaw" userId="42926741f8374836" providerId="LiveId" clId="{F0F17269-047C-468D-9B88-82EF41F2B123}" dt="2019-04-02T05:14:48.629" v="4" actId="2696"/>
        <pc:sldMkLst>
          <pc:docMk/>
          <pc:sldMk cId="1382366828" sldId="298"/>
        </pc:sldMkLst>
      </pc:sldChg>
      <pc:sldChg chg="modSp add">
        <pc:chgData name="Mark Shaw" userId="42926741f8374836" providerId="LiveId" clId="{F0F17269-047C-468D-9B88-82EF41F2B123}" dt="2019-04-02T05:48:20.854" v="792" actId="20577"/>
        <pc:sldMkLst>
          <pc:docMk/>
          <pc:sldMk cId="3390958940" sldId="298"/>
        </pc:sldMkLst>
        <pc:spChg chg="mod">
          <ac:chgData name="Mark Shaw" userId="42926741f8374836" providerId="LiveId" clId="{F0F17269-047C-468D-9B88-82EF41F2B123}" dt="2019-04-02T05:48:20.854" v="792" actId="20577"/>
          <ac:spMkLst>
            <pc:docMk/>
            <pc:sldMk cId="3390958940" sldId="298"/>
            <ac:spMk id="2" creationId="{00000000-0000-0000-0000-000000000000}"/>
          </ac:spMkLst>
        </pc:spChg>
        <pc:spChg chg="mod">
          <ac:chgData name="Mark Shaw" userId="42926741f8374836" providerId="LiveId" clId="{F0F17269-047C-468D-9B88-82EF41F2B123}" dt="2019-04-02T05:44:13.720" v="621" actId="1076"/>
          <ac:spMkLst>
            <pc:docMk/>
            <pc:sldMk cId="3390958940" sldId="298"/>
            <ac:spMk id="4" creationId="{FC41FFA9-2E54-44AC-B84C-9F8CBEC21EA5}"/>
          </ac:spMkLst>
        </pc:spChg>
      </pc:sldChg>
      <pc:sldChg chg="del">
        <pc:chgData name="Mark Shaw" userId="42926741f8374836" providerId="LiveId" clId="{F0F17269-047C-468D-9B88-82EF41F2B123}" dt="2019-04-02T05:14:48.626" v="3" actId="2696"/>
        <pc:sldMkLst>
          <pc:docMk/>
          <pc:sldMk cId="1920660800" sldId="307"/>
        </pc:sldMkLst>
      </pc:sldChg>
      <pc:sldChg chg="modSp add">
        <pc:chgData name="Mark Shaw" userId="42926741f8374836" providerId="LiveId" clId="{F0F17269-047C-468D-9B88-82EF41F2B123}" dt="2019-04-02T05:43:13.662" v="612" actId="1076"/>
        <pc:sldMkLst>
          <pc:docMk/>
          <pc:sldMk cId="3678791357" sldId="307"/>
        </pc:sldMkLst>
        <pc:spChg chg="mod">
          <ac:chgData name="Mark Shaw" userId="42926741f8374836" providerId="LiveId" clId="{F0F17269-047C-468D-9B88-82EF41F2B123}" dt="2019-04-02T05:43:08.188" v="611" actId="1076"/>
          <ac:spMkLst>
            <pc:docMk/>
            <pc:sldMk cId="3678791357" sldId="307"/>
            <ac:spMk id="2" creationId="{00000000-0000-0000-0000-000000000000}"/>
          </ac:spMkLst>
        </pc:spChg>
        <pc:spChg chg="mod">
          <ac:chgData name="Mark Shaw" userId="42926741f8374836" providerId="LiveId" clId="{F0F17269-047C-468D-9B88-82EF41F2B123}" dt="2019-04-02T05:43:13.662" v="612" actId="1076"/>
          <ac:spMkLst>
            <pc:docMk/>
            <pc:sldMk cId="3678791357" sldId="307"/>
            <ac:spMk id="4" creationId="{6F8C4A82-56E9-4734-A8CD-176347FCAAE8}"/>
          </ac:spMkLst>
        </pc:spChg>
      </pc:sldChg>
      <pc:sldChg chg="modSp">
        <pc:chgData name="Mark Shaw" userId="42926741f8374836" providerId="LiveId" clId="{F0F17269-047C-468D-9B88-82EF41F2B123}" dt="2019-04-02T05:18:29.676" v="74" actId="20577"/>
        <pc:sldMkLst>
          <pc:docMk/>
          <pc:sldMk cId="3944288225" sldId="319"/>
        </pc:sldMkLst>
        <pc:spChg chg="mod">
          <ac:chgData name="Mark Shaw" userId="42926741f8374836" providerId="LiveId" clId="{F0F17269-047C-468D-9B88-82EF41F2B123}" dt="2019-04-02T05:18:29.676" v="74" actId="20577"/>
          <ac:spMkLst>
            <pc:docMk/>
            <pc:sldMk cId="3944288225" sldId="319"/>
            <ac:spMk id="8" creationId="{00000000-0000-0000-0000-000000000000}"/>
          </ac:spMkLst>
        </pc:spChg>
      </pc:sldChg>
      <pc:sldChg chg="delSp modSp">
        <pc:chgData name="Mark Shaw" userId="42926741f8374836" providerId="LiveId" clId="{F0F17269-047C-468D-9B88-82EF41F2B123}" dt="2019-04-02T08:44:08.736" v="1481" actId="108"/>
        <pc:sldMkLst>
          <pc:docMk/>
          <pc:sldMk cId="410551027" sldId="320"/>
        </pc:sldMkLst>
        <pc:spChg chg="del mod">
          <ac:chgData name="Mark Shaw" userId="42926741f8374836" providerId="LiveId" clId="{F0F17269-047C-468D-9B88-82EF41F2B123}" dt="2019-04-02T05:21:57.799" v="145"/>
          <ac:spMkLst>
            <pc:docMk/>
            <pc:sldMk cId="410551027" sldId="320"/>
            <ac:spMk id="2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5:22:11.131" v="149" actId="478"/>
          <ac:spMkLst>
            <pc:docMk/>
            <pc:sldMk cId="410551027" sldId="320"/>
            <ac:spMk id="4" creationId="{00000000-0000-0000-0000-000000000000}"/>
          </ac:spMkLst>
        </pc:spChg>
        <pc:spChg chg="del">
          <ac:chgData name="Mark Shaw" userId="42926741f8374836" providerId="LiveId" clId="{F0F17269-047C-468D-9B88-82EF41F2B123}" dt="2019-04-02T05:22:15.780" v="150" actId="478"/>
          <ac:spMkLst>
            <pc:docMk/>
            <pc:sldMk cId="410551027" sldId="320"/>
            <ac:spMk id="5" creationId="{00000000-0000-0000-0000-000000000000}"/>
          </ac:spMkLst>
        </pc:spChg>
        <pc:spChg chg="mod">
          <ac:chgData name="Mark Shaw" userId="42926741f8374836" providerId="LiveId" clId="{F0F17269-047C-468D-9B88-82EF41F2B123}" dt="2019-04-02T08:44:08.736" v="1481" actId="108"/>
          <ac:spMkLst>
            <pc:docMk/>
            <pc:sldMk cId="410551027" sldId="320"/>
            <ac:spMk id="6" creationId="{00000000-0000-0000-0000-000000000000}"/>
          </ac:spMkLst>
        </pc:spChg>
      </pc:sldChg>
      <pc:sldChg chg="modSp">
        <pc:chgData name="Mark Shaw" userId="42926741f8374836" providerId="LiveId" clId="{F0F17269-047C-468D-9B88-82EF41F2B123}" dt="2019-04-02T05:34:22.730" v="515" actId="20577"/>
        <pc:sldMkLst>
          <pc:docMk/>
          <pc:sldMk cId="3563334845" sldId="321"/>
        </pc:sldMkLst>
        <pc:spChg chg="mod">
          <ac:chgData name="Mark Shaw" userId="42926741f8374836" providerId="LiveId" clId="{F0F17269-047C-468D-9B88-82EF41F2B123}" dt="2019-04-02T05:34:22.730" v="515" actId="20577"/>
          <ac:spMkLst>
            <pc:docMk/>
            <pc:sldMk cId="3563334845" sldId="321"/>
            <ac:spMk id="3" creationId="{00000000-0000-0000-0000-000000000000}"/>
          </ac:spMkLst>
        </pc:spChg>
        <pc:spChg chg="mod">
          <ac:chgData name="Mark Shaw" userId="42926741f8374836" providerId="LiveId" clId="{F0F17269-047C-468D-9B88-82EF41F2B123}" dt="2019-04-02T05:34:05.254" v="509" actId="27636"/>
          <ac:spMkLst>
            <pc:docMk/>
            <pc:sldMk cId="3563334845" sldId="321"/>
            <ac:spMk id="4" creationId="{00000000-0000-0000-0000-000000000000}"/>
          </ac:spMkLst>
        </pc:spChg>
      </pc:sldChg>
      <pc:sldChg chg="modSp">
        <pc:chgData name="Mark Shaw" userId="42926741f8374836" providerId="LiveId" clId="{F0F17269-047C-468D-9B88-82EF41F2B123}" dt="2019-04-02T05:35:18.048" v="542" actId="20577"/>
        <pc:sldMkLst>
          <pc:docMk/>
          <pc:sldMk cId="2389287367" sldId="322"/>
        </pc:sldMkLst>
        <pc:spChg chg="mod">
          <ac:chgData name="Mark Shaw" userId="42926741f8374836" providerId="LiveId" clId="{F0F17269-047C-468D-9B88-82EF41F2B123}" dt="2019-04-02T05:35:18.048" v="542" actId="20577"/>
          <ac:spMkLst>
            <pc:docMk/>
            <pc:sldMk cId="2389287367" sldId="322"/>
            <ac:spMk id="2" creationId="{00000000-0000-0000-0000-000000000000}"/>
          </ac:spMkLst>
        </pc:spChg>
      </pc:sldChg>
      <pc:sldChg chg="addSp delSp modSp">
        <pc:chgData name="Mark Shaw" userId="42926741f8374836" providerId="LiveId" clId="{F0F17269-047C-468D-9B88-82EF41F2B123}" dt="2019-04-02T10:28:17.301" v="3116" actId="20577"/>
        <pc:sldMkLst>
          <pc:docMk/>
          <pc:sldMk cId="101568971" sldId="325"/>
        </pc:sldMkLst>
        <pc:spChg chg="mod">
          <ac:chgData name="Mark Shaw" userId="42926741f8374836" providerId="LiveId" clId="{F0F17269-047C-468D-9B88-82EF41F2B123}" dt="2019-04-02T10:24:19.180" v="2877" actId="27636"/>
          <ac:spMkLst>
            <pc:docMk/>
            <pc:sldMk cId="101568971" sldId="325"/>
            <ac:spMk id="2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9:12:35.741" v="2197"/>
          <ac:spMkLst>
            <pc:docMk/>
            <pc:sldMk cId="101568971" sldId="325"/>
            <ac:spMk id="3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9:12:35.741" v="2197"/>
          <ac:spMkLst>
            <pc:docMk/>
            <pc:sldMk cId="101568971" sldId="325"/>
            <ac:spMk id="4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9:12:35.741" v="2197"/>
          <ac:spMkLst>
            <pc:docMk/>
            <pc:sldMk cId="101568971" sldId="325"/>
            <ac:spMk id="5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9:12:35.741" v="2197"/>
          <ac:spMkLst>
            <pc:docMk/>
            <pc:sldMk cId="101568971" sldId="325"/>
            <ac:spMk id="6" creationId="{00000000-0000-0000-0000-000000000000}"/>
          </ac:spMkLst>
        </pc:spChg>
        <pc:spChg chg="add mod">
          <ac:chgData name="Mark Shaw" userId="42926741f8374836" providerId="LiveId" clId="{F0F17269-047C-468D-9B88-82EF41F2B123}" dt="2019-04-02T10:28:17.301" v="3116" actId="20577"/>
          <ac:spMkLst>
            <pc:docMk/>
            <pc:sldMk cId="101568971" sldId="325"/>
            <ac:spMk id="9" creationId="{0FFFD00B-EAAE-49E5-8101-88C3A9D2A8BB}"/>
          </ac:spMkLst>
        </pc:spChg>
      </pc:sldChg>
      <pc:sldChg chg="modSp del">
        <pc:chgData name="Mark Shaw" userId="42926741f8374836" providerId="LiveId" clId="{F0F17269-047C-468D-9B88-82EF41F2B123}" dt="2019-04-02T11:11:02.775" v="4930" actId="2696"/>
        <pc:sldMkLst>
          <pc:docMk/>
          <pc:sldMk cId="522346563" sldId="326"/>
        </pc:sldMkLst>
        <pc:spChg chg="mod">
          <ac:chgData name="Mark Shaw" userId="42926741f8374836" providerId="LiveId" clId="{F0F17269-047C-468D-9B88-82EF41F2B123}" dt="2019-04-02T11:06:06.411" v="4803"/>
          <ac:spMkLst>
            <pc:docMk/>
            <pc:sldMk cId="522346563" sldId="326"/>
            <ac:spMk id="5" creationId="{00000000-0000-0000-0000-000000000000}"/>
          </ac:spMkLst>
        </pc:spChg>
      </pc:sldChg>
      <pc:sldChg chg="modSp">
        <pc:chgData name="Mark Shaw" userId="42926741f8374836" providerId="LiveId" clId="{F0F17269-047C-468D-9B88-82EF41F2B123}" dt="2019-04-02T11:18:24.195" v="5121" actId="20577"/>
        <pc:sldMkLst>
          <pc:docMk/>
          <pc:sldMk cId="1746807290" sldId="327"/>
        </pc:sldMkLst>
        <pc:spChg chg="mod">
          <ac:chgData name="Mark Shaw" userId="42926741f8374836" providerId="LiveId" clId="{F0F17269-047C-468D-9B88-82EF41F2B123}" dt="2019-04-02T11:18:24.195" v="5121" actId="20577"/>
          <ac:spMkLst>
            <pc:docMk/>
            <pc:sldMk cId="1746807290" sldId="327"/>
            <ac:spMk id="2" creationId="{00000000-0000-0000-0000-000000000000}"/>
          </ac:spMkLst>
        </pc:spChg>
        <pc:spChg chg="mod">
          <ac:chgData name="Mark Shaw" userId="42926741f8374836" providerId="LiveId" clId="{F0F17269-047C-468D-9B88-82EF41F2B123}" dt="2019-04-02T11:11:17.191" v="4966" actId="5793"/>
          <ac:spMkLst>
            <pc:docMk/>
            <pc:sldMk cId="1746807290" sldId="327"/>
            <ac:spMk id="3" creationId="{00000000-0000-0000-0000-000000000000}"/>
          </ac:spMkLst>
        </pc:spChg>
        <pc:spChg chg="mod">
          <ac:chgData name="Mark Shaw" userId="42926741f8374836" providerId="LiveId" clId="{F0F17269-047C-468D-9B88-82EF41F2B123}" dt="2019-04-02T11:17:44.272" v="5104" actId="1076"/>
          <ac:spMkLst>
            <pc:docMk/>
            <pc:sldMk cId="1746807290" sldId="327"/>
            <ac:spMk id="4" creationId="{8366E119-F959-496D-803A-F09BD4A35D05}"/>
          </ac:spMkLst>
        </pc:spChg>
      </pc:sldChg>
      <pc:sldChg chg="add">
        <pc:chgData name="Mark Shaw" userId="42926741f8374836" providerId="LiveId" clId="{F0F17269-047C-468D-9B88-82EF41F2B123}" dt="2019-04-02T05:16:13.013" v="5"/>
        <pc:sldMkLst>
          <pc:docMk/>
          <pc:sldMk cId="114010309" sldId="330"/>
        </pc:sldMkLst>
      </pc:sldChg>
      <pc:sldChg chg="del">
        <pc:chgData name="Mark Shaw" userId="42926741f8374836" providerId="LiveId" clId="{F0F17269-047C-468D-9B88-82EF41F2B123}" dt="2019-04-02T05:14:48.612" v="0" actId="2696"/>
        <pc:sldMkLst>
          <pc:docMk/>
          <pc:sldMk cId="1756553090" sldId="330"/>
        </pc:sldMkLst>
      </pc:sldChg>
      <pc:sldChg chg="del">
        <pc:chgData name="Mark Shaw" userId="42926741f8374836" providerId="LiveId" clId="{F0F17269-047C-468D-9B88-82EF41F2B123}" dt="2019-04-02T05:14:48.618" v="1" actId="2696"/>
        <pc:sldMkLst>
          <pc:docMk/>
          <pc:sldMk cId="827106438" sldId="331"/>
        </pc:sldMkLst>
      </pc:sldChg>
      <pc:sldChg chg="modSp add">
        <pc:chgData name="Mark Shaw" userId="42926741f8374836" providerId="LiveId" clId="{F0F17269-047C-468D-9B88-82EF41F2B123}" dt="2019-04-02T06:07:39.617" v="1032" actId="13822"/>
        <pc:sldMkLst>
          <pc:docMk/>
          <pc:sldMk cId="1229917077" sldId="331"/>
        </pc:sldMkLst>
        <pc:spChg chg="mod">
          <ac:chgData name="Mark Shaw" userId="42926741f8374836" providerId="LiveId" clId="{F0F17269-047C-468D-9B88-82EF41F2B123}" dt="2019-04-02T06:07:39.617" v="1032" actId="13822"/>
          <ac:spMkLst>
            <pc:docMk/>
            <pc:sldMk cId="1229917077" sldId="331"/>
            <ac:spMk id="2" creationId="{00000000-0000-0000-0000-000000000000}"/>
          </ac:spMkLst>
        </pc:spChg>
      </pc:sldChg>
      <pc:sldChg chg="modSp add">
        <pc:chgData name="Mark Shaw" userId="42926741f8374836" providerId="LiveId" clId="{F0F17269-047C-468D-9B88-82EF41F2B123}" dt="2019-04-02T05:41:24.420" v="601" actId="13926"/>
        <pc:sldMkLst>
          <pc:docMk/>
          <pc:sldMk cId="778604229" sldId="332"/>
        </pc:sldMkLst>
        <pc:spChg chg="mod">
          <ac:chgData name="Mark Shaw" userId="42926741f8374836" providerId="LiveId" clId="{F0F17269-047C-468D-9B88-82EF41F2B123}" dt="2019-04-02T05:41:24.420" v="601" actId="13926"/>
          <ac:spMkLst>
            <pc:docMk/>
            <pc:sldMk cId="778604229" sldId="332"/>
            <ac:spMk id="2" creationId="{00000000-0000-0000-0000-000000000000}"/>
          </ac:spMkLst>
        </pc:spChg>
      </pc:sldChg>
      <pc:sldChg chg="del">
        <pc:chgData name="Mark Shaw" userId="42926741f8374836" providerId="LiveId" clId="{F0F17269-047C-468D-9B88-82EF41F2B123}" dt="2019-04-02T05:16:25.815" v="6" actId="2696"/>
        <pc:sldMkLst>
          <pc:docMk/>
          <pc:sldMk cId="3530761305" sldId="332"/>
        </pc:sldMkLst>
      </pc:sldChg>
      <pc:sldChg chg="modSp">
        <pc:chgData name="Mark Shaw" userId="42926741f8374836" providerId="LiveId" clId="{F0F17269-047C-468D-9B88-82EF41F2B123}" dt="2019-04-02T08:46:54.184" v="1494" actId="1076"/>
        <pc:sldMkLst>
          <pc:docMk/>
          <pc:sldMk cId="1965081693" sldId="334"/>
        </pc:sldMkLst>
        <pc:spChg chg="mod">
          <ac:chgData name="Mark Shaw" userId="42926741f8374836" providerId="LiveId" clId="{F0F17269-047C-468D-9B88-82EF41F2B123}" dt="2019-04-02T08:46:30.271" v="1491" actId="108"/>
          <ac:spMkLst>
            <pc:docMk/>
            <pc:sldMk cId="1965081693" sldId="334"/>
            <ac:spMk id="6" creationId="{00000000-0000-0000-0000-000000000000}"/>
          </ac:spMkLst>
        </pc:spChg>
        <pc:spChg chg="mod">
          <ac:chgData name="Mark Shaw" userId="42926741f8374836" providerId="LiveId" clId="{F0F17269-047C-468D-9B88-82EF41F2B123}" dt="2019-04-02T08:46:54.184" v="1494" actId="1076"/>
          <ac:spMkLst>
            <pc:docMk/>
            <pc:sldMk cId="1965081693" sldId="334"/>
            <ac:spMk id="10" creationId="{00000000-0000-0000-0000-000000000000}"/>
          </ac:spMkLst>
        </pc:spChg>
        <pc:spChg chg="mod">
          <ac:chgData name="Mark Shaw" userId="42926741f8374836" providerId="LiveId" clId="{F0F17269-047C-468D-9B88-82EF41F2B123}" dt="2019-04-02T08:46:50.517" v="1493" actId="1076"/>
          <ac:spMkLst>
            <pc:docMk/>
            <pc:sldMk cId="1965081693" sldId="334"/>
            <ac:spMk id="11" creationId="{00000000-0000-0000-0000-000000000000}"/>
          </ac:spMkLst>
        </pc:spChg>
        <pc:spChg chg="mod">
          <ac:chgData name="Mark Shaw" userId="42926741f8374836" providerId="LiveId" clId="{F0F17269-047C-468D-9B88-82EF41F2B123}" dt="2019-04-02T08:46:42.677" v="1492" actId="1076"/>
          <ac:spMkLst>
            <pc:docMk/>
            <pc:sldMk cId="1965081693" sldId="334"/>
            <ac:spMk id="12" creationId="{00000000-0000-0000-0000-000000000000}"/>
          </ac:spMkLst>
        </pc:spChg>
      </pc:sldChg>
      <pc:sldChg chg="addSp delSp modSp">
        <pc:chgData name="Mark Shaw" userId="42926741f8374836" providerId="LiveId" clId="{F0F17269-047C-468D-9B88-82EF41F2B123}" dt="2019-04-02T05:49:46.447" v="815" actId="20577"/>
        <pc:sldMkLst>
          <pc:docMk/>
          <pc:sldMk cId="1500794971" sldId="335"/>
        </pc:sldMkLst>
        <pc:spChg chg="mod">
          <ac:chgData name="Mark Shaw" userId="42926741f8374836" providerId="LiveId" clId="{F0F17269-047C-468D-9B88-82EF41F2B123}" dt="2019-04-02T05:49:46.447" v="815" actId="20577"/>
          <ac:spMkLst>
            <pc:docMk/>
            <pc:sldMk cId="1500794971" sldId="335"/>
            <ac:spMk id="2" creationId="{00000000-0000-0000-0000-000000000000}"/>
          </ac:spMkLst>
        </pc:spChg>
        <pc:spChg chg="add del mod">
          <ac:chgData name="Mark Shaw" userId="42926741f8374836" providerId="LiveId" clId="{F0F17269-047C-468D-9B88-82EF41F2B123}" dt="2019-04-02T05:49:06.169" v="794"/>
          <ac:spMkLst>
            <pc:docMk/>
            <pc:sldMk cId="1500794971" sldId="335"/>
            <ac:spMk id="6" creationId="{C7ECB1D9-6B88-49C1-BC27-7750F961AAB5}"/>
          </ac:spMkLst>
        </pc:spChg>
        <pc:spChg chg="add del mod">
          <ac:chgData name="Mark Shaw" userId="42926741f8374836" providerId="LiveId" clId="{F0F17269-047C-468D-9B88-82EF41F2B123}" dt="2019-04-02T05:49:06.169" v="794"/>
          <ac:spMkLst>
            <pc:docMk/>
            <pc:sldMk cId="1500794971" sldId="335"/>
            <ac:spMk id="7" creationId="{AB364E09-6335-4557-A302-C712F7B31D37}"/>
          </ac:spMkLst>
        </pc:spChg>
        <pc:spChg chg="add del mod">
          <ac:chgData name="Mark Shaw" userId="42926741f8374836" providerId="LiveId" clId="{F0F17269-047C-468D-9B88-82EF41F2B123}" dt="2019-04-02T05:49:06.169" v="794"/>
          <ac:spMkLst>
            <pc:docMk/>
            <pc:sldMk cId="1500794971" sldId="335"/>
            <ac:spMk id="8" creationId="{5836840E-9AA8-4758-923A-E051682CB2D3}"/>
          </ac:spMkLst>
        </pc:spChg>
        <pc:spChg chg="add del mod">
          <ac:chgData name="Mark Shaw" userId="42926741f8374836" providerId="LiveId" clId="{F0F17269-047C-468D-9B88-82EF41F2B123}" dt="2019-04-02T05:49:06.169" v="794"/>
          <ac:spMkLst>
            <pc:docMk/>
            <pc:sldMk cId="1500794971" sldId="335"/>
            <ac:spMk id="9" creationId="{9EB25EC4-EC1A-4943-8075-08FB73EED02E}"/>
          </ac:spMkLst>
        </pc:spChg>
      </pc:sldChg>
      <pc:sldChg chg="addSp delSp modSp">
        <pc:chgData name="Mark Shaw" userId="42926741f8374836" providerId="LiveId" clId="{F0F17269-047C-468D-9B88-82EF41F2B123}" dt="2019-04-02T06:06:27.348" v="1012" actId="20577"/>
        <pc:sldMkLst>
          <pc:docMk/>
          <pc:sldMk cId="1955798203" sldId="336"/>
        </pc:sldMkLst>
        <pc:spChg chg="mod">
          <ac:chgData name="Mark Shaw" userId="42926741f8374836" providerId="LiveId" clId="{F0F17269-047C-468D-9B88-82EF41F2B123}" dt="2019-04-02T06:05:41.483" v="999" actId="27636"/>
          <ac:spMkLst>
            <pc:docMk/>
            <pc:sldMk cId="1955798203" sldId="336"/>
            <ac:spMk id="2" creationId="{00000000-0000-0000-0000-000000000000}"/>
          </ac:spMkLst>
        </pc:spChg>
        <pc:spChg chg="mod">
          <ac:chgData name="Mark Shaw" userId="42926741f8374836" providerId="LiveId" clId="{F0F17269-047C-468D-9B88-82EF41F2B123}" dt="2019-04-02T06:06:27.348" v="1012" actId="20577"/>
          <ac:spMkLst>
            <pc:docMk/>
            <pc:sldMk cId="1955798203" sldId="336"/>
            <ac:spMk id="3" creationId="{00000000-0000-0000-0000-000000000000}"/>
          </ac:spMkLst>
        </pc:spChg>
        <pc:spChg chg="add del mod">
          <ac:chgData name="Mark Shaw" userId="42926741f8374836" providerId="LiveId" clId="{F0F17269-047C-468D-9B88-82EF41F2B123}" dt="2019-04-02T06:05:41.329" v="998"/>
          <ac:spMkLst>
            <pc:docMk/>
            <pc:sldMk cId="1955798203" sldId="336"/>
            <ac:spMk id="6" creationId="{A1CA8BB5-392B-4DE5-AD11-2FD3776FB525}"/>
          </ac:spMkLst>
        </pc:spChg>
        <pc:spChg chg="add del mod">
          <ac:chgData name="Mark Shaw" userId="42926741f8374836" providerId="LiveId" clId="{F0F17269-047C-468D-9B88-82EF41F2B123}" dt="2019-04-02T06:05:41.329" v="998"/>
          <ac:spMkLst>
            <pc:docMk/>
            <pc:sldMk cId="1955798203" sldId="336"/>
            <ac:spMk id="7" creationId="{CE88097E-B088-4104-955B-75EFDC37FF5F}"/>
          </ac:spMkLst>
        </pc:spChg>
        <pc:spChg chg="add del mod">
          <ac:chgData name="Mark Shaw" userId="42926741f8374836" providerId="LiveId" clId="{F0F17269-047C-468D-9B88-82EF41F2B123}" dt="2019-04-02T06:05:41.329" v="998"/>
          <ac:spMkLst>
            <pc:docMk/>
            <pc:sldMk cId="1955798203" sldId="336"/>
            <ac:spMk id="8" creationId="{F5B854D4-CAE3-48F3-95F2-5CFB87E7A6EC}"/>
          </ac:spMkLst>
        </pc:spChg>
        <pc:spChg chg="add del mod">
          <ac:chgData name="Mark Shaw" userId="42926741f8374836" providerId="LiveId" clId="{F0F17269-047C-468D-9B88-82EF41F2B123}" dt="2019-04-02T06:05:41.329" v="998"/>
          <ac:spMkLst>
            <pc:docMk/>
            <pc:sldMk cId="1955798203" sldId="336"/>
            <ac:spMk id="9" creationId="{A7EA07D1-EAD7-4829-9EE7-351D9D82314F}"/>
          </ac:spMkLst>
        </pc:spChg>
      </pc:sldChg>
      <pc:sldChg chg="modSp">
        <pc:chgData name="Mark Shaw" userId="42926741f8374836" providerId="LiveId" clId="{F0F17269-047C-468D-9B88-82EF41F2B123}" dt="2019-04-02T10:30:13.424" v="3192" actId="14100"/>
        <pc:sldMkLst>
          <pc:docMk/>
          <pc:sldMk cId="3444689417" sldId="337"/>
        </pc:sldMkLst>
        <pc:spChg chg="mod">
          <ac:chgData name="Mark Shaw" userId="42926741f8374836" providerId="LiveId" clId="{F0F17269-047C-468D-9B88-82EF41F2B123}" dt="2019-04-02T06:06:59.568" v="1031" actId="20577"/>
          <ac:spMkLst>
            <pc:docMk/>
            <pc:sldMk cId="3444689417" sldId="337"/>
            <ac:spMk id="4" creationId="{00000000-0000-0000-0000-000000000000}"/>
          </ac:spMkLst>
        </pc:spChg>
        <pc:spChg chg="mod">
          <ac:chgData name="Mark Shaw" userId="42926741f8374836" providerId="LiveId" clId="{F0F17269-047C-468D-9B88-82EF41F2B123}" dt="2019-04-02T06:08:11.381" v="1033" actId="1076"/>
          <ac:spMkLst>
            <pc:docMk/>
            <pc:sldMk cId="3444689417" sldId="337"/>
            <ac:spMk id="5" creationId="{00000000-0000-0000-0000-000000000000}"/>
          </ac:spMkLst>
        </pc:spChg>
        <pc:spChg chg="mod">
          <ac:chgData name="Mark Shaw" userId="42926741f8374836" providerId="LiveId" clId="{F0F17269-047C-468D-9B88-82EF41F2B123}" dt="2019-04-02T06:08:11.381" v="1033" actId="1076"/>
          <ac:spMkLst>
            <pc:docMk/>
            <pc:sldMk cId="3444689417" sldId="337"/>
            <ac:spMk id="6" creationId="{00000000-0000-0000-0000-000000000000}"/>
          </ac:spMkLst>
        </pc:spChg>
        <pc:spChg chg="mod">
          <ac:chgData name="Mark Shaw" userId="42926741f8374836" providerId="LiveId" clId="{F0F17269-047C-468D-9B88-82EF41F2B123}" dt="2019-04-02T06:08:36.485" v="1035" actId="14100"/>
          <ac:spMkLst>
            <pc:docMk/>
            <pc:sldMk cId="3444689417" sldId="337"/>
            <ac:spMk id="7" creationId="{00000000-0000-0000-0000-000000000000}"/>
          </ac:spMkLst>
        </pc:spChg>
        <pc:spChg chg="mod">
          <ac:chgData name="Mark Shaw" userId="42926741f8374836" providerId="LiveId" clId="{F0F17269-047C-468D-9B88-82EF41F2B123}" dt="2019-04-02T10:30:13.424" v="3192" actId="14100"/>
          <ac:spMkLst>
            <pc:docMk/>
            <pc:sldMk cId="3444689417" sldId="337"/>
            <ac:spMk id="8" creationId="{00000000-0000-0000-0000-000000000000}"/>
          </ac:spMkLst>
        </pc:spChg>
      </pc:sldChg>
      <pc:sldChg chg="delSp modSp">
        <pc:chgData name="Mark Shaw" userId="42926741f8374836" providerId="LiveId" clId="{F0F17269-047C-468D-9B88-82EF41F2B123}" dt="2019-04-02T09:00:42.468" v="1946" actId="20577"/>
        <pc:sldMkLst>
          <pc:docMk/>
          <pc:sldMk cId="1416029153" sldId="338"/>
        </pc:sldMkLst>
        <pc:spChg chg="mod">
          <ac:chgData name="Mark Shaw" userId="42926741f8374836" providerId="LiveId" clId="{F0F17269-047C-468D-9B88-82EF41F2B123}" dt="2019-04-02T08:56:50.931" v="1918" actId="20577"/>
          <ac:spMkLst>
            <pc:docMk/>
            <pc:sldMk cId="1416029153" sldId="338"/>
            <ac:spMk id="8" creationId="{00000000-0000-0000-0000-000000000000}"/>
          </ac:spMkLst>
        </pc:spChg>
        <pc:spChg chg="mod">
          <ac:chgData name="Mark Shaw" userId="42926741f8374836" providerId="LiveId" clId="{F0F17269-047C-468D-9B88-82EF41F2B123}" dt="2019-04-02T09:00:42.468" v="1946" actId="20577"/>
          <ac:spMkLst>
            <pc:docMk/>
            <pc:sldMk cId="1416029153" sldId="338"/>
            <ac:spMk id="13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6:15:23.474" v="1184" actId="478"/>
          <ac:spMkLst>
            <pc:docMk/>
            <pc:sldMk cId="1416029153" sldId="338"/>
            <ac:spMk id="14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6:15:15.902" v="1180" actId="478"/>
          <ac:spMkLst>
            <pc:docMk/>
            <pc:sldMk cId="1416029153" sldId="338"/>
            <ac:spMk id="15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6:15:09.876" v="1176"/>
          <ac:spMkLst>
            <pc:docMk/>
            <pc:sldMk cId="1416029153" sldId="338"/>
            <ac:spMk id="16" creationId="{00000000-0000-0000-0000-000000000000}"/>
          </ac:spMkLst>
        </pc:spChg>
      </pc:sldChg>
      <pc:sldChg chg="addSp delSp modSp">
        <pc:chgData name="Mark Shaw" userId="42926741f8374836" providerId="LiveId" clId="{F0F17269-047C-468D-9B88-82EF41F2B123}" dt="2019-04-02T08:53:12.774" v="1766" actId="20577"/>
        <pc:sldMkLst>
          <pc:docMk/>
          <pc:sldMk cId="3831952545" sldId="339"/>
        </pc:sldMkLst>
        <pc:spChg chg="add del mod">
          <ac:chgData name="Mark Shaw" userId="42926741f8374836" providerId="LiveId" clId="{F0F17269-047C-468D-9B88-82EF41F2B123}" dt="2019-04-02T06:05:48.385" v="1000"/>
          <ac:spMkLst>
            <pc:docMk/>
            <pc:sldMk cId="3831952545" sldId="339"/>
            <ac:spMk id="4" creationId="{614467AB-E1AE-4906-B2A8-7EC45EAA3565}"/>
          </ac:spMkLst>
        </pc:spChg>
        <pc:spChg chg="add del mod">
          <ac:chgData name="Mark Shaw" userId="42926741f8374836" providerId="LiveId" clId="{F0F17269-047C-468D-9B88-82EF41F2B123}" dt="2019-04-02T06:05:48.385" v="1000"/>
          <ac:spMkLst>
            <pc:docMk/>
            <pc:sldMk cId="3831952545" sldId="339"/>
            <ac:spMk id="5" creationId="{93955919-9747-4DF3-85B3-7922CB76D967}"/>
          </ac:spMkLst>
        </pc:spChg>
        <pc:spChg chg="add del mod">
          <ac:chgData name="Mark Shaw" userId="42926741f8374836" providerId="LiveId" clId="{F0F17269-047C-468D-9B88-82EF41F2B123}" dt="2019-04-02T06:05:48.385" v="1000"/>
          <ac:spMkLst>
            <pc:docMk/>
            <pc:sldMk cId="3831952545" sldId="339"/>
            <ac:spMk id="6" creationId="{DDCE4CFB-0D3B-473F-8C65-04BF29EB900E}"/>
          </ac:spMkLst>
        </pc:spChg>
        <pc:spChg chg="mod">
          <ac:chgData name="Mark Shaw" userId="42926741f8374836" providerId="LiveId" clId="{F0F17269-047C-468D-9B88-82EF41F2B123}" dt="2019-04-02T06:06:37.271" v="1018" actId="27636"/>
          <ac:spMkLst>
            <pc:docMk/>
            <pc:sldMk cId="3831952545" sldId="339"/>
            <ac:spMk id="7" creationId="{00000000-0000-0000-0000-000000000000}"/>
          </ac:spMkLst>
        </pc:spChg>
        <pc:spChg chg="mod">
          <ac:chgData name="Mark Shaw" userId="42926741f8374836" providerId="LiveId" clId="{F0F17269-047C-468D-9B88-82EF41F2B123}" dt="2019-04-02T08:53:12.774" v="1766" actId="20577"/>
          <ac:spMkLst>
            <pc:docMk/>
            <pc:sldMk cId="3831952545" sldId="339"/>
            <ac:spMk id="8" creationId="{00000000-0000-0000-0000-000000000000}"/>
          </ac:spMkLst>
        </pc:spChg>
        <pc:spChg chg="add del mod">
          <ac:chgData name="Mark Shaw" userId="42926741f8374836" providerId="LiveId" clId="{F0F17269-047C-468D-9B88-82EF41F2B123}" dt="2019-04-02T06:05:48.385" v="1000"/>
          <ac:spMkLst>
            <pc:docMk/>
            <pc:sldMk cId="3831952545" sldId="339"/>
            <ac:spMk id="9" creationId="{3E285C82-EBB2-41C2-842A-590D618D88F5}"/>
          </ac:spMkLst>
        </pc:spChg>
      </pc:sldChg>
      <pc:sldChg chg="addSp delSp modSp">
        <pc:chgData name="Mark Shaw" userId="42926741f8374836" providerId="LiveId" clId="{F0F17269-047C-468D-9B88-82EF41F2B123}" dt="2019-04-02T09:01:54.622" v="1983" actId="5793"/>
        <pc:sldMkLst>
          <pc:docMk/>
          <pc:sldMk cId="2268139894" sldId="340"/>
        </pc:sldMkLst>
        <pc:spChg chg="mod">
          <ac:chgData name="Mark Shaw" userId="42926741f8374836" providerId="LiveId" clId="{F0F17269-047C-468D-9B88-82EF41F2B123}" dt="2019-04-02T09:01:17.657" v="1981" actId="20577"/>
          <ac:spMkLst>
            <pc:docMk/>
            <pc:sldMk cId="2268139894" sldId="340"/>
            <ac:spMk id="2" creationId="{00000000-0000-0000-0000-000000000000}"/>
          </ac:spMkLst>
        </pc:spChg>
        <pc:spChg chg="mod">
          <ac:chgData name="Mark Shaw" userId="42926741f8374836" providerId="LiveId" clId="{F0F17269-047C-468D-9B88-82EF41F2B123}" dt="2019-04-02T09:01:54.622" v="1983" actId="5793"/>
          <ac:spMkLst>
            <pc:docMk/>
            <pc:sldMk cId="2268139894" sldId="340"/>
            <ac:spMk id="5" creationId="{00000000-0000-0000-0000-000000000000}"/>
          </ac:spMkLst>
        </pc:spChg>
        <pc:spChg chg="del">
          <ac:chgData name="Mark Shaw" userId="42926741f8374836" providerId="LiveId" clId="{F0F17269-047C-468D-9B88-82EF41F2B123}" dt="2019-04-02T08:58:11.297" v="1926" actId="478"/>
          <ac:spMkLst>
            <pc:docMk/>
            <pc:sldMk cId="2268139894" sldId="340"/>
            <ac:spMk id="7" creationId="{00000000-0000-0000-0000-000000000000}"/>
          </ac:spMkLst>
        </pc:spChg>
        <pc:spChg chg="del">
          <ac:chgData name="Mark Shaw" userId="42926741f8374836" providerId="LiveId" clId="{F0F17269-047C-468D-9B88-82EF41F2B123}" dt="2019-04-02T08:58:07.609" v="1925" actId="478"/>
          <ac:spMkLst>
            <pc:docMk/>
            <pc:sldMk cId="2268139894" sldId="340"/>
            <ac:spMk id="8" creationId="{00000000-0000-0000-0000-000000000000}"/>
          </ac:spMkLst>
        </pc:spChg>
        <pc:spChg chg="del mod">
          <ac:chgData name="Mark Shaw" userId="42926741f8374836" providerId="LiveId" clId="{F0F17269-047C-468D-9B88-82EF41F2B123}" dt="2019-04-02T08:58:03.004" v="1924" actId="478"/>
          <ac:spMkLst>
            <pc:docMk/>
            <pc:sldMk cId="2268139894" sldId="340"/>
            <ac:spMk id="9" creationId="{00000000-0000-0000-0000-000000000000}"/>
          </ac:spMkLst>
        </pc:spChg>
        <pc:spChg chg="add del mod">
          <ac:chgData name="Mark Shaw" userId="42926741f8374836" providerId="LiveId" clId="{F0F17269-047C-468D-9B88-82EF41F2B123}" dt="2019-04-02T08:58:19.210" v="1927"/>
          <ac:spMkLst>
            <pc:docMk/>
            <pc:sldMk cId="2268139894" sldId="340"/>
            <ac:spMk id="10" creationId="{C5CEA0BE-AE8C-48B2-9FFF-88EEE9969B32}"/>
          </ac:spMkLst>
        </pc:spChg>
        <pc:spChg chg="add del mod">
          <ac:chgData name="Mark Shaw" userId="42926741f8374836" providerId="LiveId" clId="{F0F17269-047C-468D-9B88-82EF41F2B123}" dt="2019-04-02T08:58:19.210" v="1927"/>
          <ac:spMkLst>
            <pc:docMk/>
            <pc:sldMk cId="2268139894" sldId="340"/>
            <ac:spMk id="12" creationId="{D2654677-0A00-4B0F-A81B-64DE148FE836}"/>
          </ac:spMkLst>
        </pc:spChg>
      </pc:sldChg>
      <pc:sldChg chg="addSp delSp modSp add">
        <pc:chgData name="Mark Shaw" userId="42926741f8374836" providerId="LiveId" clId="{F0F17269-047C-468D-9B88-82EF41F2B123}" dt="2019-04-02T10:30:00.706" v="3187"/>
        <pc:sldMkLst>
          <pc:docMk/>
          <pc:sldMk cId="3247403600" sldId="341"/>
        </pc:sldMkLst>
        <pc:spChg chg="del">
          <ac:chgData name="Mark Shaw" userId="42926741f8374836" providerId="LiveId" clId="{F0F17269-047C-468D-9B88-82EF41F2B123}" dt="2019-04-02T06:12:58.766" v="1115"/>
          <ac:spMkLst>
            <pc:docMk/>
            <pc:sldMk cId="3247403600" sldId="341"/>
            <ac:spMk id="2" creationId="{EAE33D5D-2F13-40BB-94C9-4A121C9001FC}"/>
          </ac:spMkLst>
        </pc:spChg>
        <pc:spChg chg="del">
          <ac:chgData name="Mark Shaw" userId="42926741f8374836" providerId="LiveId" clId="{F0F17269-047C-468D-9B88-82EF41F2B123}" dt="2019-04-02T06:12:58.766" v="1115"/>
          <ac:spMkLst>
            <pc:docMk/>
            <pc:sldMk cId="3247403600" sldId="341"/>
            <ac:spMk id="3" creationId="{6BF6E4C5-4ACA-42CD-8BB0-1502125A8129}"/>
          </ac:spMkLst>
        </pc:spChg>
        <pc:spChg chg="del">
          <ac:chgData name="Mark Shaw" userId="42926741f8374836" providerId="LiveId" clId="{F0F17269-047C-468D-9B88-82EF41F2B123}" dt="2019-04-02T06:12:58.766" v="1115"/>
          <ac:spMkLst>
            <pc:docMk/>
            <pc:sldMk cId="3247403600" sldId="341"/>
            <ac:spMk id="4" creationId="{E7A01774-399B-426D-A417-E00218B88ACE}"/>
          </ac:spMkLst>
        </pc:spChg>
        <pc:spChg chg="del">
          <ac:chgData name="Mark Shaw" userId="42926741f8374836" providerId="LiveId" clId="{F0F17269-047C-468D-9B88-82EF41F2B123}" dt="2019-04-02T06:12:58.766" v="1115"/>
          <ac:spMkLst>
            <pc:docMk/>
            <pc:sldMk cId="3247403600" sldId="341"/>
            <ac:spMk id="5" creationId="{02B2CE36-EDE5-4A75-B3B1-6A6F5FB0316F}"/>
          </ac:spMkLst>
        </pc:spChg>
        <pc:spChg chg="del">
          <ac:chgData name="Mark Shaw" userId="42926741f8374836" providerId="LiveId" clId="{F0F17269-047C-468D-9B88-82EF41F2B123}" dt="2019-04-02T06:12:58.766" v="1115"/>
          <ac:spMkLst>
            <pc:docMk/>
            <pc:sldMk cId="3247403600" sldId="341"/>
            <ac:spMk id="6" creationId="{02E5CEB8-6F0F-46F4-A6D2-F2FA3F8BF1A0}"/>
          </ac:spMkLst>
        </pc:spChg>
        <pc:spChg chg="add mod">
          <ac:chgData name="Mark Shaw" userId="42926741f8374836" providerId="LiveId" clId="{F0F17269-047C-468D-9B88-82EF41F2B123}" dt="2019-04-02T06:14:49.647" v="1173" actId="6549"/>
          <ac:spMkLst>
            <pc:docMk/>
            <pc:sldMk cId="3247403600" sldId="341"/>
            <ac:spMk id="9" creationId="{31AD6D0D-97DF-4D52-8739-28778B989B87}"/>
          </ac:spMkLst>
        </pc:spChg>
        <pc:spChg chg="add mod">
          <ac:chgData name="Mark Shaw" userId="42926741f8374836" providerId="LiveId" clId="{F0F17269-047C-468D-9B88-82EF41F2B123}" dt="2019-04-02T10:30:00.706" v="3187"/>
          <ac:spMkLst>
            <pc:docMk/>
            <pc:sldMk cId="3247403600" sldId="341"/>
            <ac:spMk id="10" creationId="{A2E9B6F5-9CFA-43E5-A649-9C0170666305}"/>
          </ac:spMkLst>
        </pc:spChg>
      </pc:sldChg>
      <pc:sldChg chg="addSp delSp modSp add del">
        <pc:chgData name="Mark Shaw" userId="42926741f8374836" providerId="LiveId" clId="{F0F17269-047C-468D-9B88-82EF41F2B123}" dt="2019-04-02T09:03:42.086" v="2014" actId="2696"/>
        <pc:sldMkLst>
          <pc:docMk/>
          <pc:sldMk cId="839138821" sldId="342"/>
        </pc:sldMkLst>
        <pc:spChg chg="del">
          <ac:chgData name="Mark Shaw" userId="42926741f8374836" providerId="LiveId" clId="{F0F17269-047C-468D-9B88-82EF41F2B123}" dt="2019-04-02T08:57:49.587" v="1921"/>
          <ac:spMkLst>
            <pc:docMk/>
            <pc:sldMk cId="839138821" sldId="342"/>
            <ac:spMk id="2" creationId="{E93BE3FC-E8BC-49C3-9404-5A40C37686F8}"/>
          </ac:spMkLst>
        </pc:spChg>
        <pc:spChg chg="del">
          <ac:chgData name="Mark Shaw" userId="42926741f8374836" providerId="LiveId" clId="{F0F17269-047C-468D-9B88-82EF41F2B123}" dt="2019-04-02T08:57:49.587" v="1921"/>
          <ac:spMkLst>
            <pc:docMk/>
            <pc:sldMk cId="839138821" sldId="342"/>
            <ac:spMk id="3" creationId="{1B60FC1D-E023-4805-92E5-3B03BAC44587}"/>
          </ac:spMkLst>
        </pc:spChg>
        <pc:spChg chg="del">
          <ac:chgData name="Mark Shaw" userId="42926741f8374836" providerId="LiveId" clId="{F0F17269-047C-468D-9B88-82EF41F2B123}" dt="2019-04-02T08:57:49.587" v="1921"/>
          <ac:spMkLst>
            <pc:docMk/>
            <pc:sldMk cId="839138821" sldId="342"/>
            <ac:spMk id="4" creationId="{EC5D361D-BC77-49BC-BF5E-4582B802BDFE}"/>
          </ac:spMkLst>
        </pc:spChg>
        <pc:spChg chg="del">
          <ac:chgData name="Mark Shaw" userId="42926741f8374836" providerId="LiveId" clId="{F0F17269-047C-468D-9B88-82EF41F2B123}" dt="2019-04-02T08:57:49.587" v="1921"/>
          <ac:spMkLst>
            <pc:docMk/>
            <pc:sldMk cId="839138821" sldId="342"/>
            <ac:spMk id="5" creationId="{118393CD-1A9A-43D7-8C01-F7D4748D7C49}"/>
          </ac:spMkLst>
        </pc:spChg>
        <pc:spChg chg="del">
          <ac:chgData name="Mark Shaw" userId="42926741f8374836" providerId="LiveId" clId="{F0F17269-047C-468D-9B88-82EF41F2B123}" dt="2019-04-02T08:57:49.587" v="1921"/>
          <ac:spMkLst>
            <pc:docMk/>
            <pc:sldMk cId="839138821" sldId="342"/>
            <ac:spMk id="6" creationId="{D03292A6-32B2-4202-88BB-52A69FB0D7D0}"/>
          </ac:spMkLst>
        </pc:spChg>
        <pc:spChg chg="add mod">
          <ac:chgData name="Mark Shaw" userId="42926741f8374836" providerId="LiveId" clId="{F0F17269-047C-468D-9B88-82EF41F2B123}" dt="2019-04-02T09:03:28.987" v="2013" actId="20577"/>
          <ac:spMkLst>
            <pc:docMk/>
            <pc:sldMk cId="839138821" sldId="342"/>
            <ac:spMk id="9" creationId="{58960367-A378-42D7-BC43-DA8882AD8E96}"/>
          </ac:spMkLst>
        </pc:spChg>
        <pc:spChg chg="add mod">
          <ac:chgData name="Mark Shaw" userId="42926741f8374836" providerId="LiveId" clId="{F0F17269-047C-468D-9B88-82EF41F2B123}" dt="2019-04-02T08:57:52.209" v="1923" actId="27636"/>
          <ac:spMkLst>
            <pc:docMk/>
            <pc:sldMk cId="839138821" sldId="342"/>
            <ac:spMk id="10" creationId="{E453E0AF-5A82-4A44-8CBE-D661A4666F39}"/>
          </ac:spMkLst>
        </pc:spChg>
      </pc:sldChg>
      <pc:sldChg chg="addSp delSp modSp add">
        <pc:chgData name="Mark Shaw" userId="42926741f8374836" providerId="LiveId" clId="{F0F17269-047C-468D-9B88-82EF41F2B123}" dt="2019-04-02T11:02:06.332" v="4651" actId="20577"/>
        <pc:sldMkLst>
          <pc:docMk/>
          <pc:sldMk cId="2647069153" sldId="342"/>
        </pc:sldMkLst>
        <pc:spChg chg="del">
          <ac:chgData name="Mark Shaw" userId="42926741f8374836" providerId="LiveId" clId="{F0F17269-047C-468D-9B88-82EF41F2B123}" dt="2019-04-02T09:11:39.246" v="2174"/>
          <ac:spMkLst>
            <pc:docMk/>
            <pc:sldMk cId="2647069153" sldId="342"/>
            <ac:spMk id="2" creationId="{7B1662AA-BF98-40A4-A8CB-8AE7EE3E0798}"/>
          </ac:spMkLst>
        </pc:spChg>
        <pc:spChg chg="del">
          <ac:chgData name="Mark Shaw" userId="42926741f8374836" providerId="LiveId" clId="{F0F17269-047C-468D-9B88-82EF41F2B123}" dt="2019-04-02T09:11:39.246" v="2174"/>
          <ac:spMkLst>
            <pc:docMk/>
            <pc:sldMk cId="2647069153" sldId="342"/>
            <ac:spMk id="3" creationId="{A9EDE0BD-E21F-4B08-AABF-F63CDD0D17BD}"/>
          </ac:spMkLst>
        </pc:spChg>
        <pc:spChg chg="del">
          <ac:chgData name="Mark Shaw" userId="42926741f8374836" providerId="LiveId" clId="{F0F17269-047C-468D-9B88-82EF41F2B123}" dt="2019-04-02T09:11:39.246" v="2174"/>
          <ac:spMkLst>
            <pc:docMk/>
            <pc:sldMk cId="2647069153" sldId="342"/>
            <ac:spMk id="4" creationId="{0D81FB48-FFAF-4AC1-B637-0833901D49FD}"/>
          </ac:spMkLst>
        </pc:spChg>
        <pc:spChg chg="del">
          <ac:chgData name="Mark Shaw" userId="42926741f8374836" providerId="LiveId" clId="{F0F17269-047C-468D-9B88-82EF41F2B123}" dt="2019-04-02T09:11:39.246" v="2174"/>
          <ac:spMkLst>
            <pc:docMk/>
            <pc:sldMk cId="2647069153" sldId="342"/>
            <ac:spMk id="5" creationId="{AFA12923-E132-4076-9701-0DF2925B121B}"/>
          </ac:spMkLst>
        </pc:spChg>
        <pc:spChg chg="del">
          <ac:chgData name="Mark Shaw" userId="42926741f8374836" providerId="LiveId" clId="{F0F17269-047C-468D-9B88-82EF41F2B123}" dt="2019-04-02T09:11:39.246" v="2174"/>
          <ac:spMkLst>
            <pc:docMk/>
            <pc:sldMk cId="2647069153" sldId="342"/>
            <ac:spMk id="6" creationId="{E286024A-9258-4F1B-9C7C-C30F55C060E9}"/>
          </ac:spMkLst>
        </pc:spChg>
        <pc:spChg chg="mod">
          <ac:chgData name="Mark Shaw" userId="42926741f8374836" providerId="LiveId" clId="{F0F17269-047C-468D-9B88-82EF41F2B123}" dt="2019-04-02T11:01:24.904" v="4603" actId="1076"/>
          <ac:spMkLst>
            <pc:docMk/>
            <pc:sldMk cId="2647069153" sldId="342"/>
            <ac:spMk id="7" creationId="{F7DA3072-9636-4C98-9FD2-390302801C14}"/>
          </ac:spMkLst>
        </pc:spChg>
        <pc:spChg chg="add mod">
          <ac:chgData name="Mark Shaw" userId="42926741f8374836" providerId="LiveId" clId="{F0F17269-047C-468D-9B88-82EF41F2B123}" dt="2019-04-02T10:30:32.121" v="3199" actId="20577"/>
          <ac:spMkLst>
            <pc:docMk/>
            <pc:sldMk cId="2647069153" sldId="342"/>
            <ac:spMk id="9" creationId="{E50C7B23-308E-41DF-A934-736E6D22D2ED}"/>
          </ac:spMkLst>
        </pc:spChg>
        <pc:spChg chg="add del mod">
          <ac:chgData name="Mark Shaw" userId="42926741f8374836" providerId="LiveId" clId="{F0F17269-047C-468D-9B88-82EF41F2B123}" dt="2019-04-02T11:02:06.332" v="4651" actId="20577"/>
          <ac:spMkLst>
            <pc:docMk/>
            <pc:sldMk cId="2647069153" sldId="342"/>
            <ac:spMk id="10" creationId="{722689F8-D3A1-4BEA-A483-5C66D2E4B0C0}"/>
          </ac:spMkLst>
        </pc:spChg>
        <pc:spChg chg="add del mod">
          <ac:chgData name="Mark Shaw" userId="42926741f8374836" providerId="LiveId" clId="{F0F17269-047C-468D-9B88-82EF41F2B123}" dt="2019-04-02T11:01:48.315" v="4609" actId="478"/>
          <ac:spMkLst>
            <pc:docMk/>
            <pc:sldMk cId="2647069153" sldId="342"/>
            <ac:spMk id="12" creationId="{9064570E-F28C-4B46-9AEE-2AE0FB521112}"/>
          </ac:spMkLst>
        </pc:spChg>
      </pc:sldChg>
      <pc:sldChg chg="modSp add">
        <pc:chgData name="Mark Shaw" userId="42926741f8374836" providerId="LiveId" clId="{F0F17269-047C-468D-9B88-82EF41F2B123}" dt="2019-04-02T11:00:59.607" v="4597" actId="20577"/>
        <pc:sldMkLst>
          <pc:docMk/>
          <pc:sldMk cId="215139627" sldId="343"/>
        </pc:sldMkLst>
        <pc:spChg chg="mod">
          <ac:chgData name="Mark Shaw" userId="42926741f8374836" providerId="LiveId" clId="{F0F17269-047C-468D-9B88-82EF41F2B123}" dt="2019-04-02T10:56:32.805" v="4375" actId="20577"/>
          <ac:spMkLst>
            <pc:docMk/>
            <pc:sldMk cId="215139627" sldId="343"/>
            <ac:spMk id="2" creationId="{A4DC833A-D692-4F6E-9CAF-962410995C4A}"/>
          </ac:spMkLst>
        </pc:spChg>
        <pc:spChg chg="mod">
          <ac:chgData name="Mark Shaw" userId="42926741f8374836" providerId="LiveId" clId="{F0F17269-047C-468D-9B88-82EF41F2B123}" dt="2019-04-02T11:00:59.607" v="4597" actId="20577"/>
          <ac:spMkLst>
            <pc:docMk/>
            <pc:sldMk cId="215139627" sldId="343"/>
            <ac:spMk id="3" creationId="{82C8DD8C-A02D-4AAA-8274-AA635177BD29}"/>
          </ac:spMkLst>
        </pc:spChg>
      </pc:sldChg>
      <pc:sldChg chg="addSp delSp modSp add">
        <pc:chgData name="Mark Shaw" userId="42926741f8374836" providerId="LiveId" clId="{F0F17269-047C-468D-9B88-82EF41F2B123}" dt="2019-04-02T10:52:09.132" v="4066" actId="20577"/>
        <pc:sldMkLst>
          <pc:docMk/>
          <pc:sldMk cId="2692946177" sldId="344"/>
        </pc:sldMkLst>
        <pc:spChg chg="add del">
          <ac:chgData name="Mark Shaw" userId="42926741f8374836" providerId="LiveId" clId="{F0F17269-047C-468D-9B88-82EF41F2B123}" dt="2019-04-02T10:41:31.720" v="3515"/>
          <ac:spMkLst>
            <pc:docMk/>
            <pc:sldMk cId="2692946177" sldId="344"/>
            <ac:spMk id="2" creationId="{CA5A38A6-6930-4958-8A19-DDE49D4F9F63}"/>
          </ac:spMkLst>
        </pc:spChg>
        <pc:spChg chg="mod">
          <ac:chgData name="Mark Shaw" userId="42926741f8374836" providerId="LiveId" clId="{F0F17269-047C-468D-9B88-82EF41F2B123}" dt="2019-04-02T10:52:09.132" v="4066" actId="20577"/>
          <ac:spMkLst>
            <pc:docMk/>
            <pc:sldMk cId="2692946177" sldId="344"/>
            <ac:spMk id="9" creationId="{E50C7B23-308E-41DF-A934-736E6D22D2ED}"/>
          </ac:spMkLst>
        </pc:spChg>
        <pc:spChg chg="mod">
          <ac:chgData name="Mark Shaw" userId="42926741f8374836" providerId="LiveId" clId="{F0F17269-047C-468D-9B88-82EF41F2B123}" dt="2019-04-02T10:52:03.631" v="4059" actId="6549"/>
          <ac:spMkLst>
            <pc:docMk/>
            <pc:sldMk cId="2692946177" sldId="344"/>
            <ac:spMk id="10" creationId="{722689F8-D3A1-4BEA-A483-5C66D2E4B0C0}"/>
          </ac:spMkLst>
        </pc:spChg>
      </pc:sldChg>
      <pc:sldChg chg="modSp add ord">
        <pc:chgData name="Mark Shaw" userId="42926741f8374836" providerId="LiveId" clId="{F0F17269-047C-468D-9B88-82EF41F2B123}" dt="2019-04-02T10:55:20.272" v="4336" actId="20577"/>
        <pc:sldMkLst>
          <pc:docMk/>
          <pc:sldMk cId="2979254254" sldId="345"/>
        </pc:sldMkLst>
        <pc:spChg chg="mod">
          <ac:chgData name="Mark Shaw" userId="42926741f8374836" providerId="LiveId" clId="{F0F17269-047C-468D-9B88-82EF41F2B123}" dt="2019-04-02T10:50:42.702" v="3992" actId="20577"/>
          <ac:spMkLst>
            <pc:docMk/>
            <pc:sldMk cId="2979254254" sldId="345"/>
            <ac:spMk id="2" creationId="{A4DC833A-D692-4F6E-9CAF-962410995C4A}"/>
          </ac:spMkLst>
        </pc:spChg>
        <pc:spChg chg="mod">
          <ac:chgData name="Mark Shaw" userId="42926741f8374836" providerId="LiveId" clId="{F0F17269-047C-468D-9B88-82EF41F2B123}" dt="2019-04-02T10:55:20.272" v="4336" actId="20577"/>
          <ac:spMkLst>
            <pc:docMk/>
            <pc:sldMk cId="2979254254" sldId="345"/>
            <ac:spMk id="3" creationId="{82C8DD8C-A02D-4AAA-8274-AA635177BD29}"/>
          </ac:spMkLst>
        </pc:spChg>
      </pc:sldChg>
      <pc:sldChg chg="modSp add">
        <pc:chgData name="Mark Shaw" userId="42926741f8374836" providerId="LiveId" clId="{F0F17269-047C-468D-9B88-82EF41F2B123}" dt="2019-04-02T11:04:35.990" v="4757" actId="313"/>
        <pc:sldMkLst>
          <pc:docMk/>
          <pc:sldMk cId="323177769" sldId="346"/>
        </pc:sldMkLst>
        <pc:spChg chg="mod">
          <ac:chgData name="Mark Shaw" userId="42926741f8374836" providerId="LiveId" clId="{F0F17269-047C-468D-9B88-82EF41F2B123}" dt="2019-04-02T11:03:21.326" v="4692" actId="20577"/>
          <ac:spMkLst>
            <pc:docMk/>
            <pc:sldMk cId="323177769" sldId="346"/>
            <ac:spMk id="2" creationId="{A4DC833A-D692-4F6E-9CAF-962410995C4A}"/>
          </ac:spMkLst>
        </pc:spChg>
        <pc:spChg chg="mod">
          <ac:chgData name="Mark Shaw" userId="42926741f8374836" providerId="LiveId" clId="{F0F17269-047C-468D-9B88-82EF41F2B123}" dt="2019-04-02T11:04:35.990" v="4757" actId="313"/>
          <ac:spMkLst>
            <pc:docMk/>
            <pc:sldMk cId="323177769" sldId="346"/>
            <ac:spMk id="3" creationId="{82C8DD8C-A02D-4AAA-8274-AA635177BD29}"/>
          </ac:spMkLst>
        </pc:spChg>
        <pc:spChg chg="mod">
          <ac:chgData name="Mark Shaw" userId="42926741f8374836" providerId="LiveId" clId="{F0F17269-047C-468D-9B88-82EF41F2B123}" dt="2019-04-02T11:03:48.359" v="4697" actId="1076"/>
          <ac:spMkLst>
            <pc:docMk/>
            <pc:sldMk cId="323177769" sldId="346"/>
            <ac:spMk id="4" creationId="{5A140209-031A-4993-8738-EF36821DA911}"/>
          </ac:spMkLst>
        </pc:spChg>
      </pc:sldChg>
      <pc:sldChg chg="modSp add">
        <pc:chgData name="Mark Shaw" userId="42926741f8374836" providerId="LiveId" clId="{F0F17269-047C-468D-9B88-82EF41F2B123}" dt="2019-04-02T11:08:07.114" v="4857" actId="20577"/>
        <pc:sldMkLst>
          <pc:docMk/>
          <pc:sldMk cId="812534547" sldId="347"/>
        </pc:sldMkLst>
        <pc:spChg chg="mod">
          <ac:chgData name="Mark Shaw" userId="42926741f8374836" providerId="LiveId" clId="{F0F17269-047C-468D-9B88-82EF41F2B123}" dt="2019-04-02T11:05:29.946" v="4796" actId="20577"/>
          <ac:spMkLst>
            <pc:docMk/>
            <pc:sldMk cId="812534547" sldId="347"/>
            <ac:spMk id="2" creationId="{A4DC833A-D692-4F6E-9CAF-962410995C4A}"/>
          </ac:spMkLst>
        </pc:spChg>
        <pc:spChg chg="mod">
          <ac:chgData name="Mark Shaw" userId="42926741f8374836" providerId="LiveId" clId="{F0F17269-047C-468D-9B88-82EF41F2B123}" dt="2019-04-02T11:08:07.114" v="4857" actId="20577"/>
          <ac:spMkLst>
            <pc:docMk/>
            <pc:sldMk cId="812534547" sldId="347"/>
            <ac:spMk id="3" creationId="{82C8DD8C-A02D-4AAA-8274-AA635177BD29}"/>
          </ac:spMkLst>
        </pc:spChg>
      </pc:sldChg>
      <pc:sldChg chg="modSp add">
        <pc:chgData name="Mark Shaw" userId="42926741f8374836" providerId="LiveId" clId="{F0F17269-047C-468D-9B88-82EF41F2B123}" dt="2019-04-02T11:10:53.960" v="4929" actId="20577"/>
        <pc:sldMkLst>
          <pc:docMk/>
          <pc:sldMk cId="1678546217" sldId="348"/>
        </pc:sldMkLst>
        <pc:spChg chg="mod">
          <ac:chgData name="Mark Shaw" userId="42926741f8374836" providerId="LiveId" clId="{F0F17269-047C-468D-9B88-82EF41F2B123}" dt="2019-04-02T11:08:28.157" v="4878" actId="20577"/>
          <ac:spMkLst>
            <pc:docMk/>
            <pc:sldMk cId="1678546217" sldId="348"/>
            <ac:spMk id="2" creationId="{A4DC833A-D692-4F6E-9CAF-962410995C4A}"/>
          </ac:spMkLst>
        </pc:spChg>
        <pc:spChg chg="mod">
          <ac:chgData name="Mark Shaw" userId="42926741f8374836" providerId="LiveId" clId="{F0F17269-047C-468D-9B88-82EF41F2B123}" dt="2019-04-02T11:10:53.960" v="4929" actId="20577"/>
          <ac:spMkLst>
            <pc:docMk/>
            <pc:sldMk cId="1678546217" sldId="348"/>
            <ac:spMk id="3" creationId="{82C8DD8C-A02D-4AAA-8274-AA635177BD29}"/>
          </ac:spMkLst>
        </pc:spChg>
        <pc:spChg chg="mod">
          <ac:chgData name="Mark Shaw" userId="42926741f8374836" providerId="LiveId" clId="{F0F17269-047C-468D-9B88-82EF41F2B123}" dt="2019-04-02T11:10:00.694" v="4910" actId="1076"/>
          <ac:spMkLst>
            <pc:docMk/>
            <pc:sldMk cId="1678546217" sldId="348"/>
            <ac:spMk id="4" creationId="{5A140209-031A-4993-8738-EF36821DA9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3D832-F980-4277-990B-5CC6B3B46E9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73BB9F-BAB4-44BB-BE46-8E1A73020975}">
      <dgm:prSet/>
      <dgm:spPr/>
      <dgm:t>
        <a:bodyPr/>
        <a:lstStyle/>
        <a:p>
          <a:r>
            <a:rPr lang="en-GB"/>
            <a:t>Text substitution - macros</a:t>
          </a:r>
          <a:endParaRPr lang="en-US"/>
        </a:p>
      </dgm:t>
    </dgm:pt>
    <dgm:pt modelId="{A81883AF-3B36-4E9E-BD69-55D035ECC7AB}" type="parTrans" cxnId="{FA0E5B76-E41B-49DD-8F84-95267D568555}">
      <dgm:prSet/>
      <dgm:spPr/>
      <dgm:t>
        <a:bodyPr/>
        <a:lstStyle/>
        <a:p>
          <a:endParaRPr lang="en-US"/>
        </a:p>
      </dgm:t>
    </dgm:pt>
    <dgm:pt modelId="{138CF6E2-B799-4DF5-85DC-28FF31CFCF57}" type="sibTrans" cxnId="{FA0E5B76-E41B-49DD-8F84-95267D568555}">
      <dgm:prSet/>
      <dgm:spPr/>
      <dgm:t>
        <a:bodyPr/>
        <a:lstStyle/>
        <a:p>
          <a:endParaRPr lang="en-US"/>
        </a:p>
      </dgm:t>
    </dgm:pt>
    <dgm:pt modelId="{2EBA9A8B-E597-44A4-B3A6-DBCEC69E6997}">
      <dgm:prSet/>
      <dgm:spPr/>
      <dgm:t>
        <a:bodyPr/>
        <a:lstStyle/>
        <a:p>
          <a:r>
            <a:rPr lang="en-GB"/>
            <a:t>Macro variables</a:t>
          </a:r>
          <a:endParaRPr lang="en-US"/>
        </a:p>
      </dgm:t>
    </dgm:pt>
    <dgm:pt modelId="{286E96B1-31E7-46D5-8F59-A8BBD77A7B23}" type="parTrans" cxnId="{3C26ECAA-C9CE-49F4-9195-555F1D988926}">
      <dgm:prSet/>
      <dgm:spPr/>
      <dgm:t>
        <a:bodyPr/>
        <a:lstStyle/>
        <a:p>
          <a:endParaRPr lang="en-US"/>
        </a:p>
      </dgm:t>
    </dgm:pt>
    <dgm:pt modelId="{C626D398-CA89-4A5E-9F92-048A491ACF0A}" type="sibTrans" cxnId="{3C26ECAA-C9CE-49F4-9195-555F1D988926}">
      <dgm:prSet/>
      <dgm:spPr/>
      <dgm:t>
        <a:bodyPr/>
        <a:lstStyle/>
        <a:p>
          <a:endParaRPr lang="en-US"/>
        </a:p>
      </dgm:t>
    </dgm:pt>
    <dgm:pt modelId="{4B18CBF1-DA8D-4E8A-9B3E-43F7E7C5BB8C}">
      <dgm:prSet/>
      <dgm:spPr/>
      <dgm:t>
        <a:bodyPr/>
        <a:lstStyle/>
        <a:p>
          <a:r>
            <a:rPr lang="en-GB"/>
            <a:t>Define names that are replaced by text in a code file</a:t>
          </a:r>
          <a:endParaRPr lang="en-US"/>
        </a:p>
      </dgm:t>
    </dgm:pt>
    <dgm:pt modelId="{520C0C2E-E80C-49B7-B961-7C76EE766FCB}" type="parTrans" cxnId="{D9C1A9CB-F307-4EC9-B0A1-4EE576BF4728}">
      <dgm:prSet/>
      <dgm:spPr/>
      <dgm:t>
        <a:bodyPr/>
        <a:lstStyle/>
        <a:p>
          <a:endParaRPr lang="en-US"/>
        </a:p>
      </dgm:t>
    </dgm:pt>
    <dgm:pt modelId="{E15A0D2E-1ACC-4940-9B44-22F8CA0D58C0}" type="sibTrans" cxnId="{D9C1A9CB-F307-4EC9-B0A1-4EE576BF4728}">
      <dgm:prSet/>
      <dgm:spPr/>
      <dgm:t>
        <a:bodyPr/>
        <a:lstStyle/>
        <a:p>
          <a:endParaRPr lang="en-US"/>
        </a:p>
      </dgm:t>
    </dgm:pt>
    <dgm:pt modelId="{B1404DF1-38D7-4FEA-B498-B5844901F9A4}">
      <dgm:prSet/>
      <dgm:spPr/>
      <dgm:t>
        <a:bodyPr/>
        <a:lstStyle/>
        <a:p>
          <a:r>
            <a:rPr lang="en-GB" dirty="0"/>
            <a:t>File/Directory References</a:t>
          </a:r>
          <a:endParaRPr lang="en-US" dirty="0"/>
        </a:p>
      </dgm:t>
    </dgm:pt>
    <dgm:pt modelId="{14B859F3-24B4-48AB-BCB0-52C8A09429C9}" type="parTrans" cxnId="{01FC6D97-0CB1-4E74-AA95-F530C888F43D}">
      <dgm:prSet/>
      <dgm:spPr/>
      <dgm:t>
        <a:bodyPr/>
        <a:lstStyle/>
        <a:p>
          <a:endParaRPr lang="en-US"/>
        </a:p>
      </dgm:t>
    </dgm:pt>
    <dgm:pt modelId="{9DABD0DF-4817-4D1E-B7FE-07513C36189D}" type="sibTrans" cxnId="{01FC6D97-0CB1-4E74-AA95-F530C888F43D}">
      <dgm:prSet/>
      <dgm:spPr/>
      <dgm:t>
        <a:bodyPr/>
        <a:lstStyle/>
        <a:p>
          <a:endParaRPr lang="en-US"/>
        </a:p>
      </dgm:t>
    </dgm:pt>
    <dgm:pt modelId="{6F0B0B8E-BD79-410A-8DDC-5C65E87FCA7B}">
      <dgm:prSet/>
      <dgm:spPr/>
      <dgm:t>
        <a:bodyPr/>
        <a:lstStyle/>
        <a:p>
          <a:r>
            <a:rPr lang="en-GB" b="1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filename</a:t>
          </a:r>
          <a:endParaRPr lang="en-US" b="1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5E25F7F-5A98-41AA-ABA9-BC2AF0990192}" type="parTrans" cxnId="{DB96A228-95FD-4D26-900A-1CFC9AD44B32}">
      <dgm:prSet/>
      <dgm:spPr/>
      <dgm:t>
        <a:bodyPr/>
        <a:lstStyle/>
        <a:p>
          <a:endParaRPr lang="en-US"/>
        </a:p>
      </dgm:t>
    </dgm:pt>
    <dgm:pt modelId="{91FA0AF8-DCDC-4DE5-BCBF-884AB324724F}" type="sibTrans" cxnId="{DB96A228-95FD-4D26-900A-1CFC9AD44B32}">
      <dgm:prSet/>
      <dgm:spPr/>
      <dgm:t>
        <a:bodyPr/>
        <a:lstStyle/>
        <a:p>
          <a:endParaRPr lang="en-US"/>
        </a:p>
      </dgm:t>
    </dgm:pt>
    <dgm:pt modelId="{03CCD2EC-3A2E-43AA-9FF3-11EEEB18FA5F}">
      <dgm:prSet/>
      <dgm:spPr/>
      <dgm:t>
        <a:bodyPr/>
        <a:lstStyle/>
        <a:p>
          <a:r>
            <a:rPr lang="en-GB" dirty="0"/>
            <a:t>a name for an OS file or directory for raw data files</a:t>
          </a:r>
          <a:endParaRPr lang="en-US" dirty="0"/>
        </a:p>
      </dgm:t>
    </dgm:pt>
    <dgm:pt modelId="{5A94D208-B3D6-4903-9E49-888B691258F2}" type="parTrans" cxnId="{77EB1ABA-ECCF-4042-B90B-BE2141F490A6}">
      <dgm:prSet/>
      <dgm:spPr/>
      <dgm:t>
        <a:bodyPr/>
        <a:lstStyle/>
        <a:p>
          <a:endParaRPr lang="en-US"/>
        </a:p>
      </dgm:t>
    </dgm:pt>
    <dgm:pt modelId="{25B66F0A-622A-412E-88C2-C44807A41368}" type="sibTrans" cxnId="{77EB1ABA-ECCF-4042-B90B-BE2141F490A6}">
      <dgm:prSet/>
      <dgm:spPr/>
      <dgm:t>
        <a:bodyPr/>
        <a:lstStyle/>
        <a:p>
          <a:endParaRPr lang="en-US"/>
        </a:p>
      </dgm:t>
    </dgm:pt>
    <dgm:pt modelId="{0256D7DC-8388-4852-90D6-9733401D7D7D}">
      <dgm:prSet/>
      <dgm:spPr/>
      <dgm:t>
        <a:bodyPr/>
        <a:lstStyle/>
        <a:p>
          <a:r>
            <a:rPr lang="en-GB" b="1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libname</a:t>
          </a:r>
          <a:endParaRPr lang="en-US" b="1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0A44A7C-C57E-4608-AF50-79E6BE5A0DD8}" type="parTrans" cxnId="{B664FA37-68F8-4359-BDC6-AC3EC7A01F30}">
      <dgm:prSet/>
      <dgm:spPr/>
      <dgm:t>
        <a:bodyPr/>
        <a:lstStyle/>
        <a:p>
          <a:endParaRPr lang="en-US"/>
        </a:p>
      </dgm:t>
    </dgm:pt>
    <dgm:pt modelId="{AC8076AC-50F5-4FB3-9099-91B81D03CDE5}" type="sibTrans" cxnId="{B664FA37-68F8-4359-BDC6-AC3EC7A01F30}">
      <dgm:prSet/>
      <dgm:spPr/>
      <dgm:t>
        <a:bodyPr/>
        <a:lstStyle/>
        <a:p>
          <a:endParaRPr lang="en-US"/>
        </a:p>
      </dgm:t>
    </dgm:pt>
    <dgm:pt modelId="{DAB8C5C9-18E1-41BE-8BA5-FB52F623556A}">
      <dgm:prSet/>
      <dgm:spPr/>
      <dgm:t>
        <a:bodyPr/>
        <a:lstStyle/>
        <a:p>
          <a:r>
            <a:rPr lang="en-GB" dirty="0"/>
            <a:t>a name for an OS directory for all types of SAS files</a:t>
          </a:r>
          <a:endParaRPr lang="en-US" dirty="0"/>
        </a:p>
      </dgm:t>
    </dgm:pt>
    <dgm:pt modelId="{AABC4814-A44B-44C5-B6DF-1B208743F0E3}" type="parTrans" cxnId="{017B0D3B-86AE-4FF2-B82C-1133487D2AE0}">
      <dgm:prSet/>
      <dgm:spPr/>
      <dgm:t>
        <a:bodyPr/>
        <a:lstStyle/>
        <a:p>
          <a:endParaRPr lang="en-US"/>
        </a:p>
      </dgm:t>
    </dgm:pt>
    <dgm:pt modelId="{44FAFD04-9FEC-45FA-BDB0-F871BFF63E82}" type="sibTrans" cxnId="{017B0D3B-86AE-4FF2-B82C-1133487D2AE0}">
      <dgm:prSet/>
      <dgm:spPr/>
      <dgm:t>
        <a:bodyPr/>
        <a:lstStyle/>
        <a:p>
          <a:endParaRPr lang="en-US"/>
        </a:p>
      </dgm:t>
    </dgm:pt>
    <dgm:pt modelId="{CE0E6A7B-EFF8-4324-B2E8-33A3B75B8BEF}">
      <dgm:prSet/>
      <dgm:spPr/>
      <dgm:t>
        <a:bodyPr/>
        <a:lstStyle/>
        <a:p>
          <a:r>
            <a:rPr lang="en-GB" b="1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options </a:t>
          </a:r>
          <a:r>
            <a:rPr lang="en-GB" b="1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fmtsearch</a:t>
          </a:r>
          <a:endParaRPr lang="en-US" b="1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0479433-D71D-49CA-8102-D831734C6C4D}" type="parTrans" cxnId="{C926C8EA-E44C-4CDC-A0FB-870E5288DAB1}">
      <dgm:prSet/>
      <dgm:spPr/>
      <dgm:t>
        <a:bodyPr/>
        <a:lstStyle/>
        <a:p>
          <a:endParaRPr lang="en-US"/>
        </a:p>
      </dgm:t>
    </dgm:pt>
    <dgm:pt modelId="{8362DC51-126B-4F45-8A01-8E5D02578869}" type="sibTrans" cxnId="{C926C8EA-E44C-4CDC-A0FB-870E5288DAB1}">
      <dgm:prSet/>
      <dgm:spPr/>
      <dgm:t>
        <a:bodyPr/>
        <a:lstStyle/>
        <a:p>
          <a:endParaRPr lang="en-US"/>
        </a:p>
      </dgm:t>
    </dgm:pt>
    <dgm:pt modelId="{865CA77C-3A1C-4213-8D45-2CEA6F9810B8}">
      <dgm:prSet/>
      <dgm:spPr/>
      <dgm:t>
        <a:bodyPr/>
        <a:lstStyle/>
        <a:p>
          <a:r>
            <a:rPr lang="en-GB" dirty="0"/>
            <a:t>a list of libraries in which to look for SAS format files</a:t>
          </a:r>
          <a:endParaRPr lang="en-US" dirty="0"/>
        </a:p>
      </dgm:t>
    </dgm:pt>
    <dgm:pt modelId="{803F1851-7DA8-49D0-876A-3F4A8680B4BD}" type="parTrans" cxnId="{D64A7BA9-2216-495A-A23B-20C929254E29}">
      <dgm:prSet/>
      <dgm:spPr/>
      <dgm:t>
        <a:bodyPr/>
        <a:lstStyle/>
        <a:p>
          <a:endParaRPr lang="en-US"/>
        </a:p>
      </dgm:t>
    </dgm:pt>
    <dgm:pt modelId="{33B877E5-34FE-4F24-B61A-338E0FC74F9F}" type="sibTrans" cxnId="{D64A7BA9-2216-495A-A23B-20C929254E29}">
      <dgm:prSet/>
      <dgm:spPr/>
      <dgm:t>
        <a:bodyPr/>
        <a:lstStyle/>
        <a:p>
          <a:endParaRPr lang="en-US"/>
        </a:p>
      </dgm:t>
    </dgm:pt>
    <dgm:pt modelId="{74E223B0-49C1-40DC-AB59-F260AC1CF9F3}">
      <dgm:prSet/>
      <dgm:spPr/>
      <dgm:t>
        <a:bodyPr/>
        <a:lstStyle/>
        <a:p>
          <a:r>
            <a:rPr lang="en-GB" dirty="0"/>
            <a:t>Include code</a:t>
          </a:r>
          <a:endParaRPr lang="en-US" dirty="0"/>
        </a:p>
      </dgm:t>
    </dgm:pt>
    <dgm:pt modelId="{F76483AF-6058-4827-98A0-81AF815CB266}" type="parTrans" cxnId="{EF5CFF6E-5E09-4BA6-AC12-D075F17E1799}">
      <dgm:prSet/>
      <dgm:spPr/>
      <dgm:t>
        <a:bodyPr/>
        <a:lstStyle/>
        <a:p>
          <a:endParaRPr lang="en-US"/>
        </a:p>
      </dgm:t>
    </dgm:pt>
    <dgm:pt modelId="{83DFAE0B-CD82-44CC-AD16-E69C30D590B4}" type="sibTrans" cxnId="{EF5CFF6E-5E09-4BA6-AC12-D075F17E1799}">
      <dgm:prSet/>
      <dgm:spPr/>
      <dgm:t>
        <a:bodyPr/>
        <a:lstStyle/>
        <a:p>
          <a:endParaRPr lang="en-US"/>
        </a:p>
      </dgm:t>
    </dgm:pt>
    <dgm:pt modelId="{97C9B6AB-9F99-4335-86C7-A6B8EC3C98BE}">
      <dgm:prSet/>
      <dgm:spPr/>
      <dgm:t>
        <a:bodyPr/>
        <a:lstStyle/>
        <a:p>
          <a:r>
            <a:rPr lang="en-GB" dirty="0"/>
            <a:t>Include a SAS code file in another SAS code file</a:t>
          </a:r>
          <a:endParaRPr lang="en-US" dirty="0"/>
        </a:p>
      </dgm:t>
    </dgm:pt>
    <dgm:pt modelId="{744BF902-7AD7-4CEB-8913-406882209196}" type="parTrans" cxnId="{E6365AB4-9828-4B87-9F5F-8EAA6E3B7927}">
      <dgm:prSet/>
      <dgm:spPr/>
      <dgm:t>
        <a:bodyPr/>
        <a:lstStyle/>
        <a:p>
          <a:endParaRPr lang="en-US"/>
        </a:p>
      </dgm:t>
    </dgm:pt>
    <dgm:pt modelId="{53C1EFDF-5F77-4784-930C-629EE22F5E6F}" type="sibTrans" cxnId="{E6365AB4-9828-4B87-9F5F-8EAA6E3B7927}">
      <dgm:prSet/>
      <dgm:spPr/>
      <dgm:t>
        <a:bodyPr/>
        <a:lstStyle/>
        <a:p>
          <a:endParaRPr lang="en-US"/>
        </a:p>
      </dgm:t>
    </dgm:pt>
    <dgm:pt modelId="{106FFA83-5550-400E-B3DB-DBFCBDEAC594}" type="pres">
      <dgm:prSet presAssocID="{0203D832-F980-4277-990B-5CC6B3B46E99}" presName="linear" presStyleCnt="0">
        <dgm:presLayoutVars>
          <dgm:animLvl val="lvl"/>
          <dgm:resizeHandles val="exact"/>
        </dgm:presLayoutVars>
      </dgm:prSet>
      <dgm:spPr/>
    </dgm:pt>
    <dgm:pt modelId="{D760A966-9570-49D8-9820-298CEA3B11CC}" type="pres">
      <dgm:prSet presAssocID="{8873BB9F-BAB4-44BB-BE46-8E1A730209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B7A405-0D40-456A-AFFF-6E79A9965127}" type="pres">
      <dgm:prSet presAssocID="{8873BB9F-BAB4-44BB-BE46-8E1A73020975}" presName="childText" presStyleLbl="revTx" presStyleIdx="0" presStyleCnt="3">
        <dgm:presLayoutVars>
          <dgm:bulletEnabled val="1"/>
        </dgm:presLayoutVars>
      </dgm:prSet>
      <dgm:spPr/>
    </dgm:pt>
    <dgm:pt modelId="{77BE24B8-75FA-4B73-A5C1-75D299E9D529}" type="pres">
      <dgm:prSet presAssocID="{B1404DF1-38D7-4FEA-B498-B5844901F9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03C750-A209-4117-BF58-23BAEE0782AF}" type="pres">
      <dgm:prSet presAssocID="{B1404DF1-38D7-4FEA-B498-B5844901F9A4}" presName="childText" presStyleLbl="revTx" presStyleIdx="1" presStyleCnt="3">
        <dgm:presLayoutVars>
          <dgm:bulletEnabled val="1"/>
        </dgm:presLayoutVars>
      </dgm:prSet>
      <dgm:spPr/>
    </dgm:pt>
    <dgm:pt modelId="{77185DC8-74C4-4071-A270-031105C7CCB5}" type="pres">
      <dgm:prSet presAssocID="{74E223B0-49C1-40DC-AB59-F260AC1CF9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C988D0-64D8-4D13-A0CC-7AA347D287D7}" type="pres">
      <dgm:prSet presAssocID="{74E223B0-49C1-40DC-AB59-F260AC1CF9F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489001D-4DB6-4160-A5D0-B433C4C15ACE}" type="presOf" srcId="{0203D832-F980-4277-990B-5CC6B3B46E99}" destId="{106FFA83-5550-400E-B3DB-DBFCBDEAC594}" srcOrd="0" destOrd="0" presId="urn:microsoft.com/office/officeart/2005/8/layout/vList2"/>
    <dgm:cxn modelId="{9F9C6525-1A8F-4694-9744-7ABA29EEA054}" type="presOf" srcId="{8873BB9F-BAB4-44BB-BE46-8E1A73020975}" destId="{D760A966-9570-49D8-9820-298CEA3B11CC}" srcOrd="0" destOrd="0" presId="urn:microsoft.com/office/officeart/2005/8/layout/vList2"/>
    <dgm:cxn modelId="{DB96A228-95FD-4D26-900A-1CFC9AD44B32}" srcId="{B1404DF1-38D7-4FEA-B498-B5844901F9A4}" destId="{6F0B0B8E-BD79-410A-8DDC-5C65E87FCA7B}" srcOrd="0" destOrd="0" parTransId="{65E25F7F-5A98-41AA-ABA9-BC2AF0990192}" sibTransId="{91FA0AF8-DCDC-4DE5-BCBF-884AB324724F}"/>
    <dgm:cxn modelId="{B664FA37-68F8-4359-BDC6-AC3EC7A01F30}" srcId="{B1404DF1-38D7-4FEA-B498-B5844901F9A4}" destId="{0256D7DC-8388-4852-90D6-9733401D7D7D}" srcOrd="1" destOrd="0" parTransId="{30A44A7C-C57E-4608-AF50-79E6BE5A0DD8}" sibTransId="{AC8076AC-50F5-4FB3-9099-91B81D03CDE5}"/>
    <dgm:cxn modelId="{017B0D3B-86AE-4FF2-B82C-1133487D2AE0}" srcId="{0256D7DC-8388-4852-90D6-9733401D7D7D}" destId="{DAB8C5C9-18E1-41BE-8BA5-FB52F623556A}" srcOrd="0" destOrd="0" parTransId="{AABC4814-A44B-44C5-B6DF-1B208743F0E3}" sibTransId="{44FAFD04-9FEC-45FA-BDB0-F871BFF63E82}"/>
    <dgm:cxn modelId="{E0BE365B-6296-457B-A677-E2B143770CD7}" type="presOf" srcId="{CE0E6A7B-EFF8-4324-B2E8-33A3B75B8BEF}" destId="{4903C750-A209-4117-BF58-23BAEE0782AF}" srcOrd="0" destOrd="4" presId="urn:microsoft.com/office/officeart/2005/8/layout/vList2"/>
    <dgm:cxn modelId="{958CCA63-4809-4427-BD50-462BCC1BC738}" type="presOf" srcId="{4B18CBF1-DA8D-4E8A-9B3E-43F7E7C5BB8C}" destId="{75B7A405-0D40-456A-AFFF-6E79A9965127}" srcOrd="0" destOrd="1" presId="urn:microsoft.com/office/officeart/2005/8/layout/vList2"/>
    <dgm:cxn modelId="{EF5CFF6E-5E09-4BA6-AC12-D075F17E1799}" srcId="{0203D832-F980-4277-990B-5CC6B3B46E99}" destId="{74E223B0-49C1-40DC-AB59-F260AC1CF9F3}" srcOrd="2" destOrd="0" parTransId="{F76483AF-6058-4827-98A0-81AF815CB266}" sibTransId="{83DFAE0B-CD82-44CC-AD16-E69C30D590B4}"/>
    <dgm:cxn modelId="{FC9B5575-3804-4970-BD26-5215C6ED314E}" type="presOf" srcId="{2EBA9A8B-E597-44A4-B3A6-DBCEC69E6997}" destId="{75B7A405-0D40-456A-AFFF-6E79A9965127}" srcOrd="0" destOrd="0" presId="urn:microsoft.com/office/officeart/2005/8/layout/vList2"/>
    <dgm:cxn modelId="{FA0E5B76-E41B-49DD-8F84-95267D568555}" srcId="{0203D832-F980-4277-990B-5CC6B3B46E99}" destId="{8873BB9F-BAB4-44BB-BE46-8E1A73020975}" srcOrd="0" destOrd="0" parTransId="{A81883AF-3B36-4E9E-BD69-55D035ECC7AB}" sibTransId="{138CF6E2-B799-4DF5-85DC-28FF31CFCF57}"/>
    <dgm:cxn modelId="{F7520E7B-C29C-4CF8-B3E9-5A05A6D9C5A4}" type="presOf" srcId="{6F0B0B8E-BD79-410A-8DDC-5C65E87FCA7B}" destId="{4903C750-A209-4117-BF58-23BAEE0782AF}" srcOrd="0" destOrd="0" presId="urn:microsoft.com/office/officeart/2005/8/layout/vList2"/>
    <dgm:cxn modelId="{01FC6D97-0CB1-4E74-AA95-F530C888F43D}" srcId="{0203D832-F980-4277-990B-5CC6B3B46E99}" destId="{B1404DF1-38D7-4FEA-B498-B5844901F9A4}" srcOrd="1" destOrd="0" parTransId="{14B859F3-24B4-48AB-BCB0-52C8A09429C9}" sibTransId="{9DABD0DF-4817-4D1E-B7FE-07513C36189D}"/>
    <dgm:cxn modelId="{2E31719B-132E-492B-AD0C-0A66A2A0DB94}" type="presOf" srcId="{03CCD2EC-3A2E-43AA-9FF3-11EEEB18FA5F}" destId="{4903C750-A209-4117-BF58-23BAEE0782AF}" srcOrd="0" destOrd="1" presId="urn:microsoft.com/office/officeart/2005/8/layout/vList2"/>
    <dgm:cxn modelId="{D64A7BA9-2216-495A-A23B-20C929254E29}" srcId="{CE0E6A7B-EFF8-4324-B2E8-33A3B75B8BEF}" destId="{865CA77C-3A1C-4213-8D45-2CEA6F9810B8}" srcOrd="0" destOrd="0" parTransId="{803F1851-7DA8-49D0-876A-3F4A8680B4BD}" sibTransId="{33B877E5-34FE-4F24-B61A-338E0FC74F9F}"/>
    <dgm:cxn modelId="{3C26ECAA-C9CE-49F4-9195-555F1D988926}" srcId="{8873BB9F-BAB4-44BB-BE46-8E1A73020975}" destId="{2EBA9A8B-E597-44A4-B3A6-DBCEC69E6997}" srcOrd="0" destOrd="0" parTransId="{286E96B1-31E7-46D5-8F59-A8BBD77A7B23}" sibTransId="{C626D398-CA89-4A5E-9F92-048A491ACF0A}"/>
    <dgm:cxn modelId="{E6365AB4-9828-4B87-9F5F-8EAA6E3B7927}" srcId="{74E223B0-49C1-40DC-AB59-F260AC1CF9F3}" destId="{97C9B6AB-9F99-4335-86C7-A6B8EC3C98BE}" srcOrd="0" destOrd="0" parTransId="{744BF902-7AD7-4CEB-8913-406882209196}" sibTransId="{53C1EFDF-5F77-4784-930C-629EE22F5E6F}"/>
    <dgm:cxn modelId="{77EB1ABA-ECCF-4042-B90B-BE2141F490A6}" srcId="{6F0B0B8E-BD79-410A-8DDC-5C65E87FCA7B}" destId="{03CCD2EC-3A2E-43AA-9FF3-11EEEB18FA5F}" srcOrd="0" destOrd="0" parTransId="{5A94D208-B3D6-4903-9E49-888B691258F2}" sibTransId="{25B66F0A-622A-412E-88C2-C44807A41368}"/>
    <dgm:cxn modelId="{D9C1A9CB-F307-4EC9-B0A1-4EE576BF4728}" srcId="{2EBA9A8B-E597-44A4-B3A6-DBCEC69E6997}" destId="{4B18CBF1-DA8D-4E8A-9B3E-43F7E7C5BB8C}" srcOrd="0" destOrd="0" parTransId="{520C0C2E-E80C-49B7-B961-7C76EE766FCB}" sibTransId="{E15A0D2E-1ACC-4940-9B44-22F8CA0D58C0}"/>
    <dgm:cxn modelId="{2D6F05D1-E24F-438A-AF34-27F86674D96F}" type="presOf" srcId="{865CA77C-3A1C-4213-8D45-2CEA6F9810B8}" destId="{4903C750-A209-4117-BF58-23BAEE0782AF}" srcOrd="0" destOrd="5" presId="urn:microsoft.com/office/officeart/2005/8/layout/vList2"/>
    <dgm:cxn modelId="{E3EF80E4-858C-48FB-A6C8-9FD5B3A807A9}" type="presOf" srcId="{B1404DF1-38D7-4FEA-B498-B5844901F9A4}" destId="{77BE24B8-75FA-4B73-A5C1-75D299E9D529}" srcOrd="0" destOrd="0" presId="urn:microsoft.com/office/officeart/2005/8/layout/vList2"/>
    <dgm:cxn modelId="{944C0CE8-B6DE-4EDB-B8EB-0AEBE0017A5A}" type="presOf" srcId="{0256D7DC-8388-4852-90D6-9733401D7D7D}" destId="{4903C750-A209-4117-BF58-23BAEE0782AF}" srcOrd="0" destOrd="2" presId="urn:microsoft.com/office/officeart/2005/8/layout/vList2"/>
    <dgm:cxn modelId="{C926C8EA-E44C-4CDC-A0FB-870E5288DAB1}" srcId="{B1404DF1-38D7-4FEA-B498-B5844901F9A4}" destId="{CE0E6A7B-EFF8-4324-B2E8-33A3B75B8BEF}" srcOrd="2" destOrd="0" parTransId="{F0479433-D71D-49CA-8102-D831734C6C4D}" sibTransId="{8362DC51-126B-4F45-8A01-8E5D02578869}"/>
    <dgm:cxn modelId="{DE0A36EF-54E2-439B-9A9A-A41FCE4C39DD}" type="presOf" srcId="{74E223B0-49C1-40DC-AB59-F260AC1CF9F3}" destId="{77185DC8-74C4-4071-A270-031105C7CCB5}" srcOrd="0" destOrd="0" presId="urn:microsoft.com/office/officeart/2005/8/layout/vList2"/>
    <dgm:cxn modelId="{4C8F6FF4-1225-4323-A54A-C4FE23722FB1}" type="presOf" srcId="{DAB8C5C9-18E1-41BE-8BA5-FB52F623556A}" destId="{4903C750-A209-4117-BF58-23BAEE0782AF}" srcOrd="0" destOrd="3" presId="urn:microsoft.com/office/officeart/2005/8/layout/vList2"/>
    <dgm:cxn modelId="{247AF2F9-23DC-4682-AE74-A01F7376BA32}" type="presOf" srcId="{97C9B6AB-9F99-4335-86C7-A6B8EC3C98BE}" destId="{04C988D0-64D8-4D13-A0CC-7AA347D287D7}" srcOrd="0" destOrd="0" presId="urn:microsoft.com/office/officeart/2005/8/layout/vList2"/>
    <dgm:cxn modelId="{9DBB1613-288B-420B-A145-BDDF141FFF22}" type="presParOf" srcId="{106FFA83-5550-400E-B3DB-DBFCBDEAC594}" destId="{D760A966-9570-49D8-9820-298CEA3B11CC}" srcOrd="0" destOrd="0" presId="urn:microsoft.com/office/officeart/2005/8/layout/vList2"/>
    <dgm:cxn modelId="{0326384C-6682-4917-BE60-B5B898D6753C}" type="presParOf" srcId="{106FFA83-5550-400E-B3DB-DBFCBDEAC594}" destId="{75B7A405-0D40-456A-AFFF-6E79A9965127}" srcOrd="1" destOrd="0" presId="urn:microsoft.com/office/officeart/2005/8/layout/vList2"/>
    <dgm:cxn modelId="{BAED4FF8-43DF-46A3-84DB-582523B3260D}" type="presParOf" srcId="{106FFA83-5550-400E-B3DB-DBFCBDEAC594}" destId="{77BE24B8-75FA-4B73-A5C1-75D299E9D529}" srcOrd="2" destOrd="0" presId="urn:microsoft.com/office/officeart/2005/8/layout/vList2"/>
    <dgm:cxn modelId="{0E6146F6-6B42-4AB7-A53E-343AB9A682B7}" type="presParOf" srcId="{106FFA83-5550-400E-B3DB-DBFCBDEAC594}" destId="{4903C750-A209-4117-BF58-23BAEE0782AF}" srcOrd="3" destOrd="0" presId="urn:microsoft.com/office/officeart/2005/8/layout/vList2"/>
    <dgm:cxn modelId="{695DFC4D-3864-474F-9623-9CA67E44C238}" type="presParOf" srcId="{106FFA83-5550-400E-B3DB-DBFCBDEAC594}" destId="{77185DC8-74C4-4071-A270-031105C7CCB5}" srcOrd="4" destOrd="0" presId="urn:microsoft.com/office/officeart/2005/8/layout/vList2"/>
    <dgm:cxn modelId="{30BF7331-4208-433F-A6C2-43F79E0D7C59}" type="presParOf" srcId="{106FFA83-5550-400E-B3DB-DBFCBDEAC594}" destId="{04C988D0-64D8-4D13-A0CC-7AA347D287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0F9EB-24C3-4D0F-AA4E-5B294588C1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0CD2C-8511-435C-99C9-5E77974FE6C1}">
      <dgm:prSet/>
      <dgm:spPr/>
      <dgm:t>
        <a:bodyPr/>
        <a:lstStyle/>
        <a:p>
          <a:r>
            <a:rPr lang="en-GB" dirty="0"/>
            <a:t>%let V = W	</a:t>
          </a:r>
          <a:endParaRPr lang="en-US" dirty="0"/>
        </a:p>
      </dgm:t>
    </dgm:pt>
    <dgm:pt modelId="{AA28AB78-66CB-4BBC-8744-380FA1B5A5F9}" type="parTrans" cxnId="{7410DD79-CAFD-4E4C-8EAA-AFD45038A76A}">
      <dgm:prSet/>
      <dgm:spPr/>
      <dgm:t>
        <a:bodyPr/>
        <a:lstStyle/>
        <a:p>
          <a:endParaRPr lang="en-US"/>
        </a:p>
      </dgm:t>
    </dgm:pt>
    <dgm:pt modelId="{3324BF75-3978-4071-B720-78F21EB9C7DC}" type="sibTrans" cxnId="{7410DD79-CAFD-4E4C-8EAA-AFD45038A76A}">
      <dgm:prSet/>
      <dgm:spPr/>
      <dgm:t>
        <a:bodyPr/>
        <a:lstStyle/>
        <a:p>
          <a:endParaRPr lang="en-US"/>
        </a:p>
      </dgm:t>
    </dgm:pt>
    <dgm:pt modelId="{6EDA4098-9B3A-464C-BFAF-ECABA62FADE6}">
      <dgm:prSet/>
      <dgm:spPr/>
      <dgm:t>
        <a:bodyPr/>
        <a:lstStyle/>
        <a:p>
          <a:r>
            <a:rPr lang="en-GB" dirty="0"/>
            <a:t>defines a macro variable called V </a:t>
          </a:r>
          <a:endParaRPr lang="en-US" dirty="0"/>
        </a:p>
      </dgm:t>
    </dgm:pt>
    <dgm:pt modelId="{70876CCF-A54D-4AA9-B944-A71418FD6FA0}" type="parTrans" cxnId="{8BDBA75E-B918-4593-94AE-11135D0DE771}">
      <dgm:prSet/>
      <dgm:spPr/>
      <dgm:t>
        <a:bodyPr/>
        <a:lstStyle/>
        <a:p>
          <a:endParaRPr lang="en-US"/>
        </a:p>
      </dgm:t>
    </dgm:pt>
    <dgm:pt modelId="{40EC3C48-76E0-4A0C-B7E1-4BABCBDC5AEA}" type="sibTrans" cxnId="{8BDBA75E-B918-4593-94AE-11135D0DE771}">
      <dgm:prSet/>
      <dgm:spPr/>
      <dgm:t>
        <a:bodyPr/>
        <a:lstStyle/>
        <a:p>
          <a:endParaRPr lang="en-US"/>
        </a:p>
      </dgm:t>
    </dgm:pt>
    <dgm:pt modelId="{4025F04E-5C02-490F-A3FC-55405C6757FF}">
      <dgm:prSet/>
      <dgm:spPr/>
      <dgm:t>
        <a:bodyPr/>
        <a:lstStyle/>
        <a:p>
          <a:r>
            <a:rPr lang="en-GB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&amp;V</a:t>
          </a:r>
          <a:r>
            <a:rPr lang="en-GB" dirty="0"/>
            <a:t> is replaced by word W (text without spaces) whenever it appears in the code</a:t>
          </a:r>
          <a:endParaRPr lang="en-US" dirty="0"/>
        </a:p>
      </dgm:t>
    </dgm:pt>
    <dgm:pt modelId="{8A97053E-52D1-4C5F-A61E-9757E8301166}" type="parTrans" cxnId="{6DA08D29-E8E8-4A8C-ADF2-791BE88D673C}">
      <dgm:prSet/>
      <dgm:spPr/>
      <dgm:t>
        <a:bodyPr/>
        <a:lstStyle/>
        <a:p>
          <a:endParaRPr lang="en-US"/>
        </a:p>
      </dgm:t>
    </dgm:pt>
    <dgm:pt modelId="{E2DC635F-33D1-4953-B35D-0C7A14A94CCC}" type="sibTrans" cxnId="{6DA08D29-E8E8-4A8C-ADF2-791BE88D673C}">
      <dgm:prSet/>
      <dgm:spPr/>
      <dgm:t>
        <a:bodyPr/>
        <a:lstStyle/>
        <a:p>
          <a:endParaRPr lang="en-US"/>
        </a:p>
      </dgm:t>
    </dgm:pt>
    <dgm:pt modelId="{76B314F3-F253-4052-80F9-352957A230A8}">
      <dgm:prSet/>
      <dgm:spPr/>
      <dgm:t>
        <a:bodyPr/>
        <a:lstStyle/>
        <a:p>
          <a:r>
            <a:rPr lang="en-GB" dirty="0"/>
            <a:t>%let V = %str(S)	</a:t>
          </a:r>
          <a:endParaRPr lang="en-US" dirty="0"/>
        </a:p>
      </dgm:t>
    </dgm:pt>
    <dgm:pt modelId="{CD7FADD9-46EB-4F08-9BAE-B98AEA7969BC}" type="parTrans" cxnId="{ED719A6D-5859-4D3E-9312-2D767116285C}">
      <dgm:prSet/>
      <dgm:spPr/>
      <dgm:t>
        <a:bodyPr/>
        <a:lstStyle/>
        <a:p>
          <a:endParaRPr lang="en-US"/>
        </a:p>
      </dgm:t>
    </dgm:pt>
    <dgm:pt modelId="{71235F5B-672F-4804-963F-E097BFC558F5}" type="sibTrans" cxnId="{ED719A6D-5859-4D3E-9312-2D767116285C}">
      <dgm:prSet/>
      <dgm:spPr/>
      <dgm:t>
        <a:bodyPr/>
        <a:lstStyle/>
        <a:p>
          <a:endParaRPr lang="en-US"/>
        </a:p>
      </dgm:t>
    </dgm:pt>
    <dgm:pt modelId="{76785C6F-6F84-4157-8631-71CCD20BFFD1}">
      <dgm:prSet/>
      <dgm:spPr/>
      <dgm:t>
        <a:bodyPr/>
        <a:lstStyle/>
        <a:p>
          <a:r>
            <a:rPr lang="en-GB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%str</a:t>
          </a:r>
          <a:r>
            <a:rPr lang="en-GB" dirty="0"/>
            <a:t> defines a macro string literal to be sentence S (text with spaces)</a:t>
          </a:r>
          <a:endParaRPr lang="en-US" dirty="0"/>
        </a:p>
      </dgm:t>
    </dgm:pt>
    <dgm:pt modelId="{063FDEBC-333C-4CE2-9AC3-F2258A56DE01}" type="parTrans" cxnId="{2BE7ED55-0668-4829-AEA6-BFC1B3DA5ABE}">
      <dgm:prSet/>
      <dgm:spPr/>
      <dgm:t>
        <a:bodyPr/>
        <a:lstStyle/>
        <a:p>
          <a:endParaRPr lang="en-US"/>
        </a:p>
      </dgm:t>
    </dgm:pt>
    <dgm:pt modelId="{E532E3D0-FF01-4185-BF70-547D4BA1CCDD}" type="sibTrans" cxnId="{2BE7ED55-0668-4829-AEA6-BFC1B3DA5ABE}">
      <dgm:prSet/>
      <dgm:spPr/>
      <dgm:t>
        <a:bodyPr/>
        <a:lstStyle/>
        <a:p>
          <a:endParaRPr lang="en-US"/>
        </a:p>
      </dgm:t>
    </dgm:pt>
    <dgm:pt modelId="{86C1324B-5102-4889-80C2-5F65C7AE54C0}">
      <dgm:prSet/>
      <dgm:spPr/>
      <dgm:t>
        <a:bodyPr/>
        <a:lstStyle/>
        <a:p>
          <a:r>
            <a:rPr lang="en-GB" dirty="0"/>
            <a:t>Use </a:t>
          </a:r>
          <a:r>
            <a:rPr lang="en-GB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"&amp;V"</a:t>
          </a:r>
          <a:r>
            <a:rPr lang="en-GB" dirty="0"/>
            <a:t> to expand the macro string literal in a code text literal</a:t>
          </a:r>
          <a:endParaRPr lang="en-US" dirty="0"/>
        </a:p>
      </dgm:t>
    </dgm:pt>
    <dgm:pt modelId="{3A7A8054-B2FF-476A-B640-EE51ACA3ECF0}" type="parTrans" cxnId="{B7286B3B-E47A-4915-9406-022632B0CD76}">
      <dgm:prSet/>
      <dgm:spPr/>
      <dgm:t>
        <a:bodyPr/>
        <a:lstStyle/>
        <a:p>
          <a:endParaRPr lang="en-US"/>
        </a:p>
      </dgm:t>
    </dgm:pt>
    <dgm:pt modelId="{D80F2CB4-6DA4-424F-806D-580644D45B32}" type="sibTrans" cxnId="{B7286B3B-E47A-4915-9406-022632B0CD76}">
      <dgm:prSet/>
      <dgm:spPr/>
      <dgm:t>
        <a:bodyPr/>
        <a:lstStyle/>
        <a:p>
          <a:endParaRPr lang="en-US"/>
        </a:p>
      </dgm:t>
    </dgm:pt>
    <dgm:pt modelId="{882778D7-A7BE-4D5C-91C6-C972CE0FAA08}">
      <dgm:prSet/>
      <dgm:spPr/>
      <dgm:t>
        <a:bodyPr/>
        <a:lstStyle/>
        <a:p>
          <a:r>
            <a:rPr lang="en-GB"/>
            <a:t>SAS statements</a:t>
          </a:r>
          <a:endParaRPr lang="en-US"/>
        </a:p>
      </dgm:t>
    </dgm:pt>
    <dgm:pt modelId="{E1B2EA1B-B2E0-4F10-A97D-94F80EB448F1}" type="parTrans" cxnId="{A1A96087-7F74-4C0A-97F7-18932BC3F25A}">
      <dgm:prSet/>
      <dgm:spPr/>
      <dgm:t>
        <a:bodyPr/>
        <a:lstStyle/>
        <a:p>
          <a:endParaRPr lang="en-US"/>
        </a:p>
      </dgm:t>
    </dgm:pt>
    <dgm:pt modelId="{104346B8-F757-40DA-9513-460CBCAF37F3}" type="sibTrans" cxnId="{A1A96087-7F74-4C0A-97F7-18932BC3F25A}">
      <dgm:prSet/>
      <dgm:spPr/>
      <dgm:t>
        <a:bodyPr/>
        <a:lstStyle/>
        <a:p>
          <a:endParaRPr lang="en-US"/>
        </a:p>
      </dgm:t>
    </dgm:pt>
    <dgm:pt modelId="{56FC8774-98AA-422C-A8B4-418AE82B4CEF}">
      <dgm:prSet/>
      <dgm:spPr/>
      <dgm:t>
        <a:bodyPr/>
        <a:lstStyle/>
        <a:p>
          <a:r>
            <a:rPr lang="en-GB" sz="1500" b="1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filename name "directory";</a:t>
          </a:r>
          <a:r>
            <a:rPr lang="en-GB" sz="1500" kern="1200" dirty="0"/>
            <a:t>	</a:t>
          </a:r>
          <a:endParaRPr lang="en-US" sz="1500" kern="1200" dirty="0"/>
        </a:p>
      </dgm:t>
    </dgm:pt>
    <dgm:pt modelId="{3C4D0601-C80E-48CA-96CB-25270330ECF5}" type="parTrans" cxnId="{DBF3BA4C-E0BB-4572-BF43-2A86EB2B499D}">
      <dgm:prSet/>
      <dgm:spPr/>
      <dgm:t>
        <a:bodyPr/>
        <a:lstStyle/>
        <a:p>
          <a:endParaRPr lang="en-US"/>
        </a:p>
      </dgm:t>
    </dgm:pt>
    <dgm:pt modelId="{24D704D6-1C56-40E8-B6F4-9FAE80B8F8E9}" type="sibTrans" cxnId="{DBF3BA4C-E0BB-4572-BF43-2A86EB2B499D}">
      <dgm:prSet/>
      <dgm:spPr/>
      <dgm:t>
        <a:bodyPr/>
        <a:lstStyle/>
        <a:p>
          <a:endParaRPr lang="en-US"/>
        </a:p>
      </dgm:t>
    </dgm:pt>
    <dgm:pt modelId="{0F287312-6187-4929-AE59-FA68F41CFB8D}">
      <dgm:prSet/>
      <dgm:spPr/>
      <dgm:t>
        <a:bodyPr/>
        <a:lstStyle/>
        <a:p>
          <a:r>
            <a:rPr lang="en-GB" sz="1500" kern="1200" dirty="0"/>
            <a:t>names a directory containing any type of file</a:t>
          </a:r>
          <a:endParaRPr lang="en-US" sz="1500" kern="1200" dirty="0"/>
        </a:p>
      </dgm:t>
    </dgm:pt>
    <dgm:pt modelId="{D4EB7377-40F0-4DCB-BF66-E960FD2FB8B6}" type="parTrans" cxnId="{6A02ECF6-B604-4F49-A604-D223C527F292}">
      <dgm:prSet/>
      <dgm:spPr/>
      <dgm:t>
        <a:bodyPr/>
        <a:lstStyle/>
        <a:p>
          <a:endParaRPr lang="en-US"/>
        </a:p>
      </dgm:t>
    </dgm:pt>
    <dgm:pt modelId="{183B8C64-2BF7-4E20-BA9D-92E6A7F0727B}" type="sibTrans" cxnId="{6A02ECF6-B604-4F49-A604-D223C527F292}">
      <dgm:prSet/>
      <dgm:spPr/>
      <dgm:t>
        <a:bodyPr/>
        <a:lstStyle/>
        <a:p>
          <a:endParaRPr lang="en-US"/>
        </a:p>
      </dgm:t>
    </dgm:pt>
    <dgm:pt modelId="{A243289C-4B06-48F1-A6F2-CC9FD63B2DF1}">
      <dgm:prSet/>
      <dgm:spPr/>
      <dgm:t>
        <a:bodyPr/>
        <a:lstStyle/>
        <a:p>
          <a:r>
            <a:rPr lang="en-GB" sz="1500" b="1" kern="1200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libname</a:t>
          </a:r>
          <a:r>
            <a:rPr lang="en-GB" sz="1500" b="1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 name "directory";</a:t>
          </a:r>
          <a:r>
            <a:rPr lang="en-GB" sz="1500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	</a:t>
          </a:r>
          <a:endParaRPr lang="en-US" sz="1500" kern="1200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</a:endParaRPr>
        </a:p>
      </dgm:t>
    </dgm:pt>
    <dgm:pt modelId="{FCECBECF-8DC0-4117-9080-3C38785DCB10}" type="parTrans" cxnId="{34D873E0-EE9C-4853-A98C-95FA01828FA3}">
      <dgm:prSet/>
      <dgm:spPr/>
      <dgm:t>
        <a:bodyPr/>
        <a:lstStyle/>
        <a:p>
          <a:endParaRPr lang="en-US"/>
        </a:p>
      </dgm:t>
    </dgm:pt>
    <dgm:pt modelId="{BFE5DA5E-DA95-45D6-8E25-356436E5A61A}" type="sibTrans" cxnId="{34D873E0-EE9C-4853-A98C-95FA01828FA3}">
      <dgm:prSet/>
      <dgm:spPr/>
      <dgm:t>
        <a:bodyPr/>
        <a:lstStyle/>
        <a:p>
          <a:endParaRPr lang="en-US"/>
        </a:p>
      </dgm:t>
    </dgm:pt>
    <dgm:pt modelId="{12E011E5-1973-4DBE-A9EF-A0DDAE1A29BD}">
      <dgm:prSet/>
      <dgm:spPr/>
      <dgm:t>
        <a:bodyPr/>
        <a:lstStyle/>
        <a:p>
          <a:r>
            <a:rPr lang="en-GB" sz="1500" kern="1200" dirty="0"/>
            <a:t>names a directory containing any type of SAS file</a:t>
          </a:r>
          <a:endParaRPr lang="en-US" sz="1500" kern="1200" dirty="0"/>
        </a:p>
      </dgm:t>
    </dgm:pt>
    <dgm:pt modelId="{19796599-5788-48EA-AAA3-D4C433954476}" type="parTrans" cxnId="{538CD77D-B4F8-4BAE-90B5-EAD2102BD452}">
      <dgm:prSet/>
      <dgm:spPr/>
      <dgm:t>
        <a:bodyPr/>
        <a:lstStyle/>
        <a:p>
          <a:endParaRPr lang="en-US"/>
        </a:p>
      </dgm:t>
    </dgm:pt>
    <dgm:pt modelId="{197B0247-5E96-4677-A806-51FBD0A28262}" type="sibTrans" cxnId="{538CD77D-B4F8-4BAE-90B5-EAD2102BD452}">
      <dgm:prSet/>
      <dgm:spPr/>
      <dgm:t>
        <a:bodyPr/>
        <a:lstStyle/>
        <a:p>
          <a:endParaRPr lang="en-US"/>
        </a:p>
      </dgm:t>
    </dgm:pt>
    <dgm:pt modelId="{0BF20CDF-E2E0-49F9-BE46-F2BEB407DE74}">
      <dgm:prSet custT="1"/>
      <dgm:spPr/>
      <dgm:t>
        <a:bodyPr/>
        <a:lstStyle/>
        <a:p>
          <a:r>
            <a:rPr lang="en-GB" sz="1500" b="1" kern="1200" dirty="0">
              <a:solidFill>
                <a:srgbClr val="5AA6C0">
                  <a:lumMod val="50000"/>
                </a:srgbClr>
              </a:solidFill>
              <a:highlight>
                <a:srgbClr val="C0C0C0"/>
              </a:highlight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name</a:t>
          </a:r>
          <a:r>
            <a:rPr lang="en-GB" sz="1500" kern="1200" dirty="0"/>
            <a:t> can be used before any SAS output file to store it in a user defined location. (The default is: work.)</a:t>
          </a:r>
          <a:endParaRPr lang="en-US" sz="1500" kern="1200" dirty="0"/>
        </a:p>
      </dgm:t>
    </dgm:pt>
    <dgm:pt modelId="{E8CF15C8-3B60-41AF-AE0B-D165B6F0AAAF}" type="parTrans" cxnId="{74599A39-843D-4965-9504-C5858F1AC907}">
      <dgm:prSet/>
      <dgm:spPr/>
      <dgm:t>
        <a:bodyPr/>
        <a:lstStyle/>
        <a:p>
          <a:endParaRPr lang="en-US"/>
        </a:p>
      </dgm:t>
    </dgm:pt>
    <dgm:pt modelId="{34CC3198-D6D6-49CA-939D-90B746ED2A9E}" type="sibTrans" cxnId="{74599A39-843D-4965-9504-C5858F1AC907}">
      <dgm:prSet/>
      <dgm:spPr/>
      <dgm:t>
        <a:bodyPr/>
        <a:lstStyle/>
        <a:p>
          <a:endParaRPr lang="en-US"/>
        </a:p>
      </dgm:t>
    </dgm:pt>
    <dgm:pt modelId="{03183252-4563-4CDC-997B-88CC8D4C8A1A}">
      <dgm:prSet/>
      <dgm:spPr/>
      <dgm:t>
        <a:bodyPr/>
        <a:lstStyle/>
        <a:p>
          <a:r>
            <a:rPr lang="en-GB" sz="1500" kern="1200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mytest.customer</a:t>
          </a:r>
          <a:r>
            <a:rPr lang="en-GB" sz="1500" kern="1200" dirty="0"/>
            <a:t> stores customer in the directory defined by </a:t>
          </a:r>
          <a:r>
            <a:rPr lang="en-GB" sz="1500" kern="1200" dirty="0" err="1"/>
            <a:t>mytest</a:t>
          </a:r>
          <a:endParaRPr lang="en-US" sz="1500" kern="1200" dirty="0"/>
        </a:p>
      </dgm:t>
    </dgm:pt>
    <dgm:pt modelId="{498D7CEB-E5F1-4A35-B4DE-99FC6629FDF4}" type="parTrans" cxnId="{960980E3-610D-466A-8720-CFC39B2A6C16}">
      <dgm:prSet/>
      <dgm:spPr/>
      <dgm:t>
        <a:bodyPr/>
        <a:lstStyle/>
        <a:p>
          <a:endParaRPr lang="en-US"/>
        </a:p>
      </dgm:t>
    </dgm:pt>
    <dgm:pt modelId="{BA4F8F53-C03B-4294-88A6-EF168ED926C0}" type="sibTrans" cxnId="{960980E3-610D-466A-8720-CFC39B2A6C16}">
      <dgm:prSet/>
      <dgm:spPr/>
      <dgm:t>
        <a:bodyPr/>
        <a:lstStyle/>
        <a:p>
          <a:endParaRPr lang="en-US"/>
        </a:p>
      </dgm:t>
    </dgm:pt>
    <dgm:pt modelId="{4EAACDEC-9D0C-4C15-B6D3-17B17CB5F68F}" type="pres">
      <dgm:prSet presAssocID="{DF40F9EB-24C3-4D0F-AA4E-5B294588C161}" presName="linear" presStyleCnt="0">
        <dgm:presLayoutVars>
          <dgm:animLvl val="lvl"/>
          <dgm:resizeHandles val="exact"/>
        </dgm:presLayoutVars>
      </dgm:prSet>
      <dgm:spPr/>
    </dgm:pt>
    <dgm:pt modelId="{37D8E8FE-C2E2-4D63-AFC2-1494F9ECCCEE}" type="pres">
      <dgm:prSet presAssocID="{CA00CD2C-8511-435C-99C9-5E77974FE6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1CB716-D729-4BF3-96DF-3F1408AF5602}" type="pres">
      <dgm:prSet presAssocID="{CA00CD2C-8511-435C-99C9-5E77974FE6C1}" presName="childText" presStyleLbl="revTx" presStyleIdx="0" presStyleCnt="3">
        <dgm:presLayoutVars>
          <dgm:bulletEnabled val="1"/>
        </dgm:presLayoutVars>
      </dgm:prSet>
      <dgm:spPr/>
    </dgm:pt>
    <dgm:pt modelId="{605F16C6-72DA-43AA-9BDA-0F4D4E378773}" type="pres">
      <dgm:prSet presAssocID="{76B314F3-F253-4052-80F9-352957A230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555F20-46E1-4079-9419-852871E0FBD1}" type="pres">
      <dgm:prSet presAssocID="{76B314F3-F253-4052-80F9-352957A230A8}" presName="childText" presStyleLbl="revTx" presStyleIdx="1" presStyleCnt="3">
        <dgm:presLayoutVars>
          <dgm:bulletEnabled val="1"/>
        </dgm:presLayoutVars>
      </dgm:prSet>
      <dgm:spPr/>
    </dgm:pt>
    <dgm:pt modelId="{30FA2AAF-A352-42BC-A5D9-F081D66891D9}" type="pres">
      <dgm:prSet presAssocID="{882778D7-A7BE-4D5C-91C6-C972CE0FAA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9F59CC-50E7-4159-834F-98914C337425}" type="pres">
      <dgm:prSet presAssocID="{882778D7-A7BE-4D5C-91C6-C972CE0FAA0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BA7002-2C85-4DCE-A05C-A83F3AF53334}" type="presOf" srcId="{76785C6F-6F84-4157-8631-71CCD20BFFD1}" destId="{AD555F20-46E1-4079-9419-852871E0FBD1}" srcOrd="0" destOrd="0" presId="urn:microsoft.com/office/officeart/2005/8/layout/vList2"/>
    <dgm:cxn modelId="{A2A1640A-AA3E-47E3-B4D5-2F838D635B47}" type="presOf" srcId="{DF40F9EB-24C3-4D0F-AA4E-5B294588C161}" destId="{4EAACDEC-9D0C-4C15-B6D3-17B17CB5F68F}" srcOrd="0" destOrd="0" presId="urn:microsoft.com/office/officeart/2005/8/layout/vList2"/>
    <dgm:cxn modelId="{6DA08D29-E8E8-4A8C-ADF2-791BE88D673C}" srcId="{CA00CD2C-8511-435C-99C9-5E77974FE6C1}" destId="{4025F04E-5C02-490F-A3FC-55405C6757FF}" srcOrd="1" destOrd="0" parTransId="{8A97053E-52D1-4C5F-A61E-9757E8301166}" sibTransId="{E2DC635F-33D1-4953-B35D-0C7A14A94CCC}"/>
    <dgm:cxn modelId="{28BF362B-0F56-4892-ADBC-58DAE465804C}" type="presOf" srcId="{A243289C-4B06-48F1-A6F2-CC9FD63B2DF1}" destId="{CE9F59CC-50E7-4159-834F-98914C337425}" srcOrd="0" destOrd="2" presId="urn:microsoft.com/office/officeart/2005/8/layout/vList2"/>
    <dgm:cxn modelId="{783C8C2F-6731-48B0-BD0F-21BB306ECC35}" type="presOf" srcId="{882778D7-A7BE-4D5C-91C6-C972CE0FAA08}" destId="{30FA2AAF-A352-42BC-A5D9-F081D66891D9}" srcOrd="0" destOrd="0" presId="urn:microsoft.com/office/officeart/2005/8/layout/vList2"/>
    <dgm:cxn modelId="{74599A39-843D-4965-9504-C5858F1AC907}" srcId="{A243289C-4B06-48F1-A6F2-CC9FD63B2DF1}" destId="{0BF20CDF-E2E0-49F9-BE46-F2BEB407DE74}" srcOrd="1" destOrd="0" parTransId="{E8CF15C8-3B60-41AF-AE0B-D165B6F0AAAF}" sibTransId="{34CC3198-D6D6-49CA-939D-90B746ED2A9E}"/>
    <dgm:cxn modelId="{B7286B3B-E47A-4915-9406-022632B0CD76}" srcId="{76B314F3-F253-4052-80F9-352957A230A8}" destId="{86C1324B-5102-4889-80C2-5F65C7AE54C0}" srcOrd="1" destOrd="0" parTransId="{3A7A8054-B2FF-476A-B640-EE51ACA3ECF0}" sibTransId="{D80F2CB4-6DA4-424F-806D-580644D45B32}"/>
    <dgm:cxn modelId="{61AFBA5D-EF2C-442B-BF0E-6F6AF8FAAA66}" type="presOf" srcId="{76B314F3-F253-4052-80F9-352957A230A8}" destId="{605F16C6-72DA-43AA-9BDA-0F4D4E378773}" srcOrd="0" destOrd="0" presId="urn:microsoft.com/office/officeart/2005/8/layout/vList2"/>
    <dgm:cxn modelId="{8BDBA75E-B918-4593-94AE-11135D0DE771}" srcId="{CA00CD2C-8511-435C-99C9-5E77974FE6C1}" destId="{6EDA4098-9B3A-464C-BFAF-ECABA62FADE6}" srcOrd="0" destOrd="0" parTransId="{70876CCF-A54D-4AA9-B944-A71418FD6FA0}" sibTransId="{40EC3C48-76E0-4A0C-B7E1-4BABCBDC5AEA}"/>
    <dgm:cxn modelId="{A1352F66-04BB-4473-96EF-E67031AEAE6D}" type="presOf" srcId="{86C1324B-5102-4889-80C2-5F65C7AE54C0}" destId="{AD555F20-46E1-4079-9419-852871E0FBD1}" srcOrd="0" destOrd="1" presId="urn:microsoft.com/office/officeart/2005/8/layout/vList2"/>
    <dgm:cxn modelId="{D1BD6948-7932-43E3-BE6B-F16878F8D68E}" type="presOf" srcId="{CA00CD2C-8511-435C-99C9-5E77974FE6C1}" destId="{37D8E8FE-C2E2-4D63-AFC2-1494F9ECCCEE}" srcOrd="0" destOrd="0" presId="urn:microsoft.com/office/officeart/2005/8/layout/vList2"/>
    <dgm:cxn modelId="{DBF3BA4C-E0BB-4572-BF43-2A86EB2B499D}" srcId="{882778D7-A7BE-4D5C-91C6-C972CE0FAA08}" destId="{56FC8774-98AA-422C-A8B4-418AE82B4CEF}" srcOrd="0" destOrd="0" parTransId="{3C4D0601-C80E-48CA-96CB-25270330ECF5}" sibTransId="{24D704D6-1C56-40E8-B6F4-9FAE80B8F8E9}"/>
    <dgm:cxn modelId="{ED719A6D-5859-4D3E-9312-2D767116285C}" srcId="{DF40F9EB-24C3-4D0F-AA4E-5B294588C161}" destId="{76B314F3-F253-4052-80F9-352957A230A8}" srcOrd="1" destOrd="0" parTransId="{CD7FADD9-46EB-4F08-9BAE-B98AEA7969BC}" sibTransId="{71235F5B-672F-4804-963F-E097BFC558F5}"/>
    <dgm:cxn modelId="{6221AA4D-15F6-4E2A-8C66-139B493C7DCB}" type="presOf" srcId="{03183252-4563-4CDC-997B-88CC8D4C8A1A}" destId="{CE9F59CC-50E7-4159-834F-98914C337425}" srcOrd="0" destOrd="5" presId="urn:microsoft.com/office/officeart/2005/8/layout/vList2"/>
    <dgm:cxn modelId="{2BE7ED55-0668-4829-AEA6-BFC1B3DA5ABE}" srcId="{76B314F3-F253-4052-80F9-352957A230A8}" destId="{76785C6F-6F84-4157-8631-71CCD20BFFD1}" srcOrd="0" destOrd="0" parTransId="{063FDEBC-333C-4CE2-9AC3-F2258A56DE01}" sibTransId="{E532E3D0-FF01-4185-BF70-547D4BA1CCDD}"/>
    <dgm:cxn modelId="{644D3478-BAF6-41CD-B9A7-102DEB3CE41C}" type="presOf" srcId="{4025F04E-5C02-490F-A3FC-55405C6757FF}" destId="{681CB716-D729-4BF3-96DF-3F1408AF5602}" srcOrd="0" destOrd="1" presId="urn:microsoft.com/office/officeart/2005/8/layout/vList2"/>
    <dgm:cxn modelId="{7410DD79-CAFD-4E4C-8EAA-AFD45038A76A}" srcId="{DF40F9EB-24C3-4D0F-AA4E-5B294588C161}" destId="{CA00CD2C-8511-435C-99C9-5E77974FE6C1}" srcOrd="0" destOrd="0" parTransId="{AA28AB78-66CB-4BBC-8744-380FA1B5A5F9}" sibTransId="{3324BF75-3978-4071-B720-78F21EB9C7DC}"/>
    <dgm:cxn modelId="{538CD77D-B4F8-4BAE-90B5-EAD2102BD452}" srcId="{A243289C-4B06-48F1-A6F2-CC9FD63B2DF1}" destId="{12E011E5-1973-4DBE-A9EF-A0DDAE1A29BD}" srcOrd="0" destOrd="0" parTransId="{19796599-5788-48EA-AAA3-D4C433954476}" sibTransId="{197B0247-5E96-4677-A806-51FBD0A28262}"/>
    <dgm:cxn modelId="{A1A96087-7F74-4C0A-97F7-18932BC3F25A}" srcId="{DF40F9EB-24C3-4D0F-AA4E-5B294588C161}" destId="{882778D7-A7BE-4D5C-91C6-C972CE0FAA08}" srcOrd="2" destOrd="0" parTransId="{E1B2EA1B-B2E0-4F10-A97D-94F80EB448F1}" sibTransId="{104346B8-F757-40DA-9513-460CBCAF37F3}"/>
    <dgm:cxn modelId="{D40F779D-CA26-4E5A-9667-3ED70A7DA32C}" type="presOf" srcId="{0F287312-6187-4929-AE59-FA68F41CFB8D}" destId="{CE9F59CC-50E7-4159-834F-98914C337425}" srcOrd="0" destOrd="1" presId="urn:microsoft.com/office/officeart/2005/8/layout/vList2"/>
    <dgm:cxn modelId="{541008DA-3F56-4138-90C4-E21B3A17D787}" type="presOf" srcId="{6EDA4098-9B3A-464C-BFAF-ECABA62FADE6}" destId="{681CB716-D729-4BF3-96DF-3F1408AF5602}" srcOrd="0" destOrd="0" presId="urn:microsoft.com/office/officeart/2005/8/layout/vList2"/>
    <dgm:cxn modelId="{BF40E0DD-CC16-468D-99E5-5603D6930CC4}" type="presOf" srcId="{0BF20CDF-E2E0-49F9-BE46-F2BEB407DE74}" destId="{CE9F59CC-50E7-4159-834F-98914C337425}" srcOrd="0" destOrd="4" presId="urn:microsoft.com/office/officeart/2005/8/layout/vList2"/>
    <dgm:cxn modelId="{34D873E0-EE9C-4853-A98C-95FA01828FA3}" srcId="{882778D7-A7BE-4D5C-91C6-C972CE0FAA08}" destId="{A243289C-4B06-48F1-A6F2-CC9FD63B2DF1}" srcOrd="1" destOrd="0" parTransId="{FCECBECF-8DC0-4117-9080-3C38785DCB10}" sibTransId="{BFE5DA5E-DA95-45D6-8E25-356436E5A61A}"/>
    <dgm:cxn modelId="{960980E3-610D-466A-8720-CFC39B2A6C16}" srcId="{A243289C-4B06-48F1-A6F2-CC9FD63B2DF1}" destId="{03183252-4563-4CDC-997B-88CC8D4C8A1A}" srcOrd="2" destOrd="0" parTransId="{498D7CEB-E5F1-4A35-B4DE-99FC6629FDF4}" sibTransId="{BA4F8F53-C03B-4294-88A6-EF168ED926C0}"/>
    <dgm:cxn modelId="{564CE9ED-AB29-4D0D-AABF-4639F89F42A4}" type="presOf" srcId="{12E011E5-1973-4DBE-A9EF-A0DDAE1A29BD}" destId="{CE9F59CC-50E7-4159-834F-98914C337425}" srcOrd="0" destOrd="3" presId="urn:microsoft.com/office/officeart/2005/8/layout/vList2"/>
    <dgm:cxn modelId="{5C45EBF6-258E-4D64-B7F1-DAE0F877F2F0}" type="presOf" srcId="{56FC8774-98AA-422C-A8B4-418AE82B4CEF}" destId="{CE9F59CC-50E7-4159-834F-98914C337425}" srcOrd="0" destOrd="0" presId="urn:microsoft.com/office/officeart/2005/8/layout/vList2"/>
    <dgm:cxn modelId="{6A02ECF6-B604-4F49-A604-D223C527F292}" srcId="{56FC8774-98AA-422C-A8B4-418AE82B4CEF}" destId="{0F287312-6187-4929-AE59-FA68F41CFB8D}" srcOrd="0" destOrd="0" parTransId="{D4EB7377-40F0-4DCB-BF66-E960FD2FB8B6}" sibTransId="{183B8C64-2BF7-4E20-BA9D-92E6A7F0727B}"/>
    <dgm:cxn modelId="{A3239BEF-577A-4C10-B2AD-040ED69B7DB5}" type="presParOf" srcId="{4EAACDEC-9D0C-4C15-B6D3-17B17CB5F68F}" destId="{37D8E8FE-C2E2-4D63-AFC2-1494F9ECCCEE}" srcOrd="0" destOrd="0" presId="urn:microsoft.com/office/officeart/2005/8/layout/vList2"/>
    <dgm:cxn modelId="{156F3A35-6067-428E-B0E1-D4DDE6131060}" type="presParOf" srcId="{4EAACDEC-9D0C-4C15-B6D3-17B17CB5F68F}" destId="{681CB716-D729-4BF3-96DF-3F1408AF5602}" srcOrd="1" destOrd="0" presId="urn:microsoft.com/office/officeart/2005/8/layout/vList2"/>
    <dgm:cxn modelId="{4ADB7C09-6D35-4727-870D-DAAB56D51211}" type="presParOf" srcId="{4EAACDEC-9D0C-4C15-B6D3-17B17CB5F68F}" destId="{605F16C6-72DA-43AA-9BDA-0F4D4E378773}" srcOrd="2" destOrd="0" presId="urn:microsoft.com/office/officeart/2005/8/layout/vList2"/>
    <dgm:cxn modelId="{62D6EF74-003A-4CBA-B8CD-EDF3EBDE9FED}" type="presParOf" srcId="{4EAACDEC-9D0C-4C15-B6D3-17B17CB5F68F}" destId="{AD555F20-46E1-4079-9419-852871E0FBD1}" srcOrd="3" destOrd="0" presId="urn:microsoft.com/office/officeart/2005/8/layout/vList2"/>
    <dgm:cxn modelId="{5B5190F1-71BD-4A1B-8247-372AABDC807D}" type="presParOf" srcId="{4EAACDEC-9D0C-4C15-B6D3-17B17CB5F68F}" destId="{30FA2AAF-A352-42BC-A5D9-F081D66891D9}" srcOrd="4" destOrd="0" presId="urn:microsoft.com/office/officeart/2005/8/layout/vList2"/>
    <dgm:cxn modelId="{A046B0D2-E774-40ED-B419-DB3CFAA9C43C}" type="presParOf" srcId="{4EAACDEC-9D0C-4C15-B6D3-17B17CB5F68F}" destId="{CE9F59CC-50E7-4159-834F-98914C3374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0A966-9570-49D8-9820-298CEA3B11CC}">
      <dsp:nvSpPr>
        <dsp:cNvPr id="0" name=""/>
        <dsp:cNvSpPr/>
      </dsp:nvSpPr>
      <dsp:spPr>
        <a:xfrm>
          <a:off x="0" y="53732"/>
          <a:ext cx="4695825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Text substitution - macros</a:t>
          </a:r>
          <a:endParaRPr lang="en-US" sz="2300" kern="1200"/>
        </a:p>
      </dsp:txBody>
      <dsp:txXfrm>
        <a:off x="26273" y="80005"/>
        <a:ext cx="4643279" cy="485654"/>
      </dsp:txXfrm>
    </dsp:sp>
    <dsp:sp modelId="{75B7A405-0D40-456A-AFFF-6E79A9965127}">
      <dsp:nvSpPr>
        <dsp:cNvPr id="0" name=""/>
        <dsp:cNvSpPr/>
      </dsp:nvSpPr>
      <dsp:spPr>
        <a:xfrm>
          <a:off x="0" y="591932"/>
          <a:ext cx="4695825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9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Macro variables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/>
            <a:t>Define names that are replaced by text in a code file</a:t>
          </a:r>
          <a:endParaRPr lang="en-US" sz="1800" kern="1200"/>
        </a:p>
      </dsp:txBody>
      <dsp:txXfrm>
        <a:off x="0" y="591932"/>
        <a:ext cx="4695825" cy="833175"/>
      </dsp:txXfrm>
    </dsp:sp>
    <dsp:sp modelId="{77BE24B8-75FA-4B73-A5C1-75D299E9D529}">
      <dsp:nvSpPr>
        <dsp:cNvPr id="0" name=""/>
        <dsp:cNvSpPr/>
      </dsp:nvSpPr>
      <dsp:spPr>
        <a:xfrm>
          <a:off x="0" y="1425107"/>
          <a:ext cx="4695825" cy="53820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File/Directory References</a:t>
          </a:r>
          <a:endParaRPr lang="en-US" sz="2300" kern="1200" dirty="0"/>
        </a:p>
      </dsp:txBody>
      <dsp:txXfrm>
        <a:off x="26273" y="1451380"/>
        <a:ext cx="4643279" cy="485654"/>
      </dsp:txXfrm>
    </dsp:sp>
    <dsp:sp modelId="{4903C750-A209-4117-BF58-23BAEE0782AF}">
      <dsp:nvSpPr>
        <dsp:cNvPr id="0" name=""/>
        <dsp:cNvSpPr/>
      </dsp:nvSpPr>
      <dsp:spPr>
        <a:xfrm>
          <a:off x="0" y="1963307"/>
          <a:ext cx="4695825" cy="247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9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filename</a:t>
          </a:r>
          <a:endParaRPr lang="en-US" sz="1800" b="1" kern="1200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a name for an OS file or directory for raw data files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libname</a:t>
          </a:r>
          <a:endParaRPr lang="en-US" sz="1800" b="1" kern="1200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a name for an OS directory for all types of SAS files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options </a:t>
          </a:r>
          <a:r>
            <a:rPr lang="en-GB" sz="1800" b="1" kern="1200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fmtsearch</a:t>
          </a:r>
          <a:endParaRPr lang="en-US" sz="1800" b="1" kern="1200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a list of libraries in which to look for SAS format files</a:t>
          </a:r>
          <a:endParaRPr lang="en-US" sz="1800" kern="1200" dirty="0"/>
        </a:p>
      </dsp:txBody>
      <dsp:txXfrm>
        <a:off x="0" y="1963307"/>
        <a:ext cx="4695825" cy="2475720"/>
      </dsp:txXfrm>
    </dsp:sp>
    <dsp:sp modelId="{77185DC8-74C4-4071-A270-031105C7CCB5}">
      <dsp:nvSpPr>
        <dsp:cNvPr id="0" name=""/>
        <dsp:cNvSpPr/>
      </dsp:nvSpPr>
      <dsp:spPr>
        <a:xfrm>
          <a:off x="0" y="4439027"/>
          <a:ext cx="4695825" cy="5382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Include code</a:t>
          </a:r>
          <a:endParaRPr lang="en-US" sz="2300" kern="1200" dirty="0"/>
        </a:p>
      </dsp:txBody>
      <dsp:txXfrm>
        <a:off x="26273" y="4465300"/>
        <a:ext cx="4643279" cy="485654"/>
      </dsp:txXfrm>
    </dsp:sp>
    <dsp:sp modelId="{04C988D0-64D8-4D13-A0CC-7AA347D287D7}">
      <dsp:nvSpPr>
        <dsp:cNvPr id="0" name=""/>
        <dsp:cNvSpPr/>
      </dsp:nvSpPr>
      <dsp:spPr>
        <a:xfrm>
          <a:off x="0" y="4977227"/>
          <a:ext cx="4695825" cy="54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9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Include a SAS code file in another SAS code file</a:t>
          </a:r>
          <a:endParaRPr lang="en-US" sz="1800" kern="1200" dirty="0"/>
        </a:p>
      </dsp:txBody>
      <dsp:txXfrm>
        <a:off x="0" y="4977227"/>
        <a:ext cx="4695825" cy="547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8E8FE-C2E2-4D63-AFC2-1494F9ECCCEE}">
      <dsp:nvSpPr>
        <dsp:cNvPr id="0" name=""/>
        <dsp:cNvSpPr/>
      </dsp:nvSpPr>
      <dsp:spPr>
        <a:xfrm>
          <a:off x="0" y="36047"/>
          <a:ext cx="4695825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%let V = W	</a:t>
          </a:r>
          <a:endParaRPr lang="en-US" sz="2200" kern="1200" dirty="0"/>
        </a:p>
      </dsp:txBody>
      <dsp:txXfrm>
        <a:off x="25130" y="61177"/>
        <a:ext cx="4645565" cy="464540"/>
      </dsp:txXfrm>
    </dsp:sp>
    <dsp:sp modelId="{681CB716-D729-4BF3-96DF-3F1408AF5602}">
      <dsp:nvSpPr>
        <dsp:cNvPr id="0" name=""/>
        <dsp:cNvSpPr/>
      </dsp:nvSpPr>
      <dsp:spPr>
        <a:xfrm>
          <a:off x="0" y="550847"/>
          <a:ext cx="4695825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defines a macro variable called V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&amp;V</a:t>
          </a:r>
          <a:r>
            <a:rPr lang="en-GB" sz="1700" kern="1200" dirty="0"/>
            <a:t> is replaced by word W (text without spaces) whenever it appears in the code</a:t>
          </a:r>
          <a:endParaRPr lang="en-US" sz="1700" kern="1200" dirty="0"/>
        </a:p>
      </dsp:txBody>
      <dsp:txXfrm>
        <a:off x="0" y="550847"/>
        <a:ext cx="4695825" cy="796950"/>
      </dsp:txXfrm>
    </dsp:sp>
    <dsp:sp modelId="{605F16C6-72DA-43AA-9BDA-0F4D4E378773}">
      <dsp:nvSpPr>
        <dsp:cNvPr id="0" name=""/>
        <dsp:cNvSpPr/>
      </dsp:nvSpPr>
      <dsp:spPr>
        <a:xfrm>
          <a:off x="0" y="1347797"/>
          <a:ext cx="4695825" cy="51480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%let V = %str(S)	</a:t>
          </a:r>
          <a:endParaRPr lang="en-US" sz="2200" kern="1200" dirty="0"/>
        </a:p>
      </dsp:txBody>
      <dsp:txXfrm>
        <a:off x="25130" y="1372927"/>
        <a:ext cx="4645565" cy="464540"/>
      </dsp:txXfrm>
    </dsp:sp>
    <dsp:sp modelId="{AD555F20-46E1-4079-9419-852871E0FBD1}">
      <dsp:nvSpPr>
        <dsp:cNvPr id="0" name=""/>
        <dsp:cNvSpPr/>
      </dsp:nvSpPr>
      <dsp:spPr>
        <a:xfrm>
          <a:off x="0" y="1862597"/>
          <a:ext cx="4695825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%str</a:t>
          </a:r>
          <a:r>
            <a:rPr lang="en-GB" sz="1700" kern="1200" dirty="0"/>
            <a:t> defines a macro string literal to be sentence S (text with spaces)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Use </a:t>
          </a:r>
          <a:r>
            <a:rPr lang="en-GB" sz="1700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"&amp;V"</a:t>
          </a:r>
          <a:r>
            <a:rPr lang="en-GB" sz="1700" kern="1200" dirty="0"/>
            <a:t> to expand the macro string literal in a code text literal</a:t>
          </a:r>
          <a:endParaRPr lang="en-US" sz="1700" kern="1200" dirty="0"/>
        </a:p>
      </dsp:txBody>
      <dsp:txXfrm>
        <a:off x="0" y="1862597"/>
        <a:ext cx="4695825" cy="1024650"/>
      </dsp:txXfrm>
    </dsp:sp>
    <dsp:sp modelId="{30FA2AAF-A352-42BC-A5D9-F081D66891D9}">
      <dsp:nvSpPr>
        <dsp:cNvPr id="0" name=""/>
        <dsp:cNvSpPr/>
      </dsp:nvSpPr>
      <dsp:spPr>
        <a:xfrm>
          <a:off x="0" y="2887247"/>
          <a:ext cx="4695825" cy="5148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SAS statements</a:t>
          </a:r>
          <a:endParaRPr lang="en-US" sz="2200" kern="1200"/>
        </a:p>
      </dsp:txBody>
      <dsp:txXfrm>
        <a:off x="25130" y="2912377"/>
        <a:ext cx="4645565" cy="464540"/>
      </dsp:txXfrm>
    </dsp:sp>
    <dsp:sp modelId="{CE9F59CC-50E7-4159-834F-98914C337425}">
      <dsp:nvSpPr>
        <dsp:cNvPr id="0" name=""/>
        <dsp:cNvSpPr/>
      </dsp:nvSpPr>
      <dsp:spPr>
        <a:xfrm>
          <a:off x="0" y="3402047"/>
          <a:ext cx="4695825" cy="214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92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b="1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filename name "directory";</a:t>
          </a:r>
          <a:r>
            <a:rPr lang="en-GB" sz="1500" kern="1200" dirty="0"/>
            <a:t>	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names a directory containing any type of file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b="1" kern="1200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libname</a:t>
          </a:r>
          <a:r>
            <a:rPr lang="en-GB" sz="1500" b="1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 name "directory";</a:t>
          </a:r>
          <a:r>
            <a:rPr lang="en-GB" sz="1500" kern="1200" dirty="0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	</a:t>
          </a:r>
          <a:endParaRPr lang="en-US" sz="1500" kern="1200" dirty="0">
            <a:solidFill>
              <a:schemeClr val="accent4">
                <a:lumMod val="50000"/>
              </a:schemeClr>
            </a:solidFill>
            <a:highlight>
              <a:srgbClr val="C0C0C0"/>
            </a:highlight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names a directory containing any type of SAS file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b="1" kern="1200" dirty="0">
              <a:solidFill>
                <a:srgbClr val="5AA6C0">
                  <a:lumMod val="50000"/>
                </a:srgbClr>
              </a:solidFill>
              <a:highlight>
                <a:srgbClr val="C0C0C0"/>
              </a:highlight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name</a:t>
          </a:r>
          <a:r>
            <a:rPr lang="en-GB" sz="1500" kern="1200" dirty="0"/>
            <a:t> can be used before any SAS output file to store it in a user defined location. (The default is: work.)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 err="1">
              <a:solidFill>
                <a:schemeClr val="accent4">
                  <a:lumMod val="50000"/>
                </a:schemeClr>
              </a:solidFill>
              <a:highlight>
                <a:srgbClr val="C0C0C0"/>
              </a:highlight>
            </a:rPr>
            <a:t>mytest.customer</a:t>
          </a:r>
          <a:r>
            <a:rPr lang="en-GB" sz="1500" kern="1200" dirty="0"/>
            <a:t> stores customer in the directory defined by </a:t>
          </a:r>
          <a:r>
            <a:rPr lang="en-GB" sz="1500" kern="1200" dirty="0" err="1"/>
            <a:t>mytest</a:t>
          </a:r>
          <a:endParaRPr lang="en-US" sz="1500" kern="1200" dirty="0"/>
        </a:p>
      </dsp:txBody>
      <dsp:txXfrm>
        <a:off x="0" y="3402047"/>
        <a:ext cx="4695825" cy="214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66FBF-4E54-4DD7-B1BA-DB5EEBEA471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4F15-8BB7-4135-AB1D-5838F361F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2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4F15-8BB7-4135-AB1D-5838F361FA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7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04233992-5D61-407C-AF45-B0099C89393E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1B7C-FC10-4BC5-8242-2A15EFA0D6EC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AE72-BA9E-4451-BFEA-E84D91463609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0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2F0-C8F2-4163-AA30-62AB6BACB476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52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0E5A-E18B-4AAD-907F-3E0E958870DB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57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6674-86AD-4250-95FE-57AB4566F870}" type="datetime1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27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E4E1-F9B1-4322-9938-7B45B58F2650}" type="datetime1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08F-F133-4A32-BE30-135CAAFED8F7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7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554A8A3-7A3F-45D0-9776-4A186DF33001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8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799E-4852-471C-830E-E8460CDE3C71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277CB65-A009-4C0F-99EC-4870A83D6F69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E06-C7D7-49E3-A4B1-78DFA065E14B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C670-37FE-4E5F-BD8D-0BAAA5CA263D}" type="datetime1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7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0D2-B30F-43D9-BB51-7C72345C94DA}" type="datetime1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9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2E05-6933-4AEB-A996-14E9B8394B75}" type="datetime1">
              <a:rPr lang="en-GB" smtClean="0"/>
              <a:t>28/05/2020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14E6-FECE-4F3E-AE0F-C37C996CB714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A49F-C7CB-4178-B5B0-BCA06D09D15E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3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154D-3DB3-4B98-8FA5-4DBDC40C9BE1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AB3D-B2F2-4A2A-BBF9-859858E17E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7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Macro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Intelligence Systems and Data Mining</a:t>
            </a:r>
            <a:br>
              <a:rPr lang="en-GB" dirty="0"/>
            </a:br>
            <a:r>
              <a:rPr lang="en-GB" dirty="0"/>
              <a:t>IMAT5168 Analytics Programming</a:t>
            </a:r>
          </a:p>
        </p:txBody>
      </p:sp>
    </p:spTree>
    <p:extLst>
      <p:ext uri="{BB962C8B-B14F-4D97-AF65-F5344CB8AC3E}">
        <p14:creationId xmlns:p14="http://schemas.microsoft.com/office/powerpoint/2010/main" val="389339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Modularising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may be code that you want to re-use: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Example: </a:t>
            </a:r>
          </a:p>
          <a:p>
            <a:pPr lvl="2"/>
            <a:r>
              <a:rPr lang="en-GB" dirty="0"/>
              <a:t>re-coding missing values</a:t>
            </a:r>
          </a:p>
          <a:p>
            <a:pPr lvl="2"/>
            <a:r>
              <a:rPr lang="en-GB" dirty="0"/>
              <a:t>re-usable formats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2"/>
            <a:r>
              <a:rPr lang="en-GB" dirty="0"/>
              <a:t>Create code libraries &amp; use:</a:t>
            </a:r>
          </a:p>
          <a:p>
            <a:pPr lvl="2"/>
            <a:r>
              <a:rPr lang="en-GB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%include &lt;filename&gt;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4E2D6-1BFD-4E5E-AC8F-7C28585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7A0FA-E2BE-489D-A89B-8FD0F06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0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Driver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563" y="2324293"/>
            <a:ext cx="8472874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The included file should use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</a:rPr>
              <a:t>data(&amp;</a:t>
            </a: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data_file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latin typeface="Consolas" panose="020B0609020204030204" pitchFamily="49" charset="0"/>
              </a:rPr>
              <a:t> to refer to the raw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data_dir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(c:\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folder_name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name of raw data directory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data_file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(credit.txt);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name of raw data file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 </a:t>
            </a:r>
            <a:r>
              <a:rPr lang="en-GB" sz="1200" dirty="0">
                <a:solidFill>
                  <a:srgbClr val="800080"/>
                </a:solidFill>
                <a:latin typeface="Consolas" panose="020B0609020204030204" pitchFamily="49" charset="0"/>
              </a:rPr>
              <a:t>"&amp;</a:t>
            </a:r>
            <a:r>
              <a:rPr lang="en-GB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data_dir</a:t>
            </a:r>
            <a:r>
              <a:rPr lang="en-GB" sz="1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reference to data file directory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sas_data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customer;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name of SAS data file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The included file should use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</a:rPr>
              <a:t>&amp;library</a:t>
            </a:r>
            <a:r>
              <a:rPr lang="en-GB" sz="1200" dirty="0">
                <a:latin typeface="Consolas" panose="020B0609020204030204" pitchFamily="49" charset="0"/>
              </a:rPr>
              <a:t> to refer to the library where SAS files are to be stored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library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mytest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name of user library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libname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&amp;library </a:t>
            </a:r>
            <a:r>
              <a:rPr lang="en-GB" sz="1200" dirty="0">
                <a:solidFill>
                  <a:srgbClr val="800080"/>
                </a:solidFill>
                <a:latin typeface="Consolas" panose="020B0609020204030204" pitchFamily="49" charset="0"/>
              </a:rPr>
              <a:t>"&amp;</a:t>
            </a:r>
            <a:r>
              <a:rPr lang="en-GB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data_dir</a:t>
            </a:r>
            <a:r>
              <a:rPr lang="en-GB" sz="1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location of user library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options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fmtsearch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=(&amp;library);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look for format files in this list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The driver file should use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</a:rPr>
              <a:t>libs(</a:t>
            </a: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file.sas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latin typeface="Consolas" panose="020B0609020204030204" pitchFamily="49" charset="0"/>
              </a:rPr>
              <a:t> to refer to the library where SAS code files are stored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code_dir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(c:\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folder_name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name of code directory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libs </a:t>
            </a:r>
            <a:r>
              <a:rPr lang="en-GB" sz="1200" dirty="0">
                <a:solidFill>
                  <a:srgbClr val="800080"/>
                </a:solidFill>
                <a:latin typeface="Consolas" panose="020B0609020204030204" pitchFamily="49" charset="0"/>
              </a:rPr>
              <a:t>"&amp;</a:t>
            </a:r>
            <a:r>
              <a:rPr lang="en-GB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code_dir</a:t>
            </a:r>
            <a:r>
              <a:rPr lang="en-GB" sz="12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set reference to code directory */ 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%include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libs(read-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credit.sas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include text of code file here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C4A82-56E9-4734-A8CD-176347FC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63" y="5925812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937B2-8ADF-461B-A1E6-1B1E1A99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9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Code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2"/>
            <a:ext cx="7315200" cy="37678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read-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credit.sas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GB" sz="12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library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&amp;library;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resolves to 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library = </a:t>
            </a:r>
            <a:r>
              <a:rPr lang="en-GB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mytest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invalue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purpose 	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		/* code to define purpose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informat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GB" sz="1200" dirty="0">
                <a:latin typeface="Consolas" panose="020B0609020204030204" pitchFamily="49" charset="0"/>
              </a:rPr>
              <a:t>library.</a:t>
            </a:r>
            <a:r>
              <a:rPr lang="en-GB" sz="1200" b="1" dirty="0">
                <a:latin typeface="Consolas" panose="020B0609020204030204" pitchFamily="49" charset="0"/>
              </a:rPr>
              <a:t>.</a:t>
            </a:r>
            <a:r>
              <a:rPr lang="en-GB" sz="1200" dirty="0">
                <a:latin typeface="Consolas" panose="020B0609020204030204" pitchFamily="49" charset="0"/>
              </a:rPr>
              <a:t>&amp;</a:t>
            </a:r>
            <a:r>
              <a:rPr lang="en-GB" sz="1200" dirty="0" err="1">
                <a:latin typeface="Consolas" panose="020B0609020204030204" pitchFamily="49" charset="0"/>
              </a:rPr>
              <a:t>sas_data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use required SAS data file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NOTE: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* The first ‘.’ is used to mark the end of the macro variable library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* because the next character is a ‘.’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* Code resolves to: 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data </a:t>
            </a:r>
            <a:r>
              <a:rPr lang="en-GB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mytest.customer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infile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  data(&amp;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data_file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resolves to data(credit.txt)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missover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 /* use the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informats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the required library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1FFA9-2E54-44AC-B84C-9F8CBEC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639" y="6256333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CA5B-0DDB-432D-ABDA-4B91EDCC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functions: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macros when you want to use the same data step or procedure repeatedly with different components (e.g. variables/options)</a:t>
            </a:r>
          </a:p>
          <a:p>
            <a:endParaRPr lang="en-GB" dirty="0"/>
          </a:p>
          <a:p>
            <a:r>
              <a:rPr lang="en-GB" dirty="0"/>
              <a:t>Write the code that you need without macros</a:t>
            </a:r>
          </a:p>
          <a:p>
            <a:r>
              <a:rPr lang="en-GB" dirty="0"/>
              <a:t>Test the code and ensure that it works</a:t>
            </a:r>
          </a:p>
          <a:p>
            <a:r>
              <a:rPr lang="en-GB" dirty="0"/>
              <a:t>Place within a macro definition</a:t>
            </a:r>
          </a:p>
          <a:p>
            <a:r>
              <a:rPr lang="en-GB" dirty="0"/>
              <a:t>Replace text that changes with macro variables</a:t>
            </a:r>
          </a:p>
          <a:p>
            <a:endParaRPr lang="en-GB" dirty="0"/>
          </a:p>
          <a:p>
            <a:r>
              <a:rPr lang="en-GB" dirty="0"/>
              <a:t>Invoke the macro with variables representing the altered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99312-8250-44E2-919B-C9171653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10CF4-4C35-4A2E-9824-0002467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9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function example</a:t>
            </a:r>
            <a:br>
              <a:rPr lang="en-GB" dirty="0"/>
            </a:br>
            <a:r>
              <a:rPr lang="en-GB" dirty="0"/>
              <a:t>					Raw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Given a set of spreadsheets:</a:t>
            </a:r>
          </a:p>
          <a:p>
            <a:pPr lvl="1"/>
            <a:r>
              <a:rPr lang="en-GB" dirty="0"/>
              <a:t>AssessmentMarks-P1</a:t>
            </a:r>
          </a:p>
          <a:p>
            <a:pPr lvl="1"/>
            <a:r>
              <a:rPr lang="en-GB" dirty="0"/>
              <a:t>AssessmentMarks-P2</a:t>
            </a:r>
          </a:p>
          <a:p>
            <a:pPr lvl="1"/>
            <a:r>
              <a:rPr lang="en-GB" dirty="0"/>
              <a:t>AssessmentMarks-P3</a:t>
            </a:r>
          </a:p>
          <a:p>
            <a:pPr lvl="1"/>
            <a:endParaRPr lang="en-GB" dirty="0"/>
          </a:p>
          <a:p>
            <a:r>
              <a:rPr lang="en-GB" dirty="0"/>
              <a:t>Each student’s answer is on a separate sheet within a workbook</a:t>
            </a:r>
          </a:p>
          <a:p>
            <a:pPr lvl="1"/>
            <a:r>
              <a:rPr lang="en-GB" dirty="0"/>
              <a:t>7 to 19 sheets per workbook</a:t>
            </a:r>
          </a:p>
          <a:p>
            <a:pPr lvl="1"/>
            <a:r>
              <a:rPr lang="en-GB" dirty="0"/>
              <a:t>Columns:</a:t>
            </a:r>
          </a:p>
          <a:p>
            <a:pPr lvl="2"/>
            <a:r>
              <a:rPr lang="en-GB" dirty="0"/>
              <a:t>Student ID</a:t>
            </a:r>
          </a:p>
          <a:p>
            <a:pPr lvl="2"/>
            <a:r>
              <a:rPr lang="en-GB" dirty="0"/>
              <a:t>Question</a:t>
            </a:r>
          </a:p>
          <a:p>
            <a:pPr lvl="2"/>
            <a:r>
              <a:rPr lang="en-GB" dirty="0"/>
              <a:t>Answer to part A (1 or 0)</a:t>
            </a:r>
          </a:p>
          <a:p>
            <a:pPr lvl="2"/>
            <a:r>
              <a:rPr lang="en-GB" dirty="0"/>
              <a:t>Answer to part B (1 or 0)</a:t>
            </a:r>
          </a:p>
          <a:p>
            <a:pPr lvl="2"/>
            <a:r>
              <a:rPr lang="en-GB" dirty="0"/>
              <a:t>Answer to part C (1 or 0)</a:t>
            </a:r>
          </a:p>
          <a:p>
            <a:pPr lvl="2"/>
            <a:r>
              <a:rPr lang="en-GB" dirty="0"/>
              <a:t>Answer to part D (1 or 0)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BC0D0-5A49-497D-9739-E90DD56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E0CE1-8C5E-4E03-99A5-CC0A6833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79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Macro function example</a:t>
            </a:r>
            <a:br>
              <a:rPr lang="en-GB" dirty="0"/>
            </a:br>
            <a:r>
              <a:rPr lang="en-GB" dirty="0"/>
              <a:t>				Import Strategy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Import a sheet to a dataset “</a:t>
            </a:r>
            <a:r>
              <a:rPr lang="en-GB" dirty="0" err="1"/>
              <a:t>sheetG_S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G = group number</a:t>
            </a:r>
          </a:p>
          <a:p>
            <a:pPr lvl="1"/>
            <a:r>
              <a:rPr lang="en-GB" dirty="0"/>
              <a:t>S = sheet number</a:t>
            </a:r>
          </a:p>
          <a:p>
            <a:pPr lvl="1"/>
            <a:r>
              <a:rPr lang="en-GB" dirty="0"/>
              <a:t>For group 1, sheet 2 the dataset is: “sheet1_2”</a:t>
            </a:r>
          </a:p>
          <a:p>
            <a:endParaRPr lang="en-GB" dirty="0"/>
          </a:p>
          <a:p>
            <a:r>
              <a:rPr lang="en-GB" dirty="0"/>
              <a:t>Import each sheet in a workbook to a data set</a:t>
            </a:r>
          </a:p>
          <a:p>
            <a:r>
              <a:rPr lang="en-GB" dirty="0"/>
              <a:t>Merge each sheet with the answer</a:t>
            </a:r>
          </a:p>
          <a:p>
            <a:r>
              <a:rPr lang="en-GB" dirty="0"/>
              <a:t>Merge the datasets into a single data set</a:t>
            </a:r>
          </a:p>
          <a:p>
            <a:r>
              <a:rPr lang="en-GB" dirty="0"/>
              <a:t>Calculate the mark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9497AA-A0D6-47E0-845F-A311E1A3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AA1BA-FADE-4937-9992-0354FC6A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5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Macro function example</a:t>
            </a:r>
            <a:br>
              <a:rPr lang="en-GB" dirty="0"/>
            </a:br>
            <a:r>
              <a:rPr lang="en-GB" dirty="0"/>
              <a:t>				Import a sheet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7" y="2334157"/>
            <a:ext cx="3145080" cy="693135"/>
          </a:xfrm>
        </p:spPr>
        <p:txBody>
          <a:bodyPr>
            <a:normAutofit/>
          </a:bodyPr>
          <a:lstStyle/>
          <a:p>
            <a:r>
              <a:rPr lang="en-GB" dirty="0"/>
              <a:t>Original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6187" y="3027292"/>
            <a:ext cx="3367045" cy="2906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proc import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out</a:t>
            </a:r>
            <a:r>
              <a:rPr lang="en-GB" sz="1200" dirty="0">
                <a:latin typeface="Consolas" panose="020B0609020204030204" pitchFamily="49" charset="0"/>
              </a:rPr>
              <a:t> = sheet1_2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replace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datafile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"IMAT-2016-AM-P1.xlsx"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3333FF"/>
                </a:solidFill>
                <a:latin typeface="Consolas" panose="020B0609020204030204" pitchFamily="49" charset="0"/>
              </a:rPr>
              <a:t>dbms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XLSX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;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sheet</a:t>
            </a:r>
            <a:r>
              <a:rPr lang="en-GB" sz="1200" dirty="0">
                <a:latin typeface="Consolas" panose="020B0609020204030204" pitchFamily="49" charset="0"/>
              </a:rPr>
              <a:t> = 'sheet2';</a:t>
            </a:r>
          </a:p>
          <a:p>
            <a:pPr marL="452628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run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900445" y="2335216"/>
            <a:ext cx="4029720" cy="692076"/>
          </a:xfrm>
        </p:spPr>
        <p:txBody>
          <a:bodyPr>
            <a:normAutofit/>
          </a:bodyPr>
          <a:lstStyle/>
          <a:p>
            <a:r>
              <a:rPr lang="en-GB" dirty="0"/>
              <a:t>Revised to use a macro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678927" y="3028352"/>
            <a:ext cx="5141545" cy="33529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macro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sheet_import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sheet</a:t>
            </a:r>
            <a:r>
              <a:rPr lang="en-GB" sz="1200" dirty="0">
                <a:latin typeface="Consolas" panose="020B0609020204030204" pitchFamily="49" charset="0"/>
              </a:rPr>
              <a:t>=,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file</a:t>
            </a:r>
            <a:r>
              <a:rPr lang="en-GB" sz="1200" dirty="0">
                <a:latin typeface="Consolas" panose="020B0609020204030204" pitchFamily="49" charset="0"/>
              </a:rPr>
              <a:t>=,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group</a:t>
            </a:r>
            <a:r>
              <a:rPr lang="en-GB" sz="1200" dirty="0">
                <a:latin typeface="Consolas" panose="020B0609020204030204" pitchFamily="49" charset="0"/>
              </a:rPr>
              <a:t>=);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Note: the macro uses named parameters */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nsolas" panose="020B0609020204030204" pitchFamily="49" charset="0"/>
            </a:endParaRP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proc import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out = </a:t>
            </a:r>
            <a:r>
              <a:rPr lang="en-GB" sz="1200" dirty="0" err="1">
                <a:latin typeface="Consolas" panose="020B0609020204030204" pitchFamily="49" charset="0"/>
              </a:rPr>
              <a:t>sheet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&amp;group</a:t>
            </a:r>
            <a:r>
              <a:rPr lang="en-GB" sz="1200" dirty="0">
                <a:latin typeface="Consolas" panose="020B0609020204030204" pitchFamily="49" charset="0"/>
              </a:rPr>
              <a:t>._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&amp;sheet</a:t>
            </a:r>
            <a:r>
              <a:rPr lang="en-GB" sz="1200" dirty="0">
                <a:latin typeface="Consolas" panose="020B0609020204030204" pitchFamily="49" charset="0"/>
              </a:rPr>
              <a:t>.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replace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datafile = 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  "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</a:t>
            </a:r>
            <a:r>
              <a:rPr lang="en-GB" sz="1200" dirty="0" err="1">
                <a:latin typeface="Consolas" panose="020B0609020204030204" pitchFamily="49" charset="0"/>
              </a:rPr>
              <a:t>..xlsx</a:t>
            </a:r>
            <a:r>
              <a:rPr lang="en-GB" sz="1200" dirty="0">
                <a:latin typeface="Consolas" panose="020B0609020204030204" pitchFamily="49" charset="0"/>
              </a:rPr>
              <a:t>"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</a:rPr>
              <a:t>dbms</a:t>
            </a:r>
            <a:r>
              <a:rPr lang="en-GB" sz="1200" dirty="0">
                <a:latin typeface="Consolas" panose="020B0609020204030204" pitchFamily="49" charset="0"/>
              </a:rPr>
              <a:t> = XLSX 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sheet = "</a:t>
            </a:r>
            <a:r>
              <a:rPr lang="en-GB" sz="1200" dirty="0" err="1">
                <a:latin typeface="Consolas" panose="020B0609020204030204" pitchFamily="49" charset="0"/>
              </a:rPr>
              <a:t>sheet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&amp;sheet</a:t>
            </a:r>
            <a:r>
              <a:rPr lang="en-GB" sz="1200" dirty="0">
                <a:latin typeface="Consolas" panose="020B0609020204030204" pitchFamily="49" charset="0"/>
              </a:rPr>
              <a:t>.";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run;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mend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sheet_import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nsolas" panose="020B0609020204030204" pitchFamily="49" charset="0"/>
            </a:endParaRP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* create dataset sheet1_2 from sheet2 sheet;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</a:t>
            </a:r>
            <a:r>
              <a:rPr lang="en-GB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sheet_import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	sheet=2, file=IMAT-2016-AM-P1, group=1);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0CABAE-8225-4F78-B61E-9ED8EB01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655E2-33CF-4150-AC09-768D4A8E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8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AD6D0D-97DF-4D52-8739-28778B98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Macro function example</a:t>
            </a:r>
            <a:br>
              <a:rPr lang="en-GB" dirty="0"/>
            </a:br>
            <a:r>
              <a:rPr lang="en-GB" dirty="0"/>
              <a:t>	Import all sheets in a workbook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E9B6F5-9CFA-43E5-A649-9C017066630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macro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workbook_import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(sheets=, file=, group=);</a:t>
            </a:r>
          </a:p>
          <a:p>
            <a:pPr marL="338328"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38328"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 /* loop through all the sheets... */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%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do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= 1 %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to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&amp;sheets;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importing each sheet into a data set*/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%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sheet_import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(sheet=&amp;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, file=&amp;file, group=&amp;group);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merge the data set with the answers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data work.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sheet&amp;group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._&amp;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.;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merge work.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sheet&amp;group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._&amp;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.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work.answers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run;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end the loop */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%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end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2628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mend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workbook_import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05979E-2D1B-49F2-990E-1769E70A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372BDD-4892-4C63-8AD2-25D036E1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0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 a workbook</a:t>
            </a:r>
            <a:br>
              <a:rPr lang="en-GB" dirty="0"/>
            </a:br>
            <a:r>
              <a:rPr lang="en-GB" dirty="0"/>
              <a:t>	Merge all sheets into a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macro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sheets_merge</a:t>
            </a:r>
            <a:r>
              <a:rPr lang="en-GB" sz="1200" dirty="0">
                <a:latin typeface="Consolas" panose="020B0609020204030204" pitchFamily="49" charset="0"/>
              </a:rPr>
              <a:t>(sheets=, group=);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nsolas" panose="020B0609020204030204" pitchFamily="49" charset="0"/>
            </a:endParaRP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merge the sheets in a workbook by... */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data </a:t>
            </a:r>
            <a:r>
              <a:rPr lang="en-GB" sz="1200" dirty="0" err="1">
                <a:latin typeface="Consolas" panose="020B0609020204030204" pitchFamily="49" charset="0"/>
              </a:rPr>
              <a:t>work.sheet_&amp;group</a:t>
            </a:r>
            <a:r>
              <a:rPr lang="en-GB" sz="1200" dirty="0">
                <a:latin typeface="Consolas" panose="020B0609020204030204" pitchFamily="49" charset="0"/>
              </a:rPr>
              <a:t>.;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set  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	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creating a list of sheets within the set command */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  %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</a:rPr>
              <a:t> = 1 %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to</a:t>
            </a:r>
            <a:r>
              <a:rPr lang="en-GB" sz="1200" dirty="0">
                <a:latin typeface="Consolas" panose="020B0609020204030204" pitchFamily="49" charset="0"/>
              </a:rPr>
              <a:t> &amp;sheets;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	   </a:t>
            </a:r>
            <a:r>
              <a:rPr lang="en-GB" sz="1200" dirty="0" err="1">
                <a:latin typeface="Consolas" panose="020B0609020204030204" pitchFamily="49" charset="0"/>
              </a:rPr>
              <a:t>sheet&amp;group</a:t>
            </a:r>
            <a:r>
              <a:rPr lang="en-GB" sz="1200" dirty="0">
                <a:latin typeface="Consolas" panose="020B0609020204030204" pitchFamily="49" charset="0"/>
              </a:rPr>
              <a:t>._&amp;</a:t>
            </a:r>
            <a:r>
              <a:rPr lang="en-GB" sz="1200" dirty="0" err="1">
                <a:latin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</a:rPr>
              <a:t>.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  %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end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    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run;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mend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sheets_merge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3686C-5010-4ED0-8521-A12F922C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9BA16-4DDF-45AE-8F9E-E21B406E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2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function example</a:t>
            </a:r>
            <a:br>
              <a:rPr lang="en-GB" dirty="0"/>
            </a:br>
            <a:r>
              <a:rPr lang="en-GB" dirty="0"/>
              <a:t>			Import a workbook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macro</a:t>
            </a:r>
            <a:r>
              <a:rPr lang="en-GB" sz="1200" dirty="0">
                <a:latin typeface="Consolas" panose="020B0609020204030204" pitchFamily="49" charset="0"/>
              </a:rPr>
              <a:t> import(sheets=, file=, group=);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%</a:t>
            </a:r>
            <a:r>
              <a:rPr lang="en-GB" sz="1200" dirty="0" err="1">
                <a:latin typeface="Consolas" panose="020B0609020204030204" pitchFamily="49" charset="0"/>
              </a:rPr>
              <a:t>workbook_import</a:t>
            </a:r>
            <a:r>
              <a:rPr lang="en-GB" sz="1200" dirty="0">
                <a:latin typeface="Consolas" panose="020B0609020204030204" pitchFamily="49" charset="0"/>
              </a:rPr>
              <a:t>(sheets=&amp;sheets, file=&amp;file, group=&amp;group);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  %</a:t>
            </a:r>
            <a:r>
              <a:rPr lang="en-GB" sz="1200" dirty="0" err="1">
                <a:latin typeface="Consolas" panose="020B0609020204030204" pitchFamily="49" charset="0"/>
              </a:rPr>
              <a:t>sheets_merge</a:t>
            </a:r>
            <a:r>
              <a:rPr lang="en-GB" sz="1200" dirty="0">
                <a:latin typeface="Consolas" panose="020B0609020204030204" pitchFamily="49" charset="0"/>
              </a:rPr>
              <a:t>(sheets=&amp;sheets, group=&amp;group);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</a:t>
            </a:r>
            <a:r>
              <a:rPr lang="en-GB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mend</a:t>
            </a:r>
            <a:r>
              <a:rPr lang="en-GB" sz="1200" dirty="0">
                <a:latin typeface="Consolas" panose="020B0609020204030204" pitchFamily="49" charset="0"/>
              </a:rPr>
              <a:t> import;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nsolas" panose="020B0609020204030204" pitchFamily="49" charset="0"/>
            </a:endParaRP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%import(sheets=18, file=IMAT2428-Week5-Assessment-Marks-P01, group=1);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%import(sheets=18, file=IMAT2428-Week5-Assessment-Marks-P02, group=2);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%import(sheets=19, file=IMAT2428-Week5-Assessment-Marks-P03, group=3);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%import(sheets=7, file=IMAT2428-Week5-Assessment-Marks-P04, group=4);</a:t>
            </a:r>
          </a:p>
          <a:p>
            <a:pPr marL="452628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latin typeface="Consolas" panose="020B0609020204030204" pitchFamily="49" charset="0"/>
              </a:rPr>
              <a:t>%import(sheets=10, file=IMAT2428-Week5-Assessment-Marks-P05, group=5);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3268A-0195-4561-9ED6-B47A5C75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01A3F-FDB7-409B-9967-60D5E71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Macros are a text substitution mechanism.</a:t>
            </a:r>
          </a:p>
          <a:p>
            <a:pPr lvl="1"/>
            <a:r>
              <a:rPr lang="en-GB" dirty="0"/>
              <a:t>Analogy: text replacement in a document.</a:t>
            </a:r>
          </a:p>
          <a:p>
            <a:pPr marL="393192" lvl="1" indent="0">
              <a:buNone/>
            </a:pPr>
            <a:endParaRPr lang="en-GB" dirty="0"/>
          </a:p>
          <a:p>
            <a:r>
              <a:rPr lang="en-GB" dirty="0"/>
              <a:t>When a macro is defined</a:t>
            </a:r>
          </a:p>
          <a:p>
            <a:pPr lvl="1"/>
            <a:r>
              <a:rPr lang="en-GB" dirty="0"/>
              <a:t>The definition is stored in a catalogue of definitions</a:t>
            </a:r>
          </a:p>
          <a:p>
            <a:pPr lvl="1"/>
            <a:r>
              <a:rPr lang="en-GB" dirty="0"/>
              <a:t>&amp; disappears from the code</a:t>
            </a:r>
          </a:p>
          <a:p>
            <a:pPr lvl="1"/>
            <a:endParaRPr lang="en-GB" dirty="0"/>
          </a:p>
          <a:p>
            <a:r>
              <a:rPr lang="en-GB" dirty="0"/>
              <a:t>When a macro is used</a:t>
            </a:r>
          </a:p>
          <a:p>
            <a:pPr lvl="1"/>
            <a:r>
              <a:rPr lang="en-GB" dirty="0"/>
              <a:t>The ‘usage’ is replaced by the text in the macro body.</a:t>
            </a:r>
          </a:p>
          <a:p>
            <a:pPr lvl="1"/>
            <a:r>
              <a:rPr lang="en-GB" dirty="0"/>
              <a:t>Each macro variable is replaced by the corresponding text.</a:t>
            </a:r>
          </a:p>
          <a:p>
            <a:pPr lvl="1"/>
            <a:endParaRPr lang="en-GB" dirty="0"/>
          </a:p>
          <a:p>
            <a:r>
              <a:rPr lang="en-GB" dirty="0"/>
              <a:t>The newly created code is then executed as if the macro had never existed.</a:t>
            </a:r>
          </a:p>
          <a:p>
            <a:pPr lvl="1"/>
            <a:r>
              <a:rPr lang="en-GB" dirty="0"/>
              <a:t>Macros are a mechanism for the computer to write code.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1FA1E-4E29-41A1-B99B-E36B96A5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843A8-3164-4D67-93F6-199686DF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8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Macro example</a:t>
            </a:r>
            <a:br>
              <a:rPr lang="en-GB" dirty="0"/>
            </a:br>
            <a:r>
              <a:rPr lang="en-GB" dirty="0"/>
              <a:t>	Formats for categorical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FFD00B-EAAE-49E5-8101-88C3A9D2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566992" cy="3599316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Task:</a:t>
            </a:r>
          </a:p>
          <a:p>
            <a:pPr lvl="1"/>
            <a:r>
              <a:rPr lang="en-GB" sz="1600" dirty="0"/>
              <a:t>Convert text category values into numbers to minimize space usage and to minimize errors due to incorrect spelling</a:t>
            </a:r>
          </a:p>
          <a:p>
            <a:r>
              <a:rPr lang="en-GB" sz="1800" dirty="0"/>
              <a:t>Strategy:</a:t>
            </a:r>
          </a:p>
          <a:p>
            <a:pPr lvl="1"/>
            <a:r>
              <a:rPr lang="en-GB" sz="1600" dirty="0"/>
              <a:t>Write a macro to...</a:t>
            </a:r>
          </a:p>
          <a:p>
            <a:pPr lvl="1"/>
            <a:r>
              <a:rPr lang="en-GB" sz="1600" dirty="0"/>
              <a:t>Use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GB" sz="1600" b="1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to list each category to a temporary dataset</a:t>
            </a:r>
          </a:p>
          <a:p>
            <a:pPr lvl="1"/>
            <a:r>
              <a:rPr lang="en-GB" sz="1600" dirty="0"/>
              <a:t>Use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600" dirty="0"/>
              <a:t> to write the start of the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 format</a:t>
            </a:r>
            <a:r>
              <a:rPr lang="en-GB" sz="1600" dirty="0"/>
              <a:t> statement to a program file</a:t>
            </a:r>
          </a:p>
          <a:p>
            <a:pPr lvl="1"/>
            <a:r>
              <a:rPr lang="en-GB" sz="1600" dirty="0"/>
              <a:t>For each category in the temporary dataset</a:t>
            </a:r>
          </a:p>
          <a:p>
            <a:pPr lvl="2"/>
            <a:r>
              <a:rPr lang="en-GB" sz="1400" dirty="0"/>
              <a:t>Use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400" dirty="0"/>
              <a:t> to write the </a:t>
            </a:r>
            <a:r>
              <a:rPr lang="en-GB" sz="1400" b="1" i="1" u="sng" dirty="0" err="1"/>
              <a:t>invalue</a:t>
            </a:r>
            <a:r>
              <a:rPr lang="en-GB" sz="1400" dirty="0"/>
              <a:t> format to the program file</a:t>
            </a:r>
          </a:p>
          <a:p>
            <a:pPr lvl="1"/>
            <a:r>
              <a:rPr lang="en-GB" sz="1600" dirty="0"/>
              <a:t>For each category in the temporary dataset</a:t>
            </a:r>
          </a:p>
          <a:p>
            <a:pPr lvl="2"/>
            <a:r>
              <a:rPr lang="en-GB" sz="1400" dirty="0"/>
              <a:t>Use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400" dirty="0"/>
              <a:t> to write the </a:t>
            </a:r>
            <a:r>
              <a:rPr lang="en-GB" sz="1400" b="1" i="1" u="sng" dirty="0"/>
              <a:t>value</a:t>
            </a:r>
            <a:r>
              <a:rPr lang="en-GB" sz="1400" dirty="0"/>
              <a:t> format to the program file</a:t>
            </a:r>
          </a:p>
          <a:p>
            <a:pPr lvl="1"/>
            <a:r>
              <a:rPr lang="en-GB" sz="1600" dirty="0"/>
              <a:t>Use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600" dirty="0"/>
              <a:t> to write the remainder of 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 format</a:t>
            </a:r>
            <a:r>
              <a:rPr lang="en-GB" sz="1600" dirty="0"/>
              <a:t> statement to the program file</a:t>
            </a:r>
          </a:p>
          <a:p>
            <a:pPr lvl="1"/>
            <a:endParaRPr lang="en-GB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F5F54D-50E8-4B95-BE9E-A94109F4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8C2453-AEBD-49FB-AA49-8CCC345B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6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50C7B23-308E-41DF-A934-736E6D22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Macro example</a:t>
            </a:r>
            <a:br>
              <a:rPr lang="en-GB" dirty="0"/>
            </a:br>
            <a:r>
              <a:rPr lang="en-GB" dirty="0"/>
              <a:t>	Macro name &amp; parameters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2689F8-D3A1-4BEA-A483-5C66D2E4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83016" cy="39724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nsolas"/>
              </a:rPr>
              <a:t>%macro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(		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output a program of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invalue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&amp; value formats for a text variable */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dataset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the source data set */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, variable 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the categorical variable in the source data set */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, format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name of the format */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, file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name of the program file */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);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The body of the macro will be presented on the </a:t>
            </a:r>
            <a:r>
              <a:rPr lang="en-GB" sz="1200">
                <a:solidFill>
                  <a:srgbClr val="008000"/>
                </a:solidFill>
                <a:latin typeface="Consolas"/>
              </a:rPr>
              <a:t>next slides [22-26] 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8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[22] List each category to a temporary dataset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[23] Write the start of the proc format statement to a program file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[24] For each category in the temporary dataset: </a:t>
            </a:r>
            <a:br>
              <a:rPr lang="en-GB" sz="1200" dirty="0">
                <a:solidFill>
                  <a:srgbClr val="008000"/>
                </a:solidFill>
                <a:latin typeface="Consolas"/>
              </a:rPr>
            </a:br>
            <a:r>
              <a:rPr lang="en-GB" sz="1200" dirty="0">
                <a:solidFill>
                  <a:srgbClr val="008000"/>
                </a:solidFill>
                <a:latin typeface="Consolas"/>
              </a:rPr>
              <a:t>	Write the start of the value format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[25] For write the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invalue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format to the program file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[25] each category in the temporary dataset: </a:t>
            </a:r>
            <a:br>
              <a:rPr lang="en-GB" sz="1200" dirty="0">
                <a:solidFill>
                  <a:srgbClr val="008000"/>
                </a:solidFill>
                <a:latin typeface="Consolas"/>
              </a:rPr>
            </a:br>
            <a:r>
              <a:rPr lang="en-GB" sz="1200" dirty="0">
                <a:solidFill>
                  <a:srgbClr val="008000"/>
                </a:solidFill>
                <a:latin typeface="Consolas"/>
              </a:rPr>
              <a:t>	write the value format to the program file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[26] write the remainder of proc format statement to the program file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/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nsolas"/>
              </a:rPr>
              <a:t>%mend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DA3072-9636-4C98-9FD2-3903028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780" y="6309320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6CB386-17F7-4ADE-A208-1521ABB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06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50C7B23-308E-41DF-A934-736E6D22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Macro example</a:t>
            </a:r>
            <a:br>
              <a:rPr lang="en-GB" sz="2800" dirty="0"/>
            </a:br>
            <a:r>
              <a:rPr lang="en-GB" sz="2800" dirty="0"/>
              <a:t>List categories to a temporary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2689F8-D3A1-4BEA-A483-5C66D2E4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macro continued ...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List each category to a temporary dataset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8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proc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freq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data = &amp;dataset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&amp;dataset: the source data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noprint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don’t print the usual proc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freq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output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table &amp;variable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&amp;variable: the categorical variable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/ out =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output the results to the ‘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tmp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’ dataset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run;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DA3072-9636-4C98-9FD2-3903028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6CB386-17F7-4ADE-A208-1521ABB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46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833A-D692-4F6E-9CAF-9624109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Macro example</a:t>
            </a:r>
            <a:br>
              <a:rPr lang="en-GB" dirty="0"/>
            </a:br>
            <a:r>
              <a:rPr lang="en-GB" dirty="0"/>
              <a:t>Write proc format to a program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DD8C-A02D-4AAA-8274-AA635177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83016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macro continued ... */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Write the start of the proc format statement to a program file */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data _null_; 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_null_ means don’t create a data set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file "&amp;file";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write to the program file specified by &amp;file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'proc format;';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put “proc format;”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"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invalue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&amp;format."; 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/* “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invalue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” followed by the format name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0209-031A-4993-8738-EF36821D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5716-5D79-4C68-A7D0-1D63C19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5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833A-D692-4F6E-9CAF-9624109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example</a:t>
            </a:r>
            <a:br>
              <a:rPr lang="en-GB" dirty="0"/>
            </a:br>
            <a:r>
              <a:rPr lang="en-GB" dirty="0"/>
              <a:t>	Write the </a:t>
            </a:r>
            <a:r>
              <a:rPr lang="en-GB" dirty="0" err="1"/>
              <a:t>invalue</a:t>
            </a:r>
            <a:r>
              <a:rPr lang="en-GB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DD8C-A02D-4AAA-8274-AA635177BD2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macro continued ... */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For each category in the temporary dataset: </a:t>
            </a:r>
            <a:br>
              <a:rPr lang="en-GB" sz="1200" dirty="0">
                <a:solidFill>
                  <a:srgbClr val="008000"/>
                </a:solidFill>
                <a:latin typeface="Consolas"/>
              </a:rPr>
            </a:br>
            <a:r>
              <a:rPr lang="en-GB" sz="1200" dirty="0">
                <a:solidFill>
                  <a:srgbClr val="008000"/>
                </a:solidFill>
                <a:latin typeface="Consolas"/>
              </a:rPr>
              <a:t>	write the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invalue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format to the program file */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8000"/>
              </a:solidFill>
              <a:latin typeface="Consolas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data _null_; 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set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	/* read the dataset created by proc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freq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file "&amp;file" mod; 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modify the program file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&amp;variable = 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set &amp;variable to: 'value'=number */</a:t>
            </a:r>
            <a:b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'  ''' || strip(&amp;variable) || ''' = ' || strip(_n_);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&amp;variable;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write the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invalue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line for the category */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0209-031A-4993-8738-EF36821D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5716-5D79-4C68-A7D0-1D63C19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833A-D692-4F6E-9CAF-9624109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example</a:t>
            </a:r>
            <a:br>
              <a:rPr lang="en-GB" dirty="0"/>
            </a:br>
            <a:r>
              <a:rPr lang="en-GB" dirty="0"/>
              <a:t>	Write the value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DD8C-A02D-4AAA-8274-AA635177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37678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macro continued ...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Write the start of the value format 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For each category in the temporary dataset: </a:t>
            </a:r>
            <a:br>
              <a:rPr lang="en-GB" sz="1200" dirty="0">
                <a:solidFill>
                  <a:srgbClr val="008000"/>
                </a:solidFill>
                <a:latin typeface="Consolas"/>
              </a:rPr>
            </a:br>
            <a:r>
              <a:rPr lang="en-GB" sz="1200" dirty="0">
                <a:solidFill>
                  <a:srgbClr val="008000"/>
                </a:solidFill>
                <a:latin typeface="Consolas"/>
              </a:rPr>
              <a:t>	write the value format to the program file */</a:t>
            </a:r>
          </a:p>
          <a:p>
            <a:pPr marL="109728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data _null_; 	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file "&amp;file" mod;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'  ;';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"  value &amp;format.";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run;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data _null_; 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set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file "&amp;file" mod;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&amp;variable = 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Write number='value' for each category */</a:t>
            </a:r>
            <a:b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  strip(_n_) || ' = ''' || strip(&amp;variable) || '''';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&amp;variable;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run;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0209-031A-4993-8738-EF36821D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639" y="6256333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5716-5D79-4C68-A7D0-1D63C19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7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833A-D692-4F6E-9CAF-9624109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example</a:t>
            </a:r>
            <a:br>
              <a:rPr lang="en-GB" dirty="0"/>
            </a:br>
            <a:r>
              <a:rPr lang="en-GB" dirty="0"/>
              <a:t>		Complete proc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DD8C-A02D-4AAA-8274-AA635177BD2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GB" sz="1200" dirty="0" err="1">
                <a:solidFill>
                  <a:srgbClr val="008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 macro continued ... */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nsolas"/>
              </a:rPr>
              <a:t>/* write the remainder of proc format statement to the program file */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data _null_; 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file "&amp;file" mod;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'  ;';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put 'run;';</a:t>
            </a: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0209-031A-4993-8738-EF36821D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5716-5D79-4C68-A7D0-1D63C19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3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833A-D692-4F6E-9CAF-9624109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example</a:t>
            </a:r>
            <a:br>
              <a:rPr lang="en-GB" dirty="0"/>
            </a:br>
            <a:r>
              <a:rPr lang="en-GB" dirty="0"/>
              <a:t>		Usage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DD8C-A02D-4AAA-8274-AA635177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39724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%</a:t>
            </a:r>
            <a:r>
              <a:rPr lang="en-GB" sz="1200" b="1" i="1" dirty="0" err="1">
                <a:solidFill>
                  <a:srgbClr val="000000"/>
                </a:solidFill>
                <a:latin typeface="Consolas"/>
              </a:rPr>
              <a:t>create_format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GB" sz="1200" dirty="0">
                <a:solidFill>
                  <a:srgbClr val="000000"/>
                </a:solidFill>
                <a:latin typeface="Consolas"/>
              </a:rPr>
            </a:br>
            <a:r>
              <a:rPr lang="en-GB" sz="12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rawr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	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data set */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,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inst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	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variable */</a:t>
            </a:r>
            <a:br>
              <a:rPr lang="en-GB" sz="1200" dirty="0">
                <a:solidFill>
                  <a:srgbClr val="000000"/>
                </a:solidFill>
                <a:latin typeface="Consolas"/>
              </a:rPr>
            </a:br>
            <a:r>
              <a:rPr lang="en-GB" sz="1200" dirty="0">
                <a:solidFill>
                  <a:srgbClr val="000000"/>
                </a:solidFill>
                <a:latin typeface="Consolas"/>
              </a:rPr>
              <a:t>	, institutions 	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format name */</a:t>
            </a:r>
            <a:br>
              <a:rPr lang="en-GB" sz="1200" dirty="0">
                <a:solidFill>
                  <a:srgbClr val="000000"/>
                </a:solidFill>
                <a:latin typeface="Consolas"/>
              </a:rPr>
            </a:br>
            <a:r>
              <a:rPr lang="en-GB" sz="1200" dirty="0">
                <a:solidFill>
                  <a:srgbClr val="000000"/>
                </a:solidFill>
                <a:latin typeface="Consolas"/>
              </a:rPr>
              <a:t>	,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institution_formats.sas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GB" sz="1200" dirty="0">
                <a:solidFill>
                  <a:srgbClr val="008000"/>
                </a:solidFill>
                <a:latin typeface="Consolas"/>
              </a:rPr>
              <a:t>/* output file */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566928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566928" indent="-457200">
              <a:lnSpc>
                <a:spcPct val="100000"/>
              </a:lnSpc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lnSpc>
                <a:spcPct val="100000"/>
              </a:lnSpc>
              <a:buNone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Result:-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000080"/>
                </a:solidFill>
                <a:latin typeface="Consolas"/>
              </a:rPr>
              <a:t>	proc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nsolas"/>
              </a:rPr>
              <a:t>format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en-GB" sz="1200" dirty="0" err="1">
                <a:solidFill>
                  <a:srgbClr val="0000FF"/>
                </a:solidFill>
                <a:latin typeface="Consolas"/>
              </a:rPr>
              <a:t>invalue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institutions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800080"/>
                </a:solidFill>
                <a:latin typeface="Consolas"/>
              </a:rPr>
              <a:t>	'FE College'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200" b="1" dirty="0">
                <a:solidFill>
                  <a:srgbClr val="008080"/>
                </a:solidFill>
                <a:latin typeface="Consolas"/>
              </a:rPr>
              <a:t>1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800080"/>
                </a:solidFill>
                <a:latin typeface="Consolas"/>
              </a:rPr>
              <a:t>	'Sixth Form College'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200" b="1" dirty="0">
                <a:solidFill>
                  <a:srgbClr val="008080"/>
                </a:solidFill>
                <a:latin typeface="Consolas"/>
              </a:rPr>
              <a:t>2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  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en-GB" sz="1200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institutions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008080"/>
                </a:solidFill>
                <a:latin typeface="Consolas"/>
              </a:rPr>
              <a:t>	1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'FE College’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008080"/>
                </a:solidFill>
                <a:latin typeface="Consolas"/>
              </a:rPr>
              <a:t>	2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'Sixth Form College’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  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000080"/>
                </a:solidFill>
                <a:latin typeface="Consolas"/>
              </a:rPr>
              <a:t>	run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0209-031A-4993-8738-EF36821D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438896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5716-5D79-4C68-A7D0-1D63C19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4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your own functions…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2336873"/>
                <a:ext cx="7711008" cy="397244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624078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00FF"/>
                    </a:solidFill>
                    <a:latin typeface="Consolas"/>
                  </a:rPr>
                  <a:t>options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 </a:t>
                </a:r>
                <a:r>
                  <a:rPr lang="en-GB" sz="1200" dirty="0" err="1">
                    <a:solidFill>
                      <a:srgbClr val="0000FF"/>
                    </a:solidFill>
                    <a:latin typeface="Consolas"/>
                  </a:rPr>
                  <a:t>cmplib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=(</a:t>
                </a:r>
                <a:r>
                  <a:rPr lang="en-GB" sz="1200" dirty="0" err="1">
                    <a:solidFill>
                      <a:srgbClr val="000000"/>
                    </a:solidFill>
                    <a:latin typeface="Consolas"/>
                  </a:rPr>
                  <a:t>work.project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);	</a:t>
                </a:r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/* set the compiled code library option */</a:t>
                </a:r>
              </a:p>
              <a:p>
                <a:pPr marL="109728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b="1" dirty="0">
                    <a:solidFill>
                      <a:srgbClr val="000080"/>
                    </a:solidFill>
                    <a:latin typeface="Consolas"/>
                  </a:rPr>
                  <a:t>proc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 </a:t>
                </a:r>
                <a:r>
                  <a:rPr lang="en-GB" sz="1200" b="1" dirty="0" err="1">
                    <a:solidFill>
                      <a:srgbClr val="000080"/>
                    </a:solidFill>
                    <a:latin typeface="Consolas"/>
                  </a:rPr>
                  <a:t>fcmp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 </a:t>
                </a:r>
                <a:r>
                  <a:rPr lang="en-GB" sz="1200" dirty="0" err="1">
                    <a:solidFill>
                      <a:srgbClr val="000000"/>
                    </a:solidFill>
                    <a:latin typeface="Consolas"/>
                  </a:rPr>
                  <a:t>outlib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=work.project.lib;</a:t>
                </a:r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 	/* </a:t>
                </a:r>
                <a:r>
                  <a:rPr lang="en-GB" sz="1200" dirty="0" err="1">
                    <a:solidFill>
                      <a:srgbClr val="00B050"/>
                    </a:solidFill>
                    <a:latin typeface="Consolas"/>
                  </a:rPr>
                  <a:t>outlib</a:t>
                </a:r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 must match the </a:t>
                </a:r>
                <a:r>
                  <a:rPr lang="en-GB" sz="1200" dirty="0" err="1">
                    <a:solidFill>
                      <a:srgbClr val="00B050"/>
                    </a:solidFill>
                    <a:latin typeface="Consolas"/>
                  </a:rPr>
                  <a:t>cmplib</a:t>
                </a:r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 option */</a:t>
                </a: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function square(x); 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	return (x*x);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 err="1">
                    <a:solidFill>
                      <a:srgbClr val="000000"/>
                    </a:solidFill>
                    <a:latin typeface="Consolas"/>
                  </a:rPr>
                  <a:t>endsub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/* implement: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GB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5/2</m:t>
                            </m:r>
                          </m:sup>
                        </m:sSup>
                      </m:den>
                    </m:f>
                    <m:r>
                      <a:rPr lang="en-GB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*/</a:t>
                </a: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function rs1px(x);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	return ((</a:t>
                </a:r>
                <a:r>
                  <a:rPr lang="en-GB" sz="1200" b="1" dirty="0">
                    <a:solidFill>
                      <a:srgbClr val="008080"/>
                    </a:solidFill>
                    <a:latin typeface="Consolas"/>
                  </a:rPr>
                  <a:t>1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+x)**-</a:t>
                </a:r>
                <a:r>
                  <a:rPr lang="en-GB" sz="1200" b="1" dirty="0">
                    <a:solidFill>
                      <a:srgbClr val="008080"/>
                    </a:solidFill>
                    <a:latin typeface="Consolas"/>
                  </a:rPr>
                  <a:t>2.5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);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 err="1">
                    <a:solidFill>
                      <a:srgbClr val="000000"/>
                    </a:solidFill>
                    <a:latin typeface="Consolas"/>
                  </a:rPr>
                  <a:t>endsub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/* implement: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GB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GB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solidFill>
                      <a:srgbClr val="00B050"/>
                    </a:solidFill>
                    <a:latin typeface="Consolas"/>
                  </a:rPr>
                  <a:t>*/</a:t>
                </a: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function rc1px(x);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	return ((</a:t>
                </a:r>
                <a:r>
                  <a:rPr lang="en-GB" sz="1200" b="1" dirty="0">
                    <a:solidFill>
                      <a:srgbClr val="008080"/>
                    </a:solidFill>
                    <a:latin typeface="Consolas"/>
                  </a:rPr>
                  <a:t>1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+x)**-</a:t>
                </a:r>
                <a:r>
                  <a:rPr lang="en-GB" sz="1200" b="1" dirty="0">
                    <a:solidFill>
                      <a:srgbClr val="008080"/>
                    </a:solidFill>
                    <a:latin typeface="Consolas"/>
                  </a:rPr>
                  <a:t>3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);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dirty="0" err="1">
                    <a:solidFill>
                      <a:srgbClr val="000000"/>
                    </a:solidFill>
                    <a:latin typeface="Consolas"/>
                  </a:rPr>
                  <a:t>endsub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;</a:t>
                </a: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en-GB" sz="1200" dirty="0">
                  <a:solidFill>
                    <a:srgbClr val="000000"/>
                  </a:solidFill>
                  <a:latin typeface="Consolas"/>
                </a:endParaRPr>
              </a:p>
              <a:p>
                <a:pPr marL="624078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200" b="1" dirty="0">
                    <a:solidFill>
                      <a:srgbClr val="000080"/>
                    </a:solidFill>
                    <a:latin typeface="Consolas"/>
                  </a:rPr>
                  <a:t>run</a:t>
                </a:r>
                <a:r>
                  <a:rPr lang="en-GB" sz="1200" dirty="0">
                    <a:solidFill>
                      <a:srgbClr val="000000"/>
                    </a:solidFill>
                    <a:latin typeface="Consolas"/>
                  </a:rPr>
                  <a:t>;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336873"/>
                <a:ext cx="7711008" cy="39724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6E119-F959-496D-803A-F09BD4A3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560" y="6466497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3A8CB-D9B6-4526-8B0B-114A45E1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Macro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2276872"/>
            <a:ext cx="8287072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00FF"/>
                </a:solidFill>
                <a:latin typeface="Consolas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var=week;	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Set variable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var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to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990099"/>
                </a:solidFill>
                <a:latin typeface="Consolas"/>
              </a:rPr>
              <a:t>week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00FF"/>
                </a:solidFill>
                <a:latin typeface="Consolas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time=1; 	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Set variable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time</a:t>
            </a:r>
            <a:r>
              <a:rPr lang="en-GB" sz="1200" dirty="0">
                <a:latin typeface="Consolas"/>
              </a:rPr>
              <a:t> to </a:t>
            </a:r>
            <a:r>
              <a:rPr lang="en-GB" sz="1200" dirty="0">
                <a:solidFill>
                  <a:srgbClr val="990099"/>
                </a:solidFill>
                <a:latin typeface="Consolas"/>
              </a:rPr>
              <a:t>1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00FF"/>
                </a:solidFill>
                <a:latin typeface="Consolas"/>
              </a:rPr>
              <a:t>%let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heading=%str(This is a  test!);  	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Set variable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heading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to: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990099"/>
                </a:solidFill>
                <a:latin typeface="Consolas"/>
              </a:rPr>
              <a:t>'This is a test!' */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00FF"/>
                </a:solidFill>
                <a:latin typeface="Consolas"/>
              </a:rPr>
              <a:t>title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"&amp;heading"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 	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The contents of macro variable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heading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sets the title text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/>
              </a:rPr>
              <a:t>		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Note: 	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B050"/>
                </a:solidFill>
                <a:latin typeface="Consolas"/>
              </a:rPr>
              <a:t>		   use: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3333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instead of </a:t>
            </a:r>
            <a:r>
              <a:rPr lang="en-GB" sz="1200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</a:rPr>
              <a:t>'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 to ensure &amp;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heading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 is converted to text</a:t>
            </a:r>
            <a:r>
              <a:rPr lang="en-GB" sz="1200" dirty="0">
                <a:latin typeface="Consolas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B050"/>
                </a:solidFill>
                <a:latin typeface="Consolas"/>
              </a:rPr>
              <a:t>		   use: </a:t>
            </a:r>
            <a:r>
              <a:rPr lang="en-GB" sz="1200" dirty="0">
                <a:solidFill>
                  <a:srgbClr val="3333FF"/>
                </a:solidFill>
                <a:highlight>
                  <a:srgbClr val="FFFF00"/>
                </a:highlight>
                <a:latin typeface="Consolas"/>
              </a:rPr>
              <a:t>&amp;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to mean use macro variable: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heading</a:t>
            </a:r>
            <a:r>
              <a:rPr lang="en-GB" sz="1200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not the text: </a:t>
            </a:r>
            <a:r>
              <a:rPr lang="en-GB" sz="1200" dirty="0">
                <a:solidFill>
                  <a:srgbClr val="990099"/>
                </a:solidFill>
                <a:latin typeface="Consolas"/>
              </a:rPr>
              <a:t>'heading'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B050"/>
                </a:solidFill>
                <a:latin typeface="Consolas"/>
              </a:rPr>
              <a:t>		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00FF"/>
                </a:solidFill>
                <a:latin typeface="Consolas"/>
              </a:rPr>
              <a:t>title2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"&amp;</a:t>
            </a:r>
            <a:r>
              <a:rPr lang="en-GB" sz="1200" dirty="0" err="1">
                <a:solidFill>
                  <a:srgbClr val="800080"/>
                </a:solidFill>
                <a:latin typeface="Consolas"/>
              </a:rPr>
              <a:t>var.&amp;time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 data"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	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Use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var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and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time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to set title2 */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latin typeface="Consolas"/>
              </a:rPr>
              <a:t>			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Note: use: </a:t>
            </a:r>
            <a:r>
              <a:rPr lang="en-GB" sz="1200" dirty="0">
                <a:solidFill>
                  <a:srgbClr val="3333FF"/>
                </a:solidFill>
                <a:highlight>
                  <a:srgbClr val="FFFF00"/>
                </a:highlight>
                <a:latin typeface="Consolas"/>
              </a:rPr>
              <a:t>.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to mark the end of macro variable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var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*/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3333FF"/>
                </a:solidFill>
                <a:latin typeface="Consolas"/>
              </a:rPr>
              <a:t>proc print data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=TEST </a:t>
            </a:r>
            <a:r>
              <a:rPr lang="en-GB" sz="1200" dirty="0">
                <a:solidFill>
                  <a:srgbClr val="3333FF"/>
                </a:solidFill>
                <a:latin typeface="Consolas"/>
              </a:rPr>
              <a:t>noobs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200" dirty="0">
                <a:solidFill>
                  <a:srgbClr val="3333FF"/>
                </a:solidFill>
                <a:latin typeface="Consolas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var.&amp;time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/* use: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var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and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C00000"/>
                </a:solidFill>
                <a:latin typeface="Consolas"/>
              </a:rPr>
              <a:t>time</a:t>
            </a:r>
            <a:r>
              <a:rPr lang="en-GB" sz="1200" dirty="0">
                <a:latin typeface="Consolas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to select the variable to print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200" dirty="0">
                <a:solidFill>
                  <a:srgbClr val="3333FF"/>
                </a:solidFill>
                <a:latin typeface="Consolas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0DA5C7-1F1A-45FD-B0D9-3512BC99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CD85D2-858C-4A29-BCAB-E0F45D11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Applying the macro variables to these data…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896346" cy="29912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data</a:t>
            </a:r>
            <a:r>
              <a:rPr lang="en-GB" dirty="0"/>
              <a:t> test;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rgbClr val="3333FF"/>
                </a:solidFill>
              </a:rPr>
              <a:t>input</a:t>
            </a:r>
            <a:r>
              <a:rPr lang="en-GB" dirty="0"/>
              <a:t> </a:t>
            </a:r>
          </a:p>
          <a:p>
            <a:r>
              <a:rPr lang="en-GB" dirty="0"/>
              <a:t>	week1 </a:t>
            </a:r>
          </a:p>
          <a:p>
            <a:r>
              <a:rPr lang="en-GB" dirty="0"/>
              <a:t>	weight1 </a:t>
            </a:r>
          </a:p>
          <a:p>
            <a:r>
              <a:rPr lang="en-GB" dirty="0"/>
              <a:t>	week2 </a:t>
            </a:r>
          </a:p>
          <a:p>
            <a:r>
              <a:rPr lang="en-GB" dirty="0"/>
              <a:t>	weight2;</a:t>
            </a:r>
          </a:p>
          <a:p>
            <a:r>
              <a:rPr lang="en-GB" dirty="0" err="1">
                <a:solidFill>
                  <a:srgbClr val="3333FF"/>
                </a:solidFill>
              </a:rPr>
              <a:t>datalines</a:t>
            </a:r>
            <a:r>
              <a:rPr lang="en-GB" dirty="0"/>
              <a:t>;</a:t>
            </a:r>
          </a:p>
          <a:p>
            <a:r>
              <a:rPr lang="en-GB" dirty="0"/>
              <a:t>15 70 25 74 </a:t>
            </a:r>
          </a:p>
          <a:p>
            <a:r>
              <a:rPr lang="en-GB" dirty="0"/>
              <a:t>;</a:t>
            </a:r>
          </a:p>
          <a:p>
            <a:r>
              <a:rPr lang="en-GB" b="1" dirty="0">
                <a:solidFill>
                  <a:srgbClr val="002060"/>
                </a:solidFill>
              </a:rPr>
              <a:t>run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30822" y="2337933"/>
            <a:ext cx="3145527" cy="69207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…gives the output:</a:t>
            </a:r>
          </a:p>
        </p:txBody>
      </p:sp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151ECDC2-59FF-4B6D-9F43-2E71AAB8E5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96136" y="3573016"/>
            <a:ext cx="1928139" cy="191271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FE5B-ECC7-4A4D-8140-56A6C0A2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2AB72-0EF4-4F6B-9D59-04DBD9B8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Macros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GB" dirty="0"/>
              <a:t>Use these </a:t>
            </a:r>
            <a:r>
              <a:rPr lang="en-GB" sz="2800" dirty="0">
                <a:solidFill>
                  <a:srgbClr val="0000FF"/>
                </a:solidFill>
                <a:latin typeface="Consolas"/>
              </a:rPr>
              <a:t>options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sz="2800" dirty="0" err="1">
                <a:solidFill>
                  <a:srgbClr val="0000FF"/>
                </a:solidFill>
                <a:latin typeface="Consolas"/>
              </a:rPr>
              <a:t>symbolgen</a:t>
            </a:r>
            <a:r>
              <a:rPr lang="en-GB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GB" sz="2800" dirty="0"/>
              <a:t> print macro symbols</a:t>
            </a:r>
            <a:endParaRPr lang="en-GB" sz="2800" dirty="0">
              <a:solidFill>
                <a:srgbClr val="0000FF"/>
              </a:solidFill>
              <a:latin typeface="Consolas"/>
            </a:endParaRPr>
          </a:p>
          <a:p>
            <a:r>
              <a:rPr lang="en-GB" sz="2800" dirty="0" err="1">
                <a:solidFill>
                  <a:srgbClr val="0000FF"/>
                </a:solidFill>
                <a:latin typeface="Consolas"/>
              </a:rPr>
              <a:t>mprint</a:t>
            </a:r>
            <a:r>
              <a:rPr lang="en-GB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GB" sz="2800" dirty="0"/>
              <a:t> print macro code</a:t>
            </a:r>
            <a:endParaRPr lang="en-GB" sz="2800" dirty="0">
              <a:solidFill>
                <a:srgbClr val="0000FF"/>
              </a:solidFill>
              <a:latin typeface="Consolas"/>
            </a:endParaRPr>
          </a:p>
          <a:p>
            <a:endParaRPr lang="en-GB" sz="2800" dirty="0">
              <a:solidFill>
                <a:srgbClr val="0000FF"/>
              </a:solidFill>
              <a:latin typeface="Consolas"/>
            </a:endParaRPr>
          </a:p>
          <a:p>
            <a:r>
              <a:rPr lang="en-GB" sz="2800" dirty="0" err="1">
                <a:solidFill>
                  <a:srgbClr val="0000FF"/>
                </a:solidFill>
                <a:latin typeface="Consolas"/>
              </a:rPr>
              <a:t>mlogic</a:t>
            </a:r>
            <a:r>
              <a:rPr lang="en-GB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GB" sz="2800" dirty="0"/>
              <a:t> print macro logic</a:t>
            </a:r>
            <a:endParaRPr lang="en-GB" sz="2800" dirty="0">
              <a:solidFill>
                <a:srgbClr val="0000FF"/>
              </a:solidFill>
              <a:latin typeface="Consolas"/>
            </a:endParaRPr>
          </a:p>
          <a:p>
            <a:endParaRPr lang="en-GB" sz="2800" dirty="0">
              <a:solidFill>
                <a:srgbClr val="0000FF"/>
              </a:solidFill>
              <a:latin typeface="Consolas"/>
            </a:endParaRPr>
          </a:p>
          <a:p>
            <a:r>
              <a:rPr lang="en-GB" sz="2800" dirty="0"/>
              <a:t>Note:</a:t>
            </a:r>
          </a:p>
          <a:p>
            <a:pPr lvl="1"/>
            <a:r>
              <a:rPr lang="en-GB" sz="2400" dirty="0"/>
              <a:t>Clear the log on each run.</a:t>
            </a:r>
          </a:p>
          <a:p>
            <a:pPr lvl="1"/>
            <a:r>
              <a:rPr lang="en-GB" sz="2400" dirty="0"/>
              <a:t>The options can be switched off by preceding each option with </a:t>
            </a:r>
            <a:r>
              <a:rPr lang="en-GB" sz="2400" dirty="0">
                <a:solidFill>
                  <a:srgbClr val="3333FF"/>
                </a:solidFill>
                <a:latin typeface="Consolas" panose="020B0609020204030204" pitchFamily="49" charset="0"/>
              </a:rPr>
              <a:t>no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/>
              <a:t>– e.g.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3333FF"/>
                </a:solidFill>
                <a:latin typeface="Consolas" panose="020B0609020204030204" pitchFamily="49" charset="0"/>
              </a:rPr>
              <a:t>nomprint</a:t>
            </a:r>
            <a:endParaRPr lang="en-GB" sz="2400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 lvl="1"/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07520-7B3C-4DDB-8459-C1F28BA6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1B552-3C94-48A1-AA1A-22FBC74E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debugging output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27589" y="2347784"/>
            <a:ext cx="3145080" cy="693135"/>
          </a:xfrm>
        </p:spPr>
        <p:txBody>
          <a:bodyPr/>
          <a:lstStyle/>
          <a:p>
            <a:r>
              <a:rPr lang="en-GB" dirty="0"/>
              <a:t>The code…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options </a:t>
            </a:r>
            <a:r>
              <a:rPr lang="en-GB" sz="1200" dirty="0" err="1">
                <a:solidFill>
                  <a:srgbClr val="3333FF"/>
                </a:solidFill>
                <a:latin typeface="Consolas" panose="020B0609020204030204" pitchFamily="49" charset="0"/>
              </a:rPr>
              <a:t>symbolgen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%let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heading</a:t>
            </a:r>
            <a:r>
              <a:rPr lang="en-GB" sz="1200" dirty="0">
                <a:latin typeface="Consolas" panose="020B0609020204030204" pitchFamily="49" charset="0"/>
              </a:rPr>
              <a:t>=%</a:t>
            </a:r>
            <a:r>
              <a:rPr lang="en-GB" sz="1200" dirty="0" err="1">
                <a:latin typeface="Consolas" panose="020B0609020204030204" pitchFamily="49" charset="0"/>
              </a:rPr>
              <a:t>str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This is a test!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title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"&amp;heading data"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%let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week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%let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time</a:t>
            </a:r>
            <a:r>
              <a:rPr lang="en-GB" sz="1200" dirty="0"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title2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"&amp;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 err="1">
                <a:solidFill>
                  <a:srgbClr val="800080"/>
                </a:solidFill>
                <a:latin typeface="Consolas"/>
              </a:rPr>
              <a:t>.&amp;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time</a:t>
            </a:r>
            <a:r>
              <a:rPr lang="en-GB" sz="1200" dirty="0">
                <a:solidFill>
                  <a:srgbClr val="800080"/>
                </a:solidFill>
                <a:latin typeface="Consolas"/>
              </a:rPr>
              <a:t> data";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987291" y="2347784"/>
            <a:ext cx="3145527" cy="692076"/>
          </a:xfrm>
        </p:spPr>
        <p:txBody>
          <a:bodyPr/>
          <a:lstStyle/>
          <a:p>
            <a:r>
              <a:rPr lang="en-GB" dirty="0"/>
              <a:t>The debug output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979906" y="3039860"/>
            <a:ext cx="4903359" cy="2906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SYMBOLGEN: Macro variable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HEADING</a:t>
            </a:r>
            <a:r>
              <a:rPr lang="en-GB" sz="1200" dirty="0">
                <a:latin typeface="Consolas" panose="020B0609020204030204" pitchFamily="49" charset="0"/>
              </a:rPr>
              <a:t> resolves to </a:t>
            </a:r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This is a test!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SYMBOLGEN: Some characters in the above value which were subject to macro quoting have been unquoted for printing.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title "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&amp;heading </a:t>
            </a:r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GB" sz="1200" dirty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SYMBOLGEN: Macro variable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</a:rPr>
              <a:t> resolves to 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week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SYMBOLGEN: Macro variable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TIME</a:t>
            </a:r>
            <a:r>
              <a:rPr lang="en-GB" sz="1200" dirty="0">
                <a:latin typeface="Consolas" panose="020B0609020204030204" pitchFamily="49" charset="0"/>
              </a:rPr>
              <a:t> resolves to </a:t>
            </a:r>
            <a:r>
              <a:rPr lang="en-GB" sz="1200" dirty="0">
                <a:solidFill>
                  <a:srgbClr val="3333F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Consolas" panose="020B0609020204030204" pitchFamily="49" charset="0"/>
              </a:rPr>
              <a:t>title2 "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 err="1"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&amp;time</a:t>
            </a:r>
            <a:r>
              <a:rPr lang="en-GB" sz="1200" dirty="0">
                <a:latin typeface="Consolas" panose="020B0609020204030204" pitchFamily="49" charset="0"/>
              </a:rPr>
              <a:t> data";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CC50C-D3DF-4C78-8957-0C5598F5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A2B37-0EF4-4C63-9207-35463E3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8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Portability – the problem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/>
              <a:t>You have written a program to process raw data.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need to run it in a different SAS environment with different data file locations and data file names and using different libraries.</a:t>
            </a:r>
          </a:p>
          <a:p>
            <a:endParaRPr lang="en-GB" dirty="0"/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Use text-substitution and references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920EFB-9BBA-4D2D-8B44-F4DA77D2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9F09F-A6AD-482B-A864-7D19F97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B3D-B2F2-4A2A-BBF9-859858E17E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/>
              <a:t>Portability – useful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E0575-CB6F-4D3D-8C61-2BD51D10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0" y="6337190"/>
            <a:ext cx="3894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BF0CC-9027-40E6-A6F6-4118AB29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336872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DAB3D-B2F2-4A2A-BBF9-859858E17E9D}" type="slidenum">
              <a:rPr lang="en-GB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GB" sz="12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69546C5E-E944-4657-956C-83A4565A9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868255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991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3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Rectangle 15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7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/>
              <a:t>Explanation of SAS commands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1EAA2-9D1D-41BC-9853-5CC3296D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40" y="6337190"/>
            <a:ext cx="3894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C00AB-0518-4CA0-9CB0-3725F851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336872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DAB3D-B2F2-4A2A-BBF9-859858E17E9D}" type="slidenum">
              <a:rPr lang="en-GB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GB" sz="1200">
              <a:solidFill>
                <a:srgbClr val="FFFFFF"/>
              </a:solidFill>
            </a:endParaRPr>
          </a:p>
        </p:txBody>
      </p:sp>
      <p:graphicFrame>
        <p:nvGraphicFramePr>
          <p:cNvPr id="34" name="Content Placeholder 1">
            <a:extLst>
              <a:ext uri="{FF2B5EF4-FFF2-40B4-BE49-F238E27FC236}">
                <a16:creationId xmlns:a16="http://schemas.microsoft.com/office/drawing/2014/main" id="{C2A6F242-2783-4987-98B0-9508F233B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232792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21891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3031</Words>
  <Application>Microsoft Office PowerPoint</Application>
  <PresentationFormat>On-screen Show (4:3)</PresentationFormat>
  <Paragraphs>454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Courier New</vt:lpstr>
      <vt:lpstr>Trebuchet MS</vt:lpstr>
      <vt:lpstr>Berlin</vt:lpstr>
      <vt:lpstr>Macro programming</vt:lpstr>
      <vt:lpstr>Macros</vt:lpstr>
      <vt:lpstr>Macro variables</vt:lpstr>
      <vt:lpstr>Macro variables</vt:lpstr>
      <vt:lpstr>Debugging Macros</vt:lpstr>
      <vt:lpstr>Example debugging output</vt:lpstr>
      <vt:lpstr>Portability – the problem</vt:lpstr>
      <vt:lpstr>Portability – useful components</vt:lpstr>
      <vt:lpstr>Explanation of SAS commands</vt:lpstr>
      <vt:lpstr>Modularising code</vt:lpstr>
      <vt:lpstr>Example Driver File</vt:lpstr>
      <vt:lpstr>Example Code File</vt:lpstr>
      <vt:lpstr>Macro functions: strategy</vt:lpstr>
      <vt:lpstr>Macro function example      Raw data</vt:lpstr>
      <vt:lpstr>Macro function example     Import Strategy</vt:lpstr>
      <vt:lpstr>Macro function example     Import a sheet</vt:lpstr>
      <vt:lpstr>Macro function example  Import all sheets in a workbook</vt:lpstr>
      <vt:lpstr>Import a workbook  Merge all sheets into a dataset</vt:lpstr>
      <vt:lpstr>Macro function example    Import a workbook</vt:lpstr>
      <vt:lpstr>Macro example  Formats for categorical data</vt:lpstr>
      <vt:lpstr>Macro example  Macro name &amp; parameters</vt:lpstr>
      <vt:lpstr>Macro example List categories to a temporary dataset</vt:lpstr>
      <vt:lpstr>Macro example Write proc format to a program file</vt:lpstr>
      <vt:lpstr>Macro example  Write the invalue format</vt:lpstr>
      <vt:lpstr>Macro example  Write the value format</vt:lpstr>
      <vt:lpstr>Macro example   Complete proc format</vt:lpstr>
      <vt:lpstr>Macro example   Usage and result</vt:lpstr>
      <vt:lpstr>How to define your own functions…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 programming</dc:title>
  <dc:creator>Mark Shaw</dc:creator>
  <cp:lastModifiedBy>Folashikemi Maryam Asani Olaniyan</cp:lastModifiedBy>
  <cp:revision>1</cp:revision>
  <dcterms:created xsi:type="dcterms:W3CDTF">2020-03-28T11:55:10Z</dcterms:created>
  <dcterms:modified xsi:type="dcterms:W3CDTF">2020-05-28T13:49:10Z</dcterms:modified>
</cp:coreProperties>
</file>