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14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117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 Kernel Execution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 are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configuration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4" name="Google Shape;244;p1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45" name="Google Shape;245;p1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</a:t>
              </a: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&lt;&lt;&lt;2, 4&gt;&gt;&gt;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()</a:t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9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62" name="Google Shape;262;p1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</a:t>
              </a: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, 4&gt;&gt;&gt;()</a:t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9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execution configuration defines the number of blocks in the grid</a:t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81" name="Google Shape;281;p20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</a:t>
              </a: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&gt;&gt;&gt;()</a:t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as well as the number of threads in each block</a:t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1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300" name="Google Shape;300;p2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</a:t>
              </a: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&gt;&gt;&gt;()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21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block in the grid contains the same number of threads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0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54" name="Google Shape;54;p10"/>
            <p:cNvSpPr/>
            <p:nvPr/>
          </p:nvSpPr>
          <p:spPr>
            <a:xfrm flipH="1" rot="10800000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flipH="1" rot="10800000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flipH="1" rot="10800000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 flipH="1" rot="10800000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flipH="1" rot="10800000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 flipH="1" rot="10800000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 flipH="1" rot="10800000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flipH="1" rot="10800000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65" name="Google Shape;65;p10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cxnSp>
        <p:nvCxnSpPr>
          <p:cNvPr id="67" name="Google Shape;67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8" name="Google Shape;68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9" name="Google Shape;69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0" name="Google Shape;70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cxnSp>
        <p:nvCxnSpPr>
          <p:cNvPr id="71" name="Google Shape;71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3" name="Google Shape;73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79" name="Google Shape;79;p1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80" name="Google Shape;80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81" name="Google Shape;81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" name="Google Shape;83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84" name="Google Shape;84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" name="Google Shape;86;p10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87" name="Google Shape;87;p1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88" name="Google Shape;88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" name="Google Shape;90;p1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91" name="Google Shape;91;p1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3" name="Google Shape;93;p10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94" name="Google Shape;94;p10"/>
            <p:cNvSpPr/>
            <p:nvPr/>
          </p:nvSpPr>
          <p:spPr>
            <a:xfrm flipH="1" rot="10800000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flipH="1" rot="10800000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flipH="1" rot="10800000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flipH="1" rot="10800000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flipH="1" rot="10800000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flipH="1" rot="10800000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0"/>
          <p:cNvSpPr/>
          <p:nvPr/>
        </p:nvSpPr>
        <p:spPr>
          <a:xfrm>
            <a:off x="86780" y="105878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3100132" y="1785493"/>
            <a:ext cx="4772537" cy="2601214"/>
            <a:chOff x="3100132" y="1785493"/>
            <a:chExt cx="4772537" cy="2601214"/>
          </a:xfrm>
        </p:grpSpPr>
        <p:sp>
          <p:nvSpPr>
            <p:cNvPr id="110" name="Google Shape;110;p11"/>
            <p:cNvSpPr/>
            <p:nvPr/>
          </p:nvSpPr>
          <p:spPr>
            <a:xfrm>
              <a:off x="3100132" y="1785493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 txBox="1"/>
            <p:nvPr/>
          </p:nvSpPr>
          <p:spPr>
            <a:xfrm>
              <a:off x="3158422" y="1861451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557089" y="2213932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3241508" y="2213932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3390678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887201" y="233955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4383725" y="233955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880249" y="233955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706258" y="2339555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202781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699305" y="233955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195829" y="233955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1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 do work in parallel</a:t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2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29" name="Google Shape;129;p12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2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work is done in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3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48" name="Google Shape;148;p13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3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threads run in parallel</a:t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threads is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69" name="Google Shape;169;p14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blocks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7" name="Google Shape;187;p15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88" name="Google Shape;188;p15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blocks is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07" name="Google Shape;207;p16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functions are called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5" name="Google Shape;225;p17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226" name="Google Shape;226;p17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performWork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&lt;&lt;&lt;2, 4&gt;&gt;&gt;()</a:t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