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0c763c32c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30c763c32c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g30c763c32c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CUDA-Provided Thread Hierarchy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4" name="Google Shape;324;p25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5" name="Google Shape;325;p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26" name="Google Shape;326;p25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5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25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35" name="Google Shape;335;p2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36" name="Google Shape;336;p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37" name="Google Shape;337;p25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25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Google Shape;343;p25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44" name="Google Shape;344;p25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4" name="Google Shape;364;p26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65" name="Google Shape;365;p2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66" name="Google Shape;366;p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26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26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26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76" name="Google Shape;376;p2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77" name="Google Shape;377;p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6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p26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4" name="Google Shape;404;p27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05" name="Google Shape;405;p27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06" name="Google Shape;406;p2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2" name="Google Shape;412;p27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14" name="Google Shape;414;p27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16" name="Google Shape;416;p27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17" name="Google Shape;417;p2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Google Shape;423;p27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4" name="Google Shape;444;p28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45" name="Google Shape;445;p28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46" name="Google Shape;446;p28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2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28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28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28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2" name="Google Shape;452;p28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3" name="Google Shape;453;p28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55" name="Google Shape;455;p28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56" name="Google Shape;456;p28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57" name="Google Shape;457;p28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2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28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28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8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3" name="Google Shape;463;p28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64" name="Google Shape;464;p28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65" name="Google Shape;465;p28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4" name="Google Shape;484;p29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85" name="Google Shape;485;p29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86" name="Google Shape;486;p29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29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2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9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9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Google Shape;492;p29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93" name="Google Shape;493;p29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96" name="Google Shape;496;p29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97" name="Google Shape;497;p29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29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2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9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3" name="Google Shape;503;p29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04" name="Google Shape;504;p29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05" name="Google Shape;505;p29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0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4" name="Google Shape;524;p30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525" name="Google Shape;525;p30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526" name="Google Shape;526;p30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30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30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3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30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2" name="Google Shape;532;p30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34" name="Google Shape;534;p30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536" name="Google Shape;536;p30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537" name="Google Shape;537;p30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30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30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3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30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30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85" name="Google Shape;85;p17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kernels definitions, CUDA-provided variables describe its executing thread, block, and grid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gridDim.x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number of blocks 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06" name="Google Shape;106;p1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19" name="Google Shape;119;p18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8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" name="Google Shape;122;p18"/>
          <p:cNvSpPr txBox="1"/>
          <p:nvPr/>
        </p:nvSpPr>
        <p:spPr>
          <a:xfrm>
            <a:off x="5173579" y="4837059"/>
            <a:ext cx="62564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5475968" y="4614875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19"/>
          <p:cNvSpPr txBox="1"/>
          <p:nvPr/>
        </p:nvSpPr>
        <p:spPr>
          <a:xfrm>
            <a:off x="3975229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361092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3100132" y="4614875"/>
            <a:ext cx="4772537" cy="826282"/>
            <a:chOff x="3100132" y="4614875"/>
            <a:chExt cx="4772537" cy="826282"/>
          </a:xfrm>
        </p:grpSpPr>
        <p:grpSp>
          <p:nvGrpSpPr>
            <p:cNvPr id="167" name="Google Shape;167;p20"/>
            <p:cNvGrpSpPr/>
            <p:nvPr/>
          </p:nvGrpSpPr>
          <p:grpSpPr>
            <a:xfrm>
              <a:off x="3100132" y="4614875"/>
              <a:ext cx="4772537" cy="241507"/>
              <a:chOff x="3100132" y="4614875"/>
              <a:chExt cx="4772537" cy="241507"/>
            </a:xfrm>
          </p:grpSpPr>
          <p:cxnSp>
            <p:nvCxnSpPr>
              <p:cNvPr id="168" name="Google Shape;168;p20"/>
              <p:cNvCxnSpPr/>
              <p:nvPr/>
            </p:nvCxnSpPr>
            <p:spPr>
              <a:xfrm>
                <a:off x="3100132" y="4735629"/>
                <a:ext cx="47725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20"/>
              <p:cNvCxnSpPr/>
              <p:nvPr/>
            </p:nvCxnSpPr>
            <p:spPr>
              <a:xfrm>
                <a:off x="7872669" y="4614875"/>
                <a:ext cx="0" cy="24150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20"/>
              <p:cNvCxnSpPr/>
              <p:nvPr/>
            </p:nvCxnSpPr>
            <p:spPr>
              <a:xfrm>
                <a:off x="3100132" y="4614875"/>
                <a:ext cx="0" cy="24150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20"/>
              <p:cNvCxnSpPr/>
              <p:nvPr/>
            </p:nvCxnSpPr>
            <p:spPr>
              <a:xfrm>
                <a:off x="5475968" y="4614875"/>
                <a:ext cx="0" cy="24150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2" name="Google Shape;172;p20"/>
            <p:cNvSpPr txBox="1"/>
            <p:nvPr/>
          </p:nvSpPr>
          <p:spPr>
            <a:xfrm>
              <a:off x="3975229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6361092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79" name="Google Shape;179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number of threads 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194" name="Google Shape;194;p21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5" name="Google Shape;195;p21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1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blocks in a grid contain the same number of threads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6" name="Google Shape;216;p22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217" name="Google Shape;217;p22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8" name="Google Shape;218;p22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1" name="Google Shape;221;p22"/>
          <p:cNvGrpSpPr/>
          <p:nvPr/>
        </p:nvGrpSpPr>
        <p:grpSpPr>
          <a:xfrm>
            <a:off x="5721877" y="4640540"/>
            <a:ext cx="1824069" cy="768477"/>
            <a:chOff x="3406297" y="4640540"/>
            <a:chExt cx="1824069" cy="768477"/>
          </a:xfrm>
        </p:grpSpPr>
        <p:sp>
          <p:nvSpPr>
            <p:cNvPr id="222" name="Google Shape;222;p22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3" name="Google Shape;223;p22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45" name="Google Shape;245;p23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46" name="Google Shape;246;p23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2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56" name="Google Shape;256;p23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57" name="Google Shape;257;p23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3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2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4" name="Google Shape;284;p2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85" name="Google Shape;285;p24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86" name="Google Shape;286;p24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24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96" name="Google Shape;296;p24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97" name="Google Shape;297;p24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4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4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4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4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4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p24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