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3218D-2E37-4BE2-B9B3-ECA8CB200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DEA53-7AEB-47BF-8361-609F4BF7B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C75E9-D23A-4571-88C0-CEC6046C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CFCF-1329-44B5-A50A-F2153E2630AC}" type="datetimeFigureOut">
              <a:rPr lang="en-IN" smtClean="0"/>
              <a:t>26-02-2022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A9B4D-64EF-4D05-B701-8AE43F824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00866-58FF-42E3-8CC8-BC69E436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D69-5936-4447-B365-677F40BD26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350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73CF-C0FC-4CF1-8D5B-F27E78BB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77B92-0970-44FD-9EDD-7789FBE29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860B3-2F74-405D-AE95-EBE02E54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CFCF-1329-44B5-A50A-F2153E2630AC}" type="datetimeFigureOut">
              <a:rPr lang="en-IN" smtClean="0"/>
              <a:t>26-02-2022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DC210-5957-4497-8E47-0B3D13794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B4E58-93BE-46B1-9F5F-BF0A6217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D69-5936-4447-B365-677F40BD26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28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5EA31-938F-4B7A-94A0-F58A5E4B9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0F508-5AC6-4EFD-B744-11265C2D3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8647F-B080-4759-88AB-EF8BE0F6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CFCF-1329-44B5-A50A-F2153E2630AC}" type="datetimeFigureOut">
              <a:rPr lang="en-IN" smtClean="0"/>
              <a:t>26-02-2022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A4883-6DB3-42DE-86DC-C8F2EBFDD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0D636-7AEF-4457-AB3D-18288207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D69-5936-4447-B365-677F40BD26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92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242B-E98A-4AB4-A48F-F3C64182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F9376-3C18-424A-9273-CAA52C768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26C68-6751-45E9-8B87-2B95353B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CFCF-1329-44B5-A50A-F2153E2630AC}" type="datetimeFigureOut">
              <a:rPr lang="en-IN" smtClean="0"/>
              <a:t>26-02-2022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C8CDD-BD38-48B2-BE20-FD39EE06E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85A69-C837-4BA3-BBF8-1E6E3984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D69-5936-4447-B365-677F40BD26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91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84D9-2A5F-4701-B4C4-6B33039D3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19BE6-1C2F-473F-ACDB-CCF489E60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491F1-5E58-40DE-80D9-92D82BCD2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CFCF-1329-44B5-A50A-F2153E2630AC}" type="datetimeFigureOut">
              <a:rPr lang="en-IN" smtClean="0"/>
              <a:t>26-02-2022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73491-184E-46C3-B982-4693F912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670C0-F841-4485-BEDF-FA58C70B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D69-5936-4447-B365-677F40BD26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195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858F6-A526-401C-8594-0CE24D50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F2294-8414-485C-9101-F8239FD0E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38344-6175-4649-A53B-1FC41939F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E5E9C-F10C-45EC-A94D-68C18B2B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CFCF-1329-44B5-A50A-F2153E2630AC}" type="datetimeFigureOut">
              <a:rPr lang="en-IN" smtClean="0"/>
              <a:t>26-02-2022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8CB3F-DCF8-41D5-8E44-49CA9904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CD5DA-2428-4B2C-A8EA-1D980DEAE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D69-5936-4447-B365-677F40BD26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181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6BBF-01B5-43CB-ACA8-7ABACB42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92480-876B-40A4-AB6E-8E0038F6D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CF874-69F8-4D36-94F2-7EECC24DE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AF3118-808F-4BD2-92ED-38013C45F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138E9-F967-4EAE-8630-4298C34AD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AF755-180C-48C4-A434-D48C300C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CFCF-1329-44B5-A50A-F2153E2630AC}" type="datetimeFigureOut">
              <a:rPr lang="en-IN" smtClean="0"/>
              <a:t>26-02-2022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AD79A2-25F5-46BF-8346-F5C1C0C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49C05-1B29-4B47-A2C9-82D34F3B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D69-5936-4447-B365-677F40BD26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950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80A07-CDBD-466E-99EF-530FE27F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6936B-C51B-4B80-A778-00C35B258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CFCF-1329-44B5-A50A-F2153E2630AC}" type="datetimeFigureOut">
              <a:rPr lang="en-IN" smtClean="0"/>
              <a:t>26-02-2022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80AE3-9A30-4A4E-A4D9-4DB1AC85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71A6C-A982-4382-A7A8-5C028272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D69-5936-4447-B365-677F40BD26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043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5438C7-56E0-448C-B722-E905CEA5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CFCF-1329-44B5-A50A-F2153E2630AC}" type="datetimeFigureOut">
              <a:rPr lang="en-IN" smtClean="0"/>
              <a:t>26-02-2022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3B8F5-6034-47E3-835E-1DDE4868A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510F6-897F-467A-A801-59346AD1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D69-5936-4447-B365-677F40BD26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269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8E95-B73F-4565-A5C8-4B92ABBF9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8FE70-4AF7-44A2-ABCB-532720F8A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06FF2-3BD0-4F13-8599-BD72631BC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6321A-5C2F-4C5A-A0F0-754BD081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CFCF-1329-44B5-A50A-F2153E2630AC}" type="datetimeFigureOut">
              <a:rPr lang="en-IN" smtClean="0"/>
              <a:t>26-02-2022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1FBD8-BBEA-4AE9-8F9D-E5C3B895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4ED11-AD31-4B5C-B69D-F99C7C77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D69-5936-4447-B365-677F40BD26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4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6FE1-87DD-4B6D-AC33-9B0664D2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E29FF-0E8C-4B23-AB0D-7214C706D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A3C03-B42E-4C2B-849C-A7E5B547B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F0E74-1DCF-49A4-9F2A-41A4ABBB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CFCF-1329-44B5-A50A-F2153E2630AC}" type="datetimeFigureOut">
              <a:rPr lang="en-IN" smtClean="0"/>
              <a:t>26-02-2022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88BB7-F4FD-440D-BAD0-31F6F025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974BB-4A43-44DF-A843-D91BE93E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D69-5936-4447-B365-677F40BD26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208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446113-30F2-4306-AE4E-5E0CF1CB0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6A9DC-CF91-494B-85B4-440A5665C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A5CDD-C60F-4DF3-A2E0-2A0EFBF8D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6CFCF-1329-44B5-A50A-F2153E2630AC}" type="datetimeFigureOut">
              <a:rPr lang="en-IN" smtClean="0"/>
              <a:t>26-02-2022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1A62B-5DE6-4E07-AB97-3249A5D72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AB4A0-C692-45E6-9535-4E0DF1C26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88D69-5936-4447-B365-677F40BD26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999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1EDFAE-1746-4CD3-A4AB-77257B469587}"/>
              </a:ext>
            </a:extLst>
          </p:cNvPr>
          <p:cNvSpPr txBox="1"/>
          <p:nvPr/>
        </p:nvSpPr>
        <p:spPr>
          <a:xfrm>
            <a:off x="327259" y="500514"/>
            <a:ext cx="7911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</a:rPr>
              <a:t>First Flag: flag{first_fl@g_h3r3}</a:t>
            </a:r>
            <a:endParaRPr lang="en-IN" sz="3000" b="1" dirty="0">
              <a:solidFill>
                <a:schemeClr val="accent1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08F7AC-B23F-42B4-A2AD-4F9385E79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808" y="1237448"/>
            <a:ext cx="9442383" cy="531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86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7EB0F1-0605-4FC2-9680-88758E8E6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16" y="324852"/>
            <a:ext cx="11036968" cy="620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88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AE94C5-E4B9-4942-9185-81FA142A967F}"/>
              </a:ext>
            </a:extLst>
          </p:cNvPr>
          <p:cNvSpPr txBox="1"/>
          <p:nvPr/>
        </p:nvSpPr>
        <p:spPr>
          <a:xfrm>
            <a:off x="327259" y="500514"/>
            <a:ext cx="88841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</a:rPr>
              <a:t>Tenth Flag: flag{t@c_15_fun!}</a:t>
            </a:r>
            <a:endParaRPr lang="en-IN" sz="3000" b="1" dirty="0">
              <a:solidFill>
                <a:schemeClr val="accent1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EF962E-1166-4A1D-BA1F-E48B1E7FE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6" y="1571892"/>
            <a:ext cx="12008227" cy="462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97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909A6D-454F-4435-B0C5-421D4F8B7BA3}"/>
              </a:ext>
            </a:extLst>
          </p:cNvPr>
          <p:cNvSpPr txBox="1"/>
          <p:nvPr/>
        </p:nvSpPr>
        <p:spPr>
          <a:xfrm>
            <a:off x="327259" y="500514"/>
            <a:ext cx="88841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</a:rPr>
              <a:t>Eleventh Flag: flag{3x3cut10n_d0n3!}</a:t>
            </a:r>
            <a:endParaRPr lang="en-IN" sz="3000" b="1" dirty="0">
              <a:solidFill>
                <a:schemeClr val="accent1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57652-1383-4279-B033-246EF289B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1975"/>
            <a:ext cx="12192000" cy="211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29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2A9D3A-B856-42B9-B9DB-51EEE0F671CF}"/>
              </a:ext>
            </a:extLst>
          </p:cNvPr>
          <p:cNvSpPr txBox="1"/>
          <p:nvPr/>
        </p:nvSpPr>
        <p:spPr>
          <a:xfrm>
            <a:off x="327259" y="500514"/>
            <a:ext cx="88841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</a:rPr>
              <a:t>mkdir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</a:rPr>
              <a:t>- New Directory</a:t>
            </a:r>
            <a:endParaRPr lang="en-IN" sz="3000" b="1" dirty="0">
              <a:solidFill>
                <a:schemeClr val="accent1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BAC87F-8EA7-4516-869E-8D411BBFE3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26" b="66638"/>
          <a:stretch/>
        </p:blipFill>
        <p:spPr>
          <a:xfrm>
            <a:off x="0" y="1346200"/>
            <a:ext cx="12192000" cy="127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5562F4-4DE5-4355-B980-7E4536E51933}"/>
              </a:ext>
            </a:extLst>
          </p:cNvPr>
          <p:cNvSpPr txBox="1"/>
          <p:nvPr/>
        </p:nvSpPr>
        <p:spPr>
          <a:xfrm>
            <a:off x="327259" y="3429000"/>
            <a:ext cx="88841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</a:rPr>
              <a:t>cp- Copy file</a:t>
            </a:r>
            <a:endParaRPr lang="en-IN" sz="3000" b="1" dirty="0">
              <a:solidFill>
                <a:schemeClr val="accent1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577D86-6A81-4AB5-9DCB-3C8F7EBA7D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39" r="64632" b="57838"/>
          <a:stretch/>
        </p:blipFill>
        <p:spPr>
          <a:xfrm>
            <a:off x="311459" y="4346353"/>
            <a:ext cx="11569081" cy="105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53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29BA8D-19E2-42F8-8323-5C1D01C54E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26" r="48211" b="48251"/>
          <a:stretch/>
        </p:blipFill>
        <p:spPr>
          <a:xfrm>
            <a:off x="70587" y="1366786"/>
            <a:ext cx="12050826" cy="7531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779C9E-F080-4D4A-BFF9-317E34F5EEE8}"/>
              </a:ext>
            </a:extLst>
          </p:cNvPr>
          <p:cNvSpPr txBox="1"/>
          <p:nvPr/>
        </p:nvSpPr>
        <p:spPr>
          <a:xfrm>
            <a:off x="394636" y="455095"/>
            <a:ext cx="88841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</a:rPr>
              <a:t>mv- Move file</a:t>
            </a:r>
            <a:endParaRPr lang="en-IN" sz="3000" b="1" dirty="0">
              <a:solidFill>
                <a:schemeClr val="accent1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C873E-009A-465B-8F99-9F61BC7256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37" r="56803" b="27479"/>
          <a:stretch/>
        </p:blipFill>
        <p:spPr>
          <a:xfrm>
            <a:off x="394636" y="3927107"/>
            <a:ext cx="11084402" cy="17421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5F1346-0401-4D08-B26C-7235274DFF33}"/>
              </a:ext>
            </a:extLst>
          </p:cNvPr>
          <p:cNvSpPr txBox="1"/>
          <p:nvPr/>
        </p:nvSpPr>
        <p:spPr>
          <a:xfrm>
            <a:off x="394636" y="2875002"/>
            <a:ext cx="88841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</a:rPr>
              <a:t>rm- Remove file</a:t>
            </a:r>
            <a:endParaRPr lang="en-IN" sz="3000" b="1" dirty="0">
              <a:solidFill>
                <a:schemeClr val="accent1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26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8B80AE-46CF-44C8-8A5D-1946D1494D2C}"/>
              </a:ext>
            </a:extLst>
          </p:cNvPr>
          <p:cNvSpPr txBox="1"/>
          <p:nvPr/>
        </p:nvSpPr>
        <p:spPr>
          <a:xfrm>
            <a:off x="327259" y="500514"/>
            <a:ext cx="7911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</a:rPr>
              <a:t>Second Flag: flag{m3ow_m3ow_cat!}</a:t>
            </a:r>
            <a:endParaRPr lang="en-IN" sz="3000" b="1" dirty="0">
              <a:solidFill>
                <a:schemeClr val="accent1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FC7781-4106-4EE2-BC60-414ECEEC25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7"/>
          <a:stretch/>
        </p:blipFill>
        <p:spPr>
          <a:xfrm>
            <a:off x="56687" y="2136809"/>
            <a:ext cx="12078626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6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E351E-1396-48D7-A902-6C801E6BA735}"/>
              </a:ext>
            </a:extLst>
          </p:cNvPr>
          <p:cNvSpPr txBox="1"/>
          <p:nvPr/>
        </p:nvSpPr>
        <p:spPr>
          <a:xfrm>
            <a:off x="327259" y="500514"/>
            <a:ext cx="7911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</a:rPr>
              <a:t>Third Flag: flag{t3xt_15_n0t_h1dd3n!}</a:t>
            </a:r>
            <a:endParaRPr lang="en-IN" sz="3000" b="1" dirty="0">
              <a:solidFill>
                <a:schemeClr val="accent1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F42DA8-7D04-4FE1-B585-48233A17CF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20" r="19281" b="10832"/>
          <a:stretch/>
        </p:blipFill>
        <p:spPr>
          <a:xfrm>
            <a:off x="163629" y="2377440"/>
            <a:ext cx="11897363" cy="23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1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78E148-3D3C-49FD-9FC5-83077CE6F62B}"/>
              </a:ext>
            </a:extLst>
          </p:cNvPr>
          <p:cNvSpPr txBox="1"/>
          <p:nvPr/>
        </p:nvSpPr>
        <p:spPr>
          <a:xfrm>
            <a:off x="327259" y="500514"/>
            <a:ext cx="7911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</a:rPr>
              <a:t>Fourth Flag: flag{h1dden_fil3!}</a:t>
            </a:r>
            <a:endParaRPr lang="en-IN" sz="3000" b="1" dirty="0">
              <a:solidFill>
                <a:schemeClr val="accent1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A0056-39AA-45DC-87C5-543DBD1C87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39"/>
          <a:stretch/>
        </p:blipFill>
        <p:spPr>
          <a:xfrm>
            <a:off x="42599" y="1896862"/>
            <a:ext cx="12149401" cy="30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7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AD6FB6-02BA-4B04-9872-836F47CB9E1E}"/>
              </a:ext>
            </a:extLst>
          </p:cNvPr>
          <p:cNvSpPr txBox="1"/>
          <p:nvPr/>
        </p:nvSpPr>
        <p:spPr>
          <a:xfrm>
            <a:off x="327259" y="500514"/>
            <a:ext cx="7911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</a:rPr>
              <a:t>Fifth Flag: flag{Y0u_f0und_m3!}</a:t>
            </a:r>
            <a:endParaRPr lang="en-IN" sz="3000" b="1" dirty="0">
              <a:solidFill>
                <a:schemeClr val="accent1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1B43B-C8B0-4B2C-8566-C7DC3D1BC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6860"/>
            <a:ext cx="121920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1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1C11AD-557F-4AB2-90C1-0655A6278377}"/>
              </a:ext>
            </a:extLst>
          </p:cNvPr>
          <p:cNvSpPr txBox="1"/>
          <p:nvPr/>
        </p:nvSpPr>
        <p:spPr>
          <a:xfrm>
            <a:off x="327259" y="500514"/>
            <a:ext cx="7911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</a:rPr>
              <a:t>Sixth Flag: flag{gr3p_f1nds_fl@gs!}</a:t>
            </a:r>
            <a:endParaRPr lang="en-IN" sz="3000" b="1" dirty="0">
              <a:solidFill>
                <a:schemeClr val="accent1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8635F-714E-49EF-A821-2161BECDE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7" y="2494618"/>
            <a:ext cx="12018745" cy="206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13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E3F9CC-6EC2-4A50-A5CA-8BB095F99BDE}"/>
              </a:ext>
            </a:extLst>
          </p:cNvPr>
          <p:cNvSpPr txBox="1"/>
          <p:nvPr/>
        </p:nvSpPr>
        <p:spPr>
          <a:xfrm>
            <a:off x="327259" y="500514"/>
            <a:ext cx="88841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</a:rPr>
              <a:t>Seventh Flag: flag{Y0u_f0und_th3_h1dd3n_dir!}</a:t>
            </a:r>
            <a:endParaRPr lang="en-IN" sz="3000" b="1" dirty="0">
              <a:solidFill>
                <a:schemeClr val="accent1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07F9BE-D8CC-4E55-8903-D56932B9B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4300"/>
            <a:ext cx="121920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5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9C179B-FE54-4B95-8922-9BB31664EE0E}"/>
              </a:ext>
            </a:extLst>
          </p:cNvPr>
          <p:cNvSpPr txBox="1"/>
          <p:nvPr/>
        </p:nvSpPr>
        <p:spPr>
          <a:xfrm>
            <a:off x="327259" y="500514"/>
            <a:ext cx="88841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</a:rPr>
              <a:t>Eight Flag: flag{e@5y_p@ssw0rd!}</a:t>
            </a:r>
            <a:endParaRPr lang="en-IN" sz="3000" b="1" dirty="0">
              <a:solidFill>
                <a:schemeClr val="accent1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3F7EE7-90B8-498A-8DD6-AB72A1BEC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4725"/>
            <a:ext cx="12192000" cy="236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51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F0ECE4-E4F9-4F47-965F-E43ECAF0C8C1}"/>
              </a:ext>
            </a:extLst>
          </p:cNvPr>
          <p:cNvSpPr txBox="1"/>
          <p:nvPr/>
        </p:nvSpPr>
        <p:spPr>
          <a:xfrm>
            <a:off x="327259" y="500514"/>
            <a:ext cx="88841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</a:rPr>
              <a:t>Ninth Flag: flag{diff_15_u53ful!}</a:t>
            </a:r>
            <a:endParaRPr lang="en-IN" sz="3000" b="1" dirty="0">
              <a:solidFill>
                <a:schemeClr val="accent1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E7D5C4-1D6E-4321-BD52-EB8AB5A95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6718"/>
            <a:ext cx="121920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14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143</Words>
  <Application>Microsoft Office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 Antiqua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Naman</dc:creator>
  <cp:lastModifiedBy>Naman</cp:lastModifiedBy>
  <cp:revision>2</cp:revision>
  <dcterms:created xsi:type="dcterms:W3CDTF">2022-02-26T16:55:04Z</dcterms:created>
  <dcterms:modified xsi:type="dcterms:W3CDTF">2022-02-26T17:02:41Z</dcterms:modified>
</cp:coreProperties>
</file>