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E9BD-42D9-451D-B657-7BAD7F8ED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04981-51CA-4AB5-BB4F-E3827E41C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B16D-61C5-4A4B-B390-9C531EB3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EB6-B1D3-47A0-A2CC-CBC827324E3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E38A-F127-4F76-B2FF-3389E7A3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AB9D-E827-4612-AB93-68959B81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60A-89DD-4AC4-B6DB-4FDA29ED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7DAB-81AD-4FE9-B377-497C9381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00345-57AD-4F27-98C6-C296622FC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C62F4-B897-4E88-99F7-5D6B72F5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EB6-B1D3-47A0-A2CC-CBC827324E3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B168-82AF-4DBF-BBF0-44048564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9EB5-FB01-4B47-9D43-0D8A668A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60A-89DD-4AC4-B6DB-4FDA29ED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D46EA-3829-4AF8-A07A-BA25EA802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281B4-055F-4552-9411-F40BD16F7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B9DC4-7D42-47AB-85DC-95C6CD93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EB6-B1D3-47A0-A2CC-CBC827324E3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D7DD-FA02-4F41-8105-45739B7A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45B1-ACEA-4064-88DF-473135BB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60A-89DD-4AC4-B6DB-4FDA29ED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9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344E-ED23-4FA9-B0F6-DD583385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7FE8-EC06-4509-8169-92ABA80B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A3C4-4A10-4D16-BAA7-2D53F89A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EB6-B1D3-47A0-A2CC-CBC827324E3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699D4-823D-4B22-93D6-C516682D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7A92F-0D0D-453F-8ADD-C969842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60A-89DD-4AC4-B6DB-4FDA29ED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93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8540-00CF-4D2B-9E79-B797437F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3B141-B647-4B51-8AC6-4E5B99110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7CB5-013D-41C5-B231-B27516AA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EB6-B1D3-47A0-A2CC-CBC827324E3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4F34-80B1-4A9A-BE92-5626F4E8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DE4-1B79-4B62-94FC-61EE996E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60A-89DD-4AC4-B6DB-4FDA29ED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60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1C8F-5F68-4789-BA19-D0A8811E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B6B9-30FA-47C9-ADD9-FA999DAA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3423D-2585-45EB-B97B-AC0F561A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4D93A-1E27-4A0E-9268-E11893AE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EB6-B1D3-47A0-A2CC-CBC827324E3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0EDC0-DF28-453D-B6AD-663A0E7E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A19A1-F985-41FA-B246-BA5E38FC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60A-89DD-4AC4-B6DB-4FDA29ED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2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0C6A-6C83-42CB-9355-6E7422B2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B9FB9-3766-4A20-9B39-B38FDA6F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1ADB-6D05-43F8-8C05-3ADC5513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567D-0A7E-4C80-98C6-1A25EAC0A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719C9-15BA-4099-9BF8-BAE1E824B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7F2D2-186C-47EE-9FB3-4390BB90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EB6-B1D3-47A0-A2CC-CBC827324E3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89F19-3183-4015-8202-1ED6BCA5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0EFF2-CBEA-4EC7-9A35-9446E772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60A-89DD-4AC4-B6DB-4FDA29ED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C0ED-75A7-4DF1-BF43-8D5AB46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D22EB-EC35-4A73-B9E1-C5260CA7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EB6-B1D3-47A0-A2CC-CBC827324E3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F4645-F2F6-40A1-82A8-7DE14660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F31FE-D285-41E3-B1E9-C4295D8D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60A-89DD-4AC4-B6DB-4FDA29ED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0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BB092-E1CC-4821-A46A-CB0583D9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EB6-B1D3-47A0-A2CC-CBC827324E3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4A541-2D1D-4C46-B07D-91B44BFD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48F9-16D0-41F3-8291-14DA1F2E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60A-89DD-4AC4-B6DB-4FDA29ED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5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DA42-69B1-48A2-910A-3531B382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90C9-92FE-4F99-8113-ACA08B439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15853-2FCD-4CBA-ACF8-91EEE74DA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5F8F4-CD38-4D58-9B34-B4364129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EB6-B1D3-47A0-A2CC-CBC827324E3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BC966-63CC-4128-83F4-182C9836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B1922-2C9A-4023-8922-DED20349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60A-89DD-4AC4-B6DB-4FDA29ED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CF19-305E-49B9-AE05-0E9A7ED0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11484-99C1-465B-AE65-FF490C83E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B19A0-362F-4846-B15D-CF4384DFB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FE40A-63D3-4415-BB60-FB9F5856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EB6-B1D3-47A0-A2CC-CBC827324E3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2AB49-E4C4-482C-8D80-8E60998E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09387-25E5-4796-AEDF-BF064DA5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560A-89DD-4AC4-B6DB-4FDA29ED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06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52B0-55BD-46EE-93DA-CBAB360F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E83-834E-4998-897B-79B952273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D4D0-79C4-4E17-8310-7296334B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DEB6-B1D3-47A0-A2CC-CBC827324E34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BA06-3CAD-402C-91F9-66D6DB1F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BDFA2-D574-4FA5-A05A-1CEBC4E66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560A-89DD-4AC4-B6DB-4FDA29ED0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4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2C8861-706A-4AB7-A276-5ED6BD6D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92" y="799750"/>
            <a:ext cx="89820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8E17FF-8957-44C2-8C89-BA67CF6A04CF}"/>
              </a:ext>
            </a:extLst>
          </p:cNvPr>
          <p:cNvSpPr txBox="1"/>
          <p:nvPr/>
        </p:nvSpPr>
        <p:spPr>
          <a:xfrm>
            <a:off x="433137" y="4225491"/>
            <a:ext cx="1097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NAME- NAMAN CHAUHAN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ROLL NUMBER- 21030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4803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3A4D7-87CE-4B65-BBD8-CF2722D39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09" y="162342"/>
            <a:ext cx="9339982" cy="65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6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29C0E6-2E8F-4088-AD2B-8E30CBD43A5F}"/>
              </a:ext>
            </a:extLst>
          </p:cNvPr>
          <p:cNvSpPr txBox="1"/>
          <p:nvPr/>
        </p:nvSpPr>
        <p:spPr>
          <a:xfrm>
            <a:off x="683394" y="500514"/>
            <a:ext cx="2415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1)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C96D1-D36D-49B7-9881-5A7EE9962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8"/>
          <a:stretch/>
        </p:blipFill>
        <p:spPr>
          <a:xfrm>
            <a:off x="1049267" y="1577341"/>
            <a:ext cx="10093463" cy="202371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0608A5C-CE33-4249-B729-971384F33575}"/>
              </a:ext>
            </a:extLst>
          </p:cNvPr>
          <p:cNvGrpSpPr/>
          <p:nvPr/>
        </p:nvGrpSpPr>
        <p:grpSpPr>
          <a:xfrm>
            <a:off x="2265581" y="3969993"/>
            <a:ext cx="7660837" cy="2022161"/>
            <a:chOff x="2031803" y="4268376"/>
            <a:chExt cx="7660837" cy="20221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976FAB-4F23-4E19-B078-92739137C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52"/>
            <a:stretch/>
          </p:blipFill>
          <p:spPr>
            <a:xfrm>
              <a:off x="2031803" y="4268376"/>
              <a:ext cx="7660837" cy="142179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BEACCB2-D3CF-4E49-B4EA-83920FC62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96"/>
            <a:stretch/>
          </p:blipFill>
          <p:spPr>
            <a:xfrm>
              <a:off x="2031803" y="5690174"/>
              <a:ext cx="7660837" cy="600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35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B07638-87B3-4F2B-8822-4B1200BE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6806"/>
          <a:stretch/>
        </p:blipFill>
        <p:spPr>
          <a:xfrm>
            <a:off x="781407" y="1550845"/>
            <a:ext cx="9676283" cy="1404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F3DAF-BF0B-436B-98DD-4699DC1202D7}"/>
              </a:ext>
            </a:extLst>
          </p:cNvPr>
          <p:cNvSpPr txBox="1"/>
          <p:nvPr/>
        </p:nvSpPr>
        <p:spPr>
          <a:xfrm>
            <a:off x="781407" y="223308"/>
            <a:ext cx="110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US" dirty="0"/>
              <a:t>2)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A17B5-256B-4046-BB8D-4C03ACEEDCAD}"/>
              </a:ext>
            </a:extLst>
          </p:cNvPr>
          <p:cNvSpPr txBox="1"/>
          <p:nvPr/>
        </p:nvSpPr>
        <p:spPr>
          <a:xfrm>
            <a:off x="781407" y="1010187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add 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72167-993A-4842-A984-870EBAE440E6}"/>
              </a:ext>
            </a:extLst>
          </p:cNvPr>
          <p:cNvSpPr txBox="1"/>
          <p:nvPr/>
        </p:nvSpPr>
        <p:spPr>
          <a:xfrm>
            <a:off x="781407" y="2999032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commit 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83D65-6CD0-4F8A-81B3-9C6DCFE1E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1" b="52398"/>
          <a:stretch/>
        </p:blipFill>
        <p:spPr>
          <a:xfrm>
            <a:off x="781406" y="3429000"/>
            <a:ext cx="9676283" cy="1297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757445-2490-4517-A7C9-759312367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94" b="24281"/>
          <a:stretch/>
        </p:blipFill>
        <p:spPr>
          <a:xfrm>
            <a:off x="781406" y="5386978"/>
            <a:ext cx="8007350" cy="14041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0263E5-0DBA-4225-B795-19C42D7039A2}"/>
              </a:ext>
            </a:extLst>
          </p:cNvPr>
          <p:cNvSpPr txBox="1"/>
          <p:nvPr/>
        </p:nvSpPr>
        <p:spPr>
          <a:xfrm>
            <a:off x="781406" y="4827417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push 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9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7E9487-1005-4491-BC22-15B466B42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19" b="12771"/>
          <a:stretch/>
        </p:blipFill>
        <p:spPr>
          <a:xfrm>
            <a:off x="1380056" y="1241311"/>
            <a:ext cx="8007350" cy="60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9DBF2-B2AB-49CD-933F-2C95E65245E1}"/>
              </a:ext>
            </a:extLst>
          </p:cNvPr>
          <p:cNvSpPr txBox="1"/>
          <p:nvPr/>
        </p:nvSpPr>
        <p:spPr>
          <a:xfrm>
            <a:off x="1380056" y="779646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checkout -b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0AFCF-A572-4785-A37B-41C4AEF1174F}"/>
              </a:ext>
            </a:extLst>
          </p:cNvPr>
          <p:cNvSpPr txBox="1"/>
          <p:nvPr/>
        </p:nvSpPr>
        <p:spPr>
          <a:xfrm>
            <a:off x="1380050" y="1973461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checkout 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FAF9EA-AA92-4ADD-A94C-A85A0BC3E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54"/>
          <a:stretch/>
        </p:blipFill>
        <p:spPr>
          <a:xfrm>
            <a:off x="1380050" y="2435126"/>
            <a:ext cx="8007350" cy="678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3549F-C447-4B12-B5CB-AA46A070F2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97"/>
          <a:stretch/>
        </p:blipFill>
        <p:spPr>
          <a:xfrm>
            <a:off x="1380050" y="3676808"/>
            <a:ext cx="5429250" cy="1114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F2511A-828C-4123-93A8-45511360DE4E}"/>
              </a:ext>
            </a:extLst>
          </p:cNvPr>
          <p:cNvSpPr txBox="1"/>
          <p:nvPr/>
        </p:nvSpPr>
        <p:spPr>
          <a:xfrm>
            <a:off x="1380050" y="3210391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clone 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276AF-828A-45E6-8D48-15157B20C5ED}"/>
              </a:ext>
            </a:extLst>
          </p:cNvPr>
          <p:cNvSpPr txBox="1"/>
          <p:nvPr/>
        </p:nvSpPr>
        <p:spPr>
          <a:xfrm>
            <a:off x="1380050" y="4956398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fetch 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EEC051-CA52-4134-9EE7-659C2A032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32"/>
          <a:stretch/>
        </p:blipFill>
        <p:spPr>
          <a:xfrm>
            <a:off x="1380050" y="5418063"/>
            <a:ext cx="5429250" cy="12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E691C-DCE9-4CD6-8833-D79F7A2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390525"/>
            <a:ext cx="8255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3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1DD33-AD05-461F-9E3C-802EC9DA6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07"/>
          <a:stretch/>
        </p:blipFill>
        <p:spPr>
          <a:xfrm>
            <a:off x="1380056" y="710912"/>
            <a:ext cx="10694944" cy="2718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BA6C1-2A8A-491E-9728-F128BCF7DA90}"/>
              </a:ext>
            </a:extLst>
          </p:cNvPr>
          <p:cNvSpPr txBox="1"/>
          <p:nvPr/>
        </p:nvSpPr>
        <p:spPr>
          <a:xfrm>
            <a:off x="1369237" y="207621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merge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B9D9C0-8334-4B8E-878E-F0E31350F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02" b="34253"/>
          <a:stretch/>
        </p:blipFill>
        <p:spPr>
          <a:xfrm>
            <a:off x="1380056" y="3925402"/>
            <a:ext cx="10207762" cy="1188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826BBE-F2AC-4C8E-B110-1E05EB3C6C3F}"/>
              </a:ext>
            </a:extLst>
          </p:cNvPr>
          <p:cNvSpPr txBox="1"/>
          <p:nvPr/>
        </p:nvSpPr>
        <p:spPr>
          <a:xfrm>
            <a:off x="1380056" y="3469908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pull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22CDA-9804-4790-BADF-F21773FA3D81}"/>
              </a:ext>
            </a:extLst>
          </p:cNvPr>
          <p:cNvSpPr txBox="1"/>
          <p:nvPr/>
        </p:nvSpPr>
        <p:spPr>
          <a:xfrm>
            <a:off x="1282200" y="5046746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reset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18EB9C-421F-405D-A9CB-CBC5EEA17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30" b="20675"/>
          <a:stretch/>
        </p:blipFill>
        <p:spPr>
          <a:xfrm>
            <a:off x="1380056" y="5616688"/>
            <a:ext cx="10694944" cy="100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2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FC293-91CF-4045-AA01-061BD5271292}"/>
              </a:ext>
            </a:extLst>
          </p:cNvPr>
          <p:cNvSpPr txBox="1"/>
          <p:nvPr/>
        </p:nvSpPr>
        <p:spPr>
          <a:xfrm>
            <a:off x="1380056" y="779646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rebase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CF9B2-69EB-4498-AB86-3DEB66A59A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35" b="7542"/>
          <a:stretch/>
        </p:blipFill>
        <p:spPr>
          <a:xfrm>
            <a:off x="1380056" y="1241310"/>
            <a:ext cx="10202436" cy="799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826B8-39CE-4F56-9B41-A6331520FA43}"/>
              </a:ext>
            </a:extLst>
          </p:cNvPr>
          <p:cNvSpPr txBox="1"/>
          <p:nvPr/>
        </p:nvSpPr>
        <p:spPr>
          <a:xfrm>
            <a:off x="1380055" y="2193757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commit -a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DB5DA-EB54-44A5-A67E-D3B33C7ED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55" y="2655422"/>
            <a:ext cx="8530679" cy="38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5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3326B-A4A1-4C08-AF55-5C7D27EE2962}"/>
              </a:ext>
            </a:extLst>
          </p:cNvPr>
          <p:cNvSpPr txBox="1"/>
          <p:nvPr/>
        </p:nvSpPr>
        <p:spPr>
          <a:xfrm>
            <a:off x="700049" y="856648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fork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83F7C0-665C-442A-97A5-6A958F38A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9" y="1481942"/>
            <a:ext cx="11215822" cy="4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9CD7-01FE-4B58-9B44-B464D0D9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8E480-3862-4DF9-9480-B159C956E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690688"/>
            <a:ext cx="8953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</dc:creator>
  <cp:lastModifiedBy>Naman</cp:lastModifiedBy>
  <cp:revision>1</cp:revision>
  <dcterms:created xsi:type="dcterms:W3CDTF">2022-02-15T11:37:16Z</dcterms:created>
  <dcterms:modified xsi:type="dcterms:W3CDTF">2022-02-15T11:56:36Z</dcterms:modified>
</cp:coreProperties>
</file>