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93" autoAdjust="0"/>
    <p:restoredTop sz="88605" autoAdjust="0"/>
  </p:normalViewPr>
  <p:slideViewPr>
    <p:cSldViewPr snapToGrid="0">
      <p:cViewPr varScale="1">
        <p:scale>
          <a:sx n="62" d="100"/>
          <a:sy n="62" d="100"/>
        </p:scale>
        <p:origin x="66" y="378"/>
      </p:cViewPr>
      <p:guideLst>
        <p:guide orient="horz" pos="2160"/>
        <p:guide pos="27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2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59F3E-2120-4B8B-BABC-16EB244C1E68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0D1BB-5DDF-43FC-9A74-EBD3156EFC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5369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FCBC3-730B-4A85-8237-C1467D7EBC9C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71AB3-252D-4FD4-89AF-3C948EDB5D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52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44437" y="1122363"/>
            <a:ext cx="842356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276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65218" y="1018311"/>
            <a:ext cx="9088582" cy="4159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ichtungspfeil 7"/>
          <p:cNvSpPr/>
          <p:nvPr userDrawn="1"/>
        </p:nvSpPr>
        <p:spPr>
          <a:xfrm rot="10800000">
            <a:off x="10896599" y="6296455"/>
            <a:ext cx="1868631" cy="49876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10896599" y="6363276"/>
            <a:ext cx="68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6C85-DDE5-4395-984F-0ED1C6C9468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2265363" y="5367337"/>
            <a:ext cx="9088437" cy="135413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e-DE" dirty="0"/>
              <a:t>Formatvorlagen des Textmasters bearbeiten</a:t>
            </a:r>
            <a:endParaRPr lang="de-AT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265218" y="365126"/>
            <a:ext cx="9088582" cy="65318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301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65218" y="1018311"/>
            <a:ext cx="4325587" cy="26392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ichtungspfeil 7"/>
          <p:cNvSpPr/>
          <p:nvPr userDrawn="1"/>
        </p:nvSpPr>
        <p:spPr>
          <a:xfrm rot="10800000">
            <a:off x="10896599" y="6296455"/>
            <a:ext cx="1868631" cy="49876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10896599" y="6363276"/>
            <a:ext cx="68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6C85-DDE5-4395-984F-0ED1C6C9468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52062" y="1011385"/>
            <a:ext cx="4732072" cy="2646215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  <a:endParaRPr lang="de-AT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265218" y="3899621"/>
            <a:ext cx="9318916" cy="282185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e-DE" dirty="0"/>
              <a:t>Formatvorlagen des Textmasters bearbeiten</a:t>
            </a:r>
            <a:endParaRPr lang="de-AT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265218" y="365126"/>
            <a:ext cx="9088582" cy="65318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56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Symbol" panose="05050102010706020507" pitchFamily="18" charset="2"/>
              <a:buChar char="-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Richtungspfeil 8"/>
          <p:cNvSpPr/>
          <p:nvPr userDrawn="1"/>
        </p:nvSpPr>
        <p:spPr>
          <a:xfrm rot="10800000">
            <a:off x="10896599" y="6296455"/>
            <a:ext cx="1868631" cy="49876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10896599" y="6363276"/>
            <a:ext cx="68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6C85-DDE5-4395-984F-0ED1C6C9468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267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Richtungspfeil 8"/>
          <p:cNvSpPr/>
          <p:nvPr userDrawn="1"/>
        </p:nvSpPr>
        <p:spPr>
          <a:xfrm rot="10800000">
            <a:off x="10896599" y="6296455"/>
            <a:ext cx="1868631" cy="49876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10896599" y="6363276"/>
            <a:ext cx="68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6C85-DDE5-4395-984F-0ED1C6C9468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Richtungspfeil 5"/>
          <p:cNvSpPr/>
          <p:nvPr userDrawn="1"/>
        </p:nvSpPr>
        <p:spPr>
          <a:xfrm>
            <a:off x="0" y="1666754"/>
            <a:ext cx="1539433" cy="350818"/>
          </a:xfrm>
          <a:prstGeom prst="homePlat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71563" y="1666754"/>
            <a:ext cx="1288110" cy="35176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Format</a:t>
            </a:r>
            <a:endParaRPr lang="de-AT" dirty="0"/>
          </a:p>
        </p:txBody>
      </p:sp>
      <p:sp>
        <p:nvSpPr>
          <p:cNvPr id="15" name="Richtungspfeil 14"/>
          <p:cNvSpPr/>
          <p:nvPr userDrawn="1"/>
        </p:nvSpPr>
        <p:spPr>
          <a:xfrm>
            <a:off x="1007" y="2168022"/>
            <a:ext cx="1539433" cy="350818"/>
          </a:xfrm>
          <a:prstGeom prst="homePlat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72570" y="2167551"/>
            <a:ext cx="1288110" cy="35176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Format</a:t>
            </a:r>
            <a:endParaRPr lang="de-AT" dirty="0"/>
          </a:p>
        </p:txBody>
      </p:sp>
      <p:sp>
        <p:nvSpPr>
          <p:cNvPr id="17" name="Richtungspfeil 16"/>
          <p:cNvSpPr/>
          <p:nvPr userDrawn="1"/>
        </p:nvSpPr>
        <p:spPr>
          <a:xfrm>
            <a:off x="0" y="2665396"/>
            <a:ext cx="1539433" cy="350818"/>
          </a:xfrm>
          <a:prstGeom prst="homePlat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71563" y="2665396"/>
            <a:ext cx="1288110" cy="35176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Format</a:t>
            </a:r>
            <a:endParaRPr lang="de-AT" dirty="0"/>
          </a:p>
        </p:txBody>
      </p:sp>
      <p:sp>
        <p:nvSpPr>
          <p:cNvPr id="19" name="Richtungspfeil 18"/>
          <p:cNvSpPr/>
          <p:nvPr userDrawn="1"/>
        </p:nvSpPr>
        <p:spPr>
          <a:xfrm>
            <a:off x="-11575" y="3160632"/>
            <a:ext cx="1539433" cy="350818"/>
          </a:xfrm>
          <a:prstGeom prst="homePlat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59988" y="3160632"/>
            <a:ext cx="1288110" cy="35176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Format</a:t>
            </a:r>
            <a:endParaRPr lang="de-AT" dirty="0"/>
          </a:p>
        </p:txBody>
      </p:sp>
      <p:sp>
        <p:nvSpPr>
          <p:cNvPr id="21" name="Richtungspfeil 20"/>
          <p:cNvSpPr/>
          <p:nvPr userDrawn="1"/>
        </p:nvSpPr>
        <p:spPr>
          <a:xfrm>
            <a:off x="-19072" y="3661900"/>
            <a:ext cx="1539433" cy="350818"/>
          </a:xfrm>
          <a:prstGeom prst="homePlat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52491" y="3661900"/>
            <a:ext cx="1288110" cy="35176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Format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0187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7954" y="1709738"/>
            <a:ext cx="9009495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37954" y="4589463"/>
            <a:ext cx="9009495" cy="1490703"/>
          </a:xfrm>
        </p:spPr>
        <p:txBody>
          <a:bodyPr/>
          <a:lstStyle>
            <a:lvl1pPr marL="0" indent="0">
              <a:buNone/>
              <a:defRPr sz="2400" cap="sm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0896599" y="6363276"/>
            <a:ext cx="68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6C85-DDE5-4395-984F-0ED1C6C9468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686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265218" y="1825625"/>
            <a:ext cx="4378036" cy="4351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75764" y="1825625"/>
            <a:ext cx="4378036" cy="4351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ichtungspfeil 7"/>
          <p:cNvSpPr/>
          <p:nvPr userDrawn="1"/>
        </p:nvSpPr>
        <p:spPr>
          <a:xfrm rot="10800000">
            <a:off x="10896599" y="6296455"/>
            <a:ext cx="1868631" cy="49876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10896599" y="6363276"/>
            <a:ext cx="68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6C85-DDE5-4395-984F-0ED1C6C9468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2279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1063642"/>
            <a:ext cx="4376593" cy="823912"/>
          </a:xfrm>
        </p:spPr>
        <p:txBody>
          <a:bodyPr anchor="b"/>
          <a:lstStyle>
            <a:lvl1pPr marL="0" indent="0">
              <a:buNone/>
              <a:defRPr sz="24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286000" y="1894480"/>
            <a:ext cx="4376593" cy="4295183"/>
          </a:xfrm>
        </p:spPr>
        <p:txBody>
          <a:bodyPr/>
          <a:lstStyle>
            <a:lvl1pPr>
              <a:defRPr sz="2400"/>
            </a:lvl1pPr>
            <a:lvl2pPr marL="685800" indent="-228600">
              <a:buFont typeface="Symbol" panose="05050102010706020507" pitchFamily="18" charset="2"/>
              <a:buChar char="-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957240" y="1063642"/>
            <a:ext cx="4398147" cy="823912"/>
          </a:xfrm>
        </p:spPr>
        <p:txBody>
          <a:bodyPr anchor="b"/>
          <a:lstStyle>
            <a:lvl1pPr marL="0" indent="0">
              <a:buNone/>
              <a:defRPr sz="24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957240" y="1894480"/>
            <a:ext cx="4398147" cy="4295183"/>
          </a:xfrm>
        </p:spPr>
        <p:txBody>
          <a:bodyPr/>
          <a:lstStyle>
            <a:lvl1pPr>
              <a:defRPr sz="2400"/>
            </a:lvl1pPr>
            <a:lvl2pPr marL="685800" indent="-228600">
              <a:buFont typeface="Symbol" panose="05050102010706020507" pitchFamily="18" charset="2"/>
              <a:buChar char="-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Richtungspfeil 9"/>
          <p:cNvSpPr/>
          <p:nvPr userDrawn="1"/>
        </p:nvSpPr>
        <p:spPr>
          <a:xfrm rot="10800000">
            <a:off x="10896599" y="6296455"/>
            <a:ext cx="1868631" cy="49876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Foliennummernplatzhalter 5"/>
          <p:cNvSpPr txBox="1">
            <a:spLocks/>
          </p:cNvSpPr>
          <p:nvPr userDrawn="1"/>
        </p:nvSpPr>
        <p:spPr>
          <a:xfrm>
            <a:off x="10896599" y="6363276"/>
            <a:ext cx="68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6C85-DDE5-4395-984F-0ED1C6C9468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265218" y="365126"/>
            <a:ext cx="9088582" cy="653184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547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Richtungspfeil 5"/>
          <p:cNvSpPr/>
          <p:nvPr userDrawn="1"/>
        </p:nvSpPr>
        <p:spPr>
          <a:xfrm rot="10800000">
            <a:off x="10896599" y="6296455"/>
            <a:ext cx="1868631" cy="49876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10896599" y="6363276"/>
            <a:ext cx="68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6C85-DDE5-4395-984F-0ED1C6C9468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150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10896599" y="6363276"/>
            <a:ext cx="68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6C85-DDE5-4395-984F-0ED1C6C9468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620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31973" y="1151906"/>
            <a:ext cx="4923414" cy="470914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84132" y="1151906"/>
            <a:ext cx="3932237" cy="4717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ichtungspfeil 7"/>
          <p:cNvSpPr/>
          <p:nvPr userDrawn="1"/>
        </p:nvSpPr>
        <p:spPr>
          <a:xfrm rot="10800000">
            <a:off x="10896599" y="6296455"/>
            <a:ext cx="1868631" cy="49876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10896599" y="6363276"/>
            <a:ext cx="687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6C85-DDE5-4395-984F-0ED1C6C9468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2265218" y="365126"/>
            <a:ext cx="9088582" cy="65318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243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65218" y="1361209"/>
            <a:ext cx="9088582" cy="4815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5218" y="6356350"/>
            <a:ext cx="90885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1548245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5218" y="365126"/>
            <a:ext cx="9088582" cy="65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093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4CB4D-D9D9-482A-A8C9-6C90547BB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MOS-project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BBF732-C637-4F20-B15F-6921963C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9" y="932940"/>
            <a:ext cx="2766446" cy="27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F07B954-82DE-4852-BF48-0C3AEA8E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E73C839-22B8-40E5-80A3-7A39430A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platform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8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00BB7D9-5BAC-438E-A40B-C5D45094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FC23B9-CE1C-44C9-929C-817CF8FA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1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5A0D6C7-9608-454C-8172-E1B46D97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72D2C0-F2EB-41F2-A612-BCE26D3A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effort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92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287EF1-B824-4E31-B708-5F052880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BB1BE1-8161-48A5-AC65-AC992D24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69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8DD4"/>
      </a:accent1>
      <a:accent2>
        <a:srgbClr val="9BBB59"/>
      </a:accent2>
      <a:accent3>
        <a:srgbClr val="215005"/>
      </a:accent3>
      <a:accent4>
        <a:srgbClr val="32710B"/>
      </a:accent4>
      <a:accent5>
        <a:srgbClr val="73B848"/>
      </a:accent5>
      <a:accent6>
        <a:srgbClr val="7F7F7F"/>
      </a:accent6>
      <a:hlink>
        <a:srgbClr val="0000FF"/>
      </a:hlink>
      <a:folHlink>
        <a:srgbClr val="00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Wingdings</vt:lpstr>
      <vt:lpstr>Office</vt:lpstr>
      <vt:lpstr>MOS-project</vt:lpstr>
      <vt:lpstr>platform</vt:lpstr>
      <vt:lpstr>architecture</vt:lpstr>
      <vt:lpstr>effort estimation</vt:lpstr>
      <vt:lpstr>planning of work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Marlies</dc:creator>
  <cp:lastModifiedBy>Marlies</cp:lastModifiedBy>
  <cp:revision>91</cp:revision>
  <dcterms:created xsi:type="dcterms:W3CDTF">2016-01-18T16:57:23Z</dcterms:created>
  <dcterms:modified xsi:type="dcterms:W3CDTF">2017-11-16T11:17:13Z</dcterms:modified>
</cp:coreProperties>
</file>