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6BDDD-972D-48D7-AEE2-5BB5E2517D39}" type="doc">
      <dgm:prSet loTypeId="urn:microsoft.com/office/officeart/2005/8/layout/process1" loCatId="process" qsTypeId="urn:microsoft.com/office/officeart/2005/8/quickstyle/simple2" qsCatId="simple" csTypeId="urn:microsoft.com/office/officeart/2005/8/colors/accent0_1" csCatId="mainScheme" phldr="1"/>
      <dgm:spPr/>
    </dgm:pt>
    <dgm:pt modelId="{5FD35BEB-3FDA-4750-A9F5-B5F8D896394E}">
      <dgm:prSet phldrT="[Text]"/>
      <dgm:spPr/>
      <dgm:t>
        <a:bodyPr/>
        <a:lstStyle/>
        <a:p>
          <a:r>
            <a:rPr lang="en-GB" dirty="0" smtClean="0">
              <a:latin typeface="Futura (Light)" panose="020B7200000000000000" pitchFamily="34" charset="0"/>
            </a:rPr>
            <a:t>Yahoo! Finance</a:t>
          </a:r>
          <a:endParaRPr lang="en-GB" dirty="0">
            <a:latin typeface="Futura (Light)" panose="020B7200000000000000" pitchFamily="34" charset="0"/>
          </a:endParaRPr>
        </a:p>
      </dgm:t>
    </dgm:pt>
    <dgm:pt modelId="{ED6329A0-591E-461C-9778-D40AA1EF25BE}" type="parTrans" cxnId="{FD6E8F27-5E7B-4071-B75B-76D6E8690CF0}">
      <dgm:prSet/>
      <dgm:spPr/>
      <dgm:t>
        <a:bodyPr/>
        <a:lstStyle/>
        <a:p>
          <a:endParaRPr lang="en-GB"/>
        </a:p>
      </dgm:t>
    </dgm:pt>
    <dgm:pt modelId="{1B1A5FBD-C6D2-4783-8A02-05A0A0EAA5BF}" type="sibTrans" cxnId="{FD6E8F27-5E7B-4071-B75B-76D6E8690CF0}">
      <dgm:prSet/>
      <dgm:spPr/>
      <dgm:t>
        <a:bodyPr/>
        <a:lstStyle/>
        <a:p>
          <a:endParaRPr lang="en-GB" dirty="0"/>
        </a:p>
      </dgm:t>
    </dgm:pt>
    <dgm:pt modelId="{33CC90FE-6F7C-42B3-B1F4-CC879AF7524B}">
      <dgm:prSet phldrT="[Text]"/>
      <dgm:spPr/>
      <dgm:t>
        <a:bodyPr/>
        <a:lstStyle/>
        <a:p>
          <a:r>
            <a:rPr lang="en-GB" dirty="0" smtClean="0">
              <a:latin typeface="Futura (Light)" panose="020B7200000000000000" pitchFamily="34" charset="0"/>
            </a:rPr>
            <a:t>Yahoo! Pipes</a:t>
          </a:r>
          <a:endParaRPr lang="en-GB" dirty="0">
            <a:latin typeface="Futura (Light)" panose="020B7200000000000000" pitchFamily="34" charset="0"/>
          </a:endParaRPr>
        </a:p>
      </dgm:t>
    </dgm:pt>
    <dgm:pt modelId="{DE09C951-12DF-413A-A205-BC2D51A6A965}" type="parTrans" cxnId="{FDB07330-0775-4060-8137-F14851C7AFA0}">
      <dgm:prSet/>
      <dgm:spPr/>
      <dgm:t>
        <a:bodyPr/>
        <a:lstStyle/>
        <a:p>
          <a:endParaRPr lang="en-GB"/>
        </a:p>
      </dgm:t>
    </dgm:pt>
    <dgm:pt modelId="{791DDCAB-4899-4D78-83C4-FEC95CA677E9}" type="sibTrans" cxnId="{FDB07330-0775-4060-8137-F14851C7AFA0}">
      <dgm:prSet/>
      <dgm:spPr/>
      <dgm:t>
        <a:bodyPr/>
        <a:lstStyle/>
        <a:p>
          <a:endParaRPr lang="en-GB" dirty="0"/>
        </a:p>
      </dgm:t>
    </dgm:pt>
    <dgm:pt modelId="{E7ECFEE4-1CA2-4C8B-812E-87DD25321582}">
      <dgm:prSet phldrT="[Text]"/>
      <dgm:spPr/>
      <dgm:t>
        <a:bodyPr/>
        <a:lstStyle/>
        <a:p>
          <a:r>
            <a:rPr lang="en-GB" dirty="0" smtClean="0">
              <a:latin typeface="Futura (Light)" panose="020B7200000000000000" pitchFamily="34" charset="0"/>
            </a:rPr>
            <a:t>The Game</a:t>
          </a:r>
          <a:endParaRPr lang="en-GB" dirty="0">
            <a:latin typeface="Futura (Light)" panose="020B7200000000000000" pitchFamily="34" charset="0"/>
          </a:endParaRPr>
        </a:p>
      </dgm:t>
    </dgm:pt>
    <dgm:pt modelId="{1BF1DD6A-C131-4B00-BEBD-ABBC9E18E7AE}" type="parTrans" cxnId="{9FE70272-34D8-417F-9D78-5151B5A903B2}">
      <dgm:prSet/>
      <dgm:spPr/>
      <dgm:t>
        <a:bodyPr/>
        <a:lstStyle/>
        <a:p>
          <a:endParaRPr lang="en-GB"/>
        </a:p>
      </dgm:t>
    </dgm:pt>
    <dgm:pt modelId="{7E42DFBD-90DE-4B93-8549-7AF22EDD73CC}" type="sibTrans" cxnId="{9FE70272-34D8-417F-9D78-5151B5A903B2}">
      <dgm:prSet/>
      <dgm:spPr/>
      <dgm:t>
        <a:bodyPr/>
        <a:lstStyle/>
        <a:p>
          <a:endParaRPr lang="en-GB"/>
        </a:p>
      </dgm:t>
    </dgm:pt>
    <dgm:pt modelId="{6BD9D991-A1D4-48FB-B064-2AF294B992EB}" type="pres">
      <dgm:prSet presAssocID="{42D6BDDD-972D-48D7-AEE2-5BB5E2517D39}" presName="Name0" presStyleCnt="0">
        <dgm:presLayoutVars>
          <dgm:dir/>
          <dgm:resizeHandles val="exact"/>
        </dgm:presLayoutVars>
      </dgm:prSet>
      <dgm:spPr/>
    </dgm:pt>
    <dgm:pt modelId="{D6254FF5-F261-4468-BE8A-E108D69802A7}" type="pres">
      <dgm:prSet presAssocID="{5FD35BEB-3FDA-4750-A9F5-B5F8D896394E}" presName="node" presStyleLbl="node1" presStyleIdx="0" presStyleCnt="3">
        <dgm:presLayoutVars>
          <dgm:bulletEnabled val="1"/>
        </dgm:presLayoutVars>
      </dgm:prSet>
      <dgm:spPr/>
    </dgm:pt>
    <dgm:pt modelId="{12678A5C-D0D6-4C6B-A250-2748E02A73B6}" type="pres">
      <dgm:prSet presAssocID="{1B1A5FBD-C6D2-4783-8A02-05A0A0EAA5BF}" presName="sibTrans" presStyleLbl="sibTrans2D1" presStyleIdx="0" presStyleCnt="2"/>
      <dgm:spPr/>
    </dgm:pt>
    <dgm:pt modelId="{832B6190-D874-4FCC-862D-D5A494799B79}" type="pres">
      <dgm:prSet presAssocID="{1B1A5FBD-C6D2-4783-8A02-05A0A0EAA5BF}" presName="connectorText" presStyleLbl="sibTrans2D1" presStyleIdx="0" presStyleCnt="2"/>
      <dgm:spPr/>
    </dgm:pt>
    <dgm:pt modelId="{6D248AA3-EDB9-43C5-A359-599FD5BD359F}" type="pres">
      <dgm:prSet presAssocID="{33CC90FE-6F7C-42B3-B1F4-CC879AF7524B}" presName="node" presStyleLbl="node1" presStyleIdx="1" presStyleCnt="3">
        <dgm:presLayoutVars>
          <dgm:bulletEnabled val="1"/>
        </dgm:presLayoutVars>
      </dgm:prSet>
      <dgm:spPr/>
    </dgm:pt>
    <dgm:pt modelId="{557867B0-3701-4B8E-94F5-467D0A55F7C2}" type="pres">
      <dgm:prSet presAssocID="{791DDCAB-4899-4D78-83C4-FEC95CA677E9}" presName="sibTrans" presStyleLbl="sibTrans2D1" presStyleIdx="1" presStyleCnt="2"/>
      <dgm:spPr/>
    </dgm:pt>
    <dgm:pt modelId="{9649F09D-F528-4EFE-B853-E95BA2FAA30A}" type="pres">
      <dgm:prSet presAssocID="{791DDCAB-4899-4D78-83C4-FEC95CA677E9}" presName="connectorText" presStyleLbl="sibTrans2D1" presStyleIdx="1" presStyleCnt="2"/>
      <dgm:spPr/>
    </dgm:pt>
    <dgm:pt modelId="{BF240D9E-7352-4F4B-AA19-11732DF75E3F}" type="pres">
      <dgm:prSet presAssocID="{E7ECFEE4-1CA2-4C8B-812E-87DD25321582}" presName="node" presStyleLbl="node1" presStyleIdx="2" presStyleCnt="3">
        <dgm:presLayoutVars>
          <dgm:bulletEnabled val="1"/>
        </dgm:presLayoutVars>
      </dgm:prSet>
      <dgm:spPr/>
    </dgm:pt>
  </dgm:ptLst>
  <dgm:cxnLst>
    <dgm:cxn modelId="{7D0CB1F1-55B6-400E-A89D-F535DFFA9190}" type="presOf" srcId="{42D6BDDD-972D-48D7-AEE2-5BB5E2517D39}" destId="{6BD9D991-A1D4-48FB-B064-2AF294B992EB}" srcOrd="0" destOrd="0" presId="urn:microsoft.com/office/officeart/2005/8/layout/process1"/>
    <dgm:cxn modelId="{C91123FD-10CF-45BA-90BC-99020A612AEB}" type="presOf" srcId="{791DDCAB-4899-4D78-83C4-FEC95CA677E9}" destId="{9649F09D-F528-4EFE-B853-E95BA2FAA30A}" srcOrd="1" destOrd="0" presId="urn:microsoft.com/office/officeart/2005/8/layout/process1"/>
    <dgm:cxn modelId="{63C5DB7C-3EF9-4FA4-AE01-58AE44A79EC3}" type="presOf" srcId="{1B1A5FBD-C6D2-4783-8A02-05A0A0EAA5BF}" destId="{12678A5C-D0D6-4C6B-A250-2748E02A73B6}" srcOrd="0" destOrd="0" presId="urn:microsoft.com/office/officeart/2005/8/layout/process1"/>
    <dgm:cxn modelId="{9FE70272-34D8-417F-9D78-5151B5A903B2}" srcId="{42D6BDDD-972D-48D7-AEE2-5BB5E2517D39}" destId="{E7ECFEE4-1CA2-4C8B-812E-87DD25321582}" srcOrd="2" destOrd="0" parTransId="{1BF1DD6A-C131-4B00-BEBD-ABBC9E18E7AE}" sibTransId="{7E42DFBD-90DE-4B93-8549-7AF22EDD73CC}"/>
    <dgm:cxn modelId="{FD6E8F27-5E7B-4071-B75B-76D6E8690CF0}" srcId="{42D6BDDD-972D-48D7-AEE2-5BB5E2517D39}" destId="{5FD35BEB-3FDA-4750-A9F5-B5F8D896394E}" srcOrd="0" destOrd="0" parTransId="{ED6329A0-591E-461C-9778-D40AA1EF25BE}" sibTransId="{1B1A5FBD-C6D2-4783-8A02-05A0A0EAA5BF}"/>
    <dgm:cxn modelId="{B5DF44E1-547F-4933-AE18-3474E58DDABE}" type="presOf" srcId="{1B1A5FBD-C6D2-4783-8A02-05A0A0EAA5BF}" destId="{832B6190-D874-4FCC-862D-D5A494799B79}" srcOrd="1" destOrd="0" presId="urn:microsoft.com/office/officeart/2005/8/layout/process1"/>
    <dgm:cxn modelId="{1509D08D-5C76-4F89-A7DA-9759AC0F23C5}" type="presOf" srcId="{E7ECFEE4-1CA2-4C8B-812E-87DD25321582}" destId="{BF240D9E-7352-4F4B-AA19-11732DF75E3F}" srcOrd="0" destOrd="0" presId="urn:microsoft.com/office/officeart/2005/8/layout/process1"/>
    <dgm:cxn modelId="{642C63A2-3491-49C3-AF0E-30E310046CD4}" type="presOf" srcId="{5FD35BEB-3FDA-4750-A9F5-B5F8D896394E}" destId="{D6254FF5-F261-4468-BE8A-E108D69802A7}" srcOrd="0" destOrd="0" presId="urn:microsoft.com/office/officeart/2005/8/layout/process1"/>
    <dgm:cxn modelId="{4301034B-2051-48B2-A4BA-7000A2FCD010}" type="presOf" srcId="{791DDCAB-4899-4D78-83C4-FEC95CA677E9}" destId="{557867B0-3701-4B8E-94F5-467D0A55F7C2}" srcOrd="0" destOrd="0" presId="urn:microsoft.com/office/officeart/2005/8/layout/process1"/>
    <dgm:cxn modelId="{4CE0C75D-ED75-4091-B293-EAFFDC02A999}" type="presOf" srcId="{33CC90FE-6F7C-42B3-B1F4-CC879AF7524B}" destId="{6D248AA3-EDB9-43C5-A359-599FD5BD359F}" srcOrd="0" destOrd="0" presId="urn:microsoft.com/office/officeart/2005/8/layout/process1"/>
    <dgm:cxn modelId="{FDB07330-0775-4060-8137-F14851C7AFA0}" srcId="{42D6BDDD-972D-48D7-AEE2-5BB5E2517D39}" destId="{33CC90FE-6F7C-42B3-B1F4-CC879AF7524B}" srcOrd="1" destOrd="0" parTransId="{DE09C951-12DF-413A-A205-BC2D51A6A965}" sibTransId="{791DDCAB-4899-4D78-83C4-FEC95CA677E9}"/>
    <dgm:cxn modelId="{9E9F7F3C-6181-4B15-96FB-C5D82E2CE22B}" type="presParOf" srcId="{6BD9D991-A1D4-48FB-B064-2AF294B992EB}" destId="{D6254FF5-F261-4468-BE8A-E108D69802A7}" srcOrd="0" destOrd="0" presId="urn:microsoft.com/office/officeart/2005/8/layout/process1"/>
    <dgm:cxn modelId="{72C0AC79-6127-44AC-A431-DB1C7340D274}" type="presParOf" srcId="{6BD9D991-A1D4-48FB-B064-2AF294B992EB}" destId="{12678A5C-D0D6-4C6B-A250-2748E02A73B6}" srcOrd="1" destOrd="0" presId="urn:microsoft.com/office/officeart/2005/8/layout/process1"/>
    <dgm:cxn modelId="{D39A7D60-4564-45A6-AB28-882B0FDFD7E8}" type="presParOf" srcId="{12678A5C-D0D6-4C6B-A250-2748E02A73B6}" destId="{832B6190-D874-4FCC-862D-D5A494799B79}" srcOrd="0" destOrd="0" presId="urn:microsoft.com/office/officeart/2005/8/layout/process1"/>
    <dgm:cxn modelId="{F08754EF-57C1-4C2C-BC0D-FE716A36C970}" type="presParOf" srcId="{6BD9D991-A1D4-48FB-B064-2AF294B992EB}" destId="{6D248AA3-EDB9-43C5-A359-599FD5BD359F}" srcOrd="2" destOrd="0" presId="urn:microsoft.com/office/officeart/2005/8/layout/process1"/>
    <dgm:cxn modelId="{EDC59369-3ACA-41D9-B47B-588F46C24409}" type="presParOf" srcId="{6BD9D991-A1D4-48FB-B064-2AF294B992EB}" destId="{557867B0-3701-4B8E-94F5-467D0A55F7C2}" srcOrd="3" destOrd="0" presId="urn:microsoft.com/office/officeart/2005/8/layout/process1"/>
    <dgm:cxn modelId="{C302476F-6C65-4EC9-BE33-A8870E50FF91}" type="presParOf" srcId="{557867B0-3701-4B8E-94F5-467D0A55F7C2}" destId="{9649F09D-F528-4EFE-B853-E95BA2FAA30A}" srcOrd="0" destOrd="0" presId="urn:microsoft.com/office/officeart/2005/8/layout/process1"/>
    <dgm:cxn modelId="{27859E6B-D865-4BD3-BA51-10C5B2F6838B}" type="presParOf" srcId="{6BD9D991-A1D4-48FB-B064-2AF294B992EB}" destId="{BF240D9E-7352-4F4B-AA19-11732DF75E3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54FF5-F261-4468-BE8A-E108D69802A7}">
      <dsp:nvSpPr>
        <dsp:cNvPr id="0" name=""/>
        <dsp:cNvSpPr/>
      </dsp:nvSpPr>
      <dsp:spPr>
        <a:xfrm>
          <a:off x="7233" y="647580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>
              <a:latin typeface="Futura (Light)" panose="020B7200000000000000" pitchFamily="34" charset="0"/>
            </a:rPr>
            <a:t>Yahoo! Finance</a:t>
          </a:r>
          <a:endParaRPr lang="en-GB" sz="3200" kern="1200" dirty="0">
            <a:latin typeface="Futura (Light)" panose="020B7200000000000000" pitchFamily="34" charset="0"/>
          </a:endParaRPr>
        </a:p>
      </dsp:txBody>
      <dsp:txXfrm>
        <a:off x="45225" y="685572"/>
        <a:ext cx="2085893" cy="1221142"/>
      </dsp:txXfrm>
    </dsp:sp>
    <dsp:sp modelId="{12678A5C-D0D6-4C6B-A250-2748E02A73B6}">
      <dsp:nvSpPr>
        <dsp:cNvPr id="0" name=""/>
        <dsp:cNvSpPr/>
      </dsp:nvSpPr>
      <dsp:spPr>
        <a:xfrm>
          <a:off x="2385298" y="1028071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 dirty="0"/>
        </a:p>
      </dsp:txBody>
      <dsp:txXfrm>
        <a:off x="2385298" y="1135300"/>
        <a:ext cx="320822" cy="321687"/>
      </dsp:txXfrm>
    </dsp:sp>
    <dsp:sp modelId="{6D248AA3-EDB9-43C5-A359-599FD5BD359F}">
      <dsp:nvSpPr>
        <dsp:cNvPr id="0" name=""/>
        <dsp:cNvSpPr/>
      </dsp:nvSpPr>
      <dsp:spPr>
        <a:xfrm>
          <a:off x="3033861" y="647580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>
              <a:latin typeface="Futura (Light)" panose="020B7200000000000000" pitchFamily="34" charset="0"/>
            </a:rPr>
            <a:t>Yahoo! Pipes</a:t>
          </a:r>
          <a:endParaRPr lang="en-GB" sz="3200" kern="1200" dirty="0">
            <a:latin typeface="Futura (Light)" panose="020B7200000000000000" pitchFamily="34" charset="0"/>
          </a:endParaRPr>
        </a:p>
      </dsp:txBody>
      <dsp:txXfrm>
        <a:off x="3071853" y="685572"/>
        <a:ext cx="2085893" cy="1221142"/>
      </dsp:txXfrm>
    </dsp:sp>
    <dsp:sp modelId="{557867B0-3701-4B8E-94F5-467D0A55F7C2}">
      <dsp:nvSpPr>
        <dsp:cNvPr id="0" name=""/>
        <dsp:cNvSpPr/>
      </dsp:nvSpPr>
      <dsp:spPr>
        <a:xfrm>
          <a:off x="5411926" y="1028071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 dirty="0"/>
        </a:p>
      </dsp:txBody>
      <dsp:txXfrm>
        <a:off x="5411926" y="1135300"/>
        <a:ext cx="320822" cy="321687"/>
      </dsp:txXfrm>
    </dsp:sp>
    <dsp:sp modelId="{BF240D9E-7352-4F4B-AA19-11732DF75E3F}">
      <dsp:nvSpPr>
        <dsp:cNvPr id="0" name=""/>
        <dsp:cNvSpPr/>
      </dsp:nvSpPr>
      <dsp:spPr>
        <a:xfrm>
          <a:off x="6060489" y="647580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>
              <a:latin typeface="Futura (Light)" panose="020B7200000000000000" pitchFamily="34" charset="0"/>
            </a:rPr>
            <a:t>The Game</a:t>
          </a:r>
          <a:endParaRPr lang="en-GB" sz="3200" kern="1200" dirty="0">
            <a:latin typeface="Futura (Light)" panose="020B7200000000000000" pitchFamily="34" charset="0"/>
          </a:endParaRPr>
        </a:p>
      </dsp:txBody>
      <dsp:txXfrm>
        <a:off x="6098481" y="685572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07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89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8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09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77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20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54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3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48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54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CF0A-2076-4D44-8849-4288E7C58C8F}" type="datetimeFigureOut">
              <a:rPr lang="en-GB" smtClean="0"/>
              <a:t>31/07/2014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4A0B-142E-47B9-B905-C9C41AEBDB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7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8800"/>
            <a:ext cx="5622032" cy="147002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Space Age" panose="02000500020000020004" pitchFamily="2" charset="0"/>
              </a:rPr>
              <a:t>Traders of the Border Worlds</a:t>
            </a:r>
            <a:endParaRPr lang="en-GB" dirty="0">
              <a:solidFill>
                <a:schemeClr val="bg1"/>
              </a:solidFill>
              <a:latin typeface="Space Age" panose="0200050002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308" y="4797152"/>
            <a:ext cx="6400800" cy="17526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By Quantum Granite</a:t>
            </a: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  <a:latin typeface="Space Age" panose="02000500020000020004" pitchFamily="2" charset="0"/>
              </a:rPr>
              <a:t>Who?</a:t>
            </a:r>
            <a:endParaRPr lang="en-GB" dirty="0">
              <a:solidFill>
                <a:schemeClr val="bg1"/>
              </a:solidFill>
              <a:latin typeface="Space Age" panose="02000500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Nimrod </a:t>
            </a:r>
            <a:r>
              <a:rPr lang="en-GB" dirty="0" err="1" smtClean="0">
                <a:solidFill>
                  <a:schemeClr val="bg1"/>
                </a:solidFill>
                <a:latin typeface="Futura (Light)" panose="020B7200000000000000" pitchFamily="34" charset="0"/>
              </a:rPr>
              <a:t>Libman</a:t>
            </a: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 – Game Engine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Futura (Light)" panose="020B7200000000000000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Ross Kelso – Commerce System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Futura (Light)" panose="020B7200000000000000" pitchFamily="34" charset="0"/>
              </a:rPr>
              <a:t>Cameron Barker – Web </a:t>
            </a: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Design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Futura (Light)" panose="020B7200000000000000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Lazar Milosevic – Web Design</a:t>
            </a: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8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chemeClr val="bg1"/>
                </a:solidFill>
                <a:latin typeface="Space Age" panose="02000500020000020004" pitchFamily="2" charset="0"/>
              </a:rPr>
              <a:t>What?</a:t>
            </a:r>
            <a:endParaRPr lang="en-GB" sz="4000" dirty="0">
              <a:solidFill>
                <a:schemeClr val="bg1"/>
              </a:solidFill>
              <a:latin typeface="Space Age" panose="02000500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A fictional trading game set in space, with prices based on open data.</a:t>
            </a: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chemeClr val="bg1"/>
                </a:solidFill>
                <a:latin typeface="Space Age" panose="02000500020000020004" pitchFamily="2" charset="0"/>
              </a:rPr>
              <a:t>How?</a:t>
            </a:r>
            <a:endParaRPr lang="en-GB" sz="4000" dirty="0">
              <a:solidFill>
                <a:schemeClr val="bg1"/>
              </a:solidFill>
              <a:latin typeface="Space Age" panose="02000500020000020004" pitchFamily="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036304"/>
              </p:ext>
            </p:extLst>
          </p:nvPr>
        </p:nvGraphicFramePr>
        <p:xfrm>
          <a:off x="467544" y="1412776"/>
          <a:ext cx="822960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616" y="34359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CSV</a:t>
            </a: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43592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JSON</a:t>
            </a: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4961" y="3863181"/>
            <a:ext cx="8229600" cy="26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HTML 5 &lt;canvas&gt; tag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JavaScript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9116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chemeClr val="bg1"/>
                </a:solidFill>
                <a:latin typeface="Space Age" panose="02000500020000020004" pitchFamily="2" charset="0"/>
              </a:rPr>
              <a:t>Why?</a:t>
            </a:r>
            <a:endParaRPr lang="en-GB" sz="4000" dirty="0">
              <a:solidFill>
                <a:schemeClr val="bg1"/>
              </a:solidFill>
              <a:latin typeface="Space Age" panose="02000500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To explorer the ways that economies and trading work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Futura (Light)" panose="020B7200000000000000" pitchFamily="34" charset="0"/>
              </a:rPr>
              <a:t>To expand our knowledge and understanding of web based technologies</a:t>
            </a:r>
            <a:endParaRPr lang="en-GB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Space Age" panose="02000500020000020004" pitchFamily="2" charset="0"/>
              </a:rPr>
              <a:t>What Next?</a:t>
            </a:r>
            <a:endParaRPr lang="en-GB" dirty="0">
              <a:solidFill>
                <a:schemeClr val="bg1"/>
              </a:solidFill>
              <a:latin typeface="Space Age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4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91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Traders of the Border Worlds</vt:lpstr>
      <vt:lpstr>Who?</vt:lpstr>
      <vt:lpstr>What?</vt:lpstr>
      <vt:lpstr>How?</vt:lpstr>
      <vt:lpstr>Why?</vt:lpstr>
      <vt:lpstr>What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Traders of the Border Worlds</dc:title>
  <dc:creator>Ross Kelso</dc:creator>
  <cp:lastModifiedBy>Ross Kelso</cp:lastModifiedBy>
  <cp:revision>20</cp:revision>
  <dcterms:created xsi:type="dcterms:W3CDTF">2014-07-31T09:52:54Z</dcterms:created>
  <dcterms:modified xsi:type="dcterms:W3CDTF">2014-07-31T10:57:22Z</dcterms:modified>
</cp:coreProperties>
</file>