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44" r:id="rId4"/>
    <p:sldId id="348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9" r:id="rId40"/>
    <p:sldId id="270" r:id="rId41"/>
    <p:sldId id="337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20"/>
      <c:rotY val="30"/>
      <c:rAngAx val="1"/>
    </c:view3D>
    <c:floor>
      <c:thickness val="0"/>
      <c:spPr>
        <a:solidFill>
          <a:schemeClr val="tx1">
            <a:lumMod val="65000"/>
            <a:lumOff val="35000"/>
          </a:schemeClr>
        </a:solidFill>
        <a:scene3d>
          <a:camera prst="orthographicFront"/>
          <a:lightRig rig="threePt" dir="t"/>
        </a:scene3d>
        <a:sp3d prstMaterial="metal">
          <a:contourClr>
            <a:srgbClr val="000000"/>
          </a:contourClr>
        </a:sp3d>
      </c:spPr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9-4403-83AD-A9E8772962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49-4403-83AD-A9E8772962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49-4403-83AD-A9E8772962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2188800"/>
        <c:axId val="152190336"/>
        <c:axId val="0"/>
      </c:bar3DChart>
      <c:catAx>
        <c:axId val="152188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52190336"/>
        <c:crosses val="autoZero"/>
        <c:auto val="1"/>
        <c:lblAlgn val="ctr"/>
        <c:lblOffset val="100"/>
        <c:noMultiLvlLbl val="0"/>
      </c:catAx>
      <c:valAx>
        <c:axId val="152190336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52188800"/>
        <c:crosses val="autoZero"/>
        <c:crossBetween val="between"/>
      </c:valAx>
      <c:spPr>
        <a:scene3d>
          <a:camera prst="orthographicFront"/>
          <a:lightRig rig="threePt" dir="t"/>
        </a:scene3d>
        <a:sp3d>
          <a:bevelT w="6350"/>
        </a:sp3d>
      </c:spPr>
    </c:plotArea>
    <c:plotVisOnly val="1"/>
    <c:dispBlanksAs val="gap"/>
    <c:showDLblsOverMax val="0"/>
  </c:chart>
  <c:txPr>
    <a:bodyPr/>
    <a:lstStyle/>
    <a:p>
      <a:pPr>
        <a:defRPr sz="18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15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FD-4BA3-ADBE-4F316C3AFF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34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FD-4BA3-ADBE-4F316C3AFF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42</c:v>
                </c:pt>
                <c:pt idx="1">
                  <c:v>12</c:v>
                </c:pt>
                <c:pt idx="2">
                  <c:v>43</c:v>
                </c:pt>
                <c:pt idx="3">
                  <c:v>35</c:v>
                </c:pt>
                <c:pt idx="4">
                  <c:v>55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FD-4BA3-ADBE-4F316C3AF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axId val="62692352"/>
        <c:axId val="65237760"/>
      </c:barChart>
      <c:catAx>
        <c:axId val="62692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5237760"/>
        <c:crosses val="autoZero"/>
        <c:auto val="1"/>
        <c:lblAlgn val="ctr"/>
        <c:lblOffset val="100"/>
        <c:noMultiLvlLbl val="0"/>
      </c:catAx>
      <c:valAx>
        <c:axId val="652377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2692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1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356993"/>
            <a:ext cx="12192000" cy="3501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81687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90" r:id="rId16"/>
    <p:sldLayoutId id="2147483687" r:id="rId17"/>
    <p:sldLayoutId id="2147483688" r:id="rId18"/>
    <p:sldLayoutId id="2147483671" r:id="rId19"/>
    <p:sldLayoutId id="214748367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696147" y="6372570"/>
            <a:ext cx="574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695401" y="4249533"/>
            <a:ext cx="574145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latin typeface="+mj-lt"/>
              </a:rPr>
              <a:t>Free </a:t>
            </a:r>
          </a:p>
          <a:p>
            <a:pPr algn="r"/>
            <a:r>
              <a:rPr lang="en-US" sz="5400" dirty="0">
                <a:latin typeface="+mj-lt"/>
              </a:rPr>
              <a:t>PPT Templates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695471" y="5966215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cs typeface="Arial" pitchFamily="34" charset="0"/>
              </a:rPr>
              <a:t>Insert the Subtitle of Your Presentation</a:t>
            </a:r>
            <a:endParaRPr lang="ko-KR" altLang="en-US" sz="1867" dirty="0"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9752259" y="341313"/>
            <a:ext cx="1684599" cy="432917"/>
            <a:chOff x="28575" y="1871662"/>
            <a:chExt cx="12134850" cy="311848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876B8E-04AF-4723-8287-6799CCCE9613}"/>
              </a:ext>
            </a:extLst>
          </p:cNvPr>
          <p:cNvSpPr/>
          <p:nvPr/>
        </p:nvSpPr>
        <p:spPr>
          <a:xfrm rot="16200000" flipH="1">
            <a:off x="2783253" y="918282"/>
            <a:ext cx="634878" cy="47731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430DA-5631-40E0-9EF0-BD4D2473F898}"/>
              </a:ext>
            </a:extLst>
          </p:cNvPr>
          <p:cNvSpPr/>
          <p:nvPr/>
        </p:nvSpPr>
        <p:spPr>
          <a:xfrm rot="16200000" flipH="1">
            <a:off x="3595852" y="3000254"/>
            <a:ext cx="634878" cy="31715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44DA5043-08ED-4590-865D-A0910424165A}"/>
              </a:ext>
            </a:extLst>
          </p:cNvPr>
          <p:cNvSpPr/>
          <p:nvPr/>
        </p:nvSpPr>
        <p:spPr>
          <a:xfrm rot="5400000">
            <a:off x="6074730" y="2973398"/>
            <a:ext cx="935168" cy="3694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42154"/>
              <a:gd name="connsiteY0" fmla="*/ 3403 h 364194"/>
              <a:gd name="connsiteX1" fmla="*/ 1042154 w 1042154"/>
              <a:gd name="connsiteY1" fmla="*/ 0 h 364194"/>
              <a:gd name="connsiteX2" fmla="*/ 944648 w 1042154"/>
              <a:gd name="connsiteY2" fmla="*/ 356952 h 364194"/>
              <a:gd name="connsiteX3" fmla="*/ 0 w 1042154"/>
              <a:gd name="connsiteY3" fmla="*/ 364194 h 364194"/>
              <a:gd name="connsiteX4" fmla="*/ 344336 w 1042154"/>
              <a:gd name="connsiteY4" fmla="*/ 3403 h 364194"/>
              <a:gd name="connsiteX0" fmla="*/ 350274 w 1042154"/>
              <a:gd name="connsiteY0" fmla="*/ 0 h 366729"/>
              <a:gd name="connsiteX1" fmla="*/ 1042154 w 1042154"/>
              <a:gd name="connsiteY1" fmla="*/ 2535 h 366729"/>
              <a:gd name="connsiteX2" fmla="*/ 944648 w 1042154"/>
              <a:gd name="connsiteY2" fmla="*/ 359487 h 366729"/>
              <a:gd name="connsiteX3" fmla="*/ 0 w 1042154"/>
              <a:gd name="connsiteY3" fmla="*/ 366729 h 366729"/>
              <a:gd name="connsiteX4" fmla="*/ 350274 w 1042154"/>
              <a:gd name="connsiteY4" fmla="*/ 0 h 366729"/>
              <a:gd name="connsiteX0" fmla="*/ 350274 w 1054029"/>
              <a:gd name="connsiteY0" fmla="*/ 9340 h 376069"/>
              <a:gd name="connsiteX1" fmla="*/ 1054029 w 1054029"/>
              <a:gd name="connsiteY1" fmla="*/ 0 h 376069"/>
              <a:gd name="connsiteX2" fmla="*/ 944648 w 1054029"/>
              <a:gd name="connsiteY2" fmla="*/ 368827 h 376069"/>
              <a:gd name="connsiteX3" fmla="*/ 0 w 1054029"/>
              <a:gd name="connsiteY3" fmla="*/ 376069 h 376069"/>
              <a:gd name="connsiteX4" fmla="*/ 350274 w 1054029"/>
              <a:gd name="connsiteY4" fmla="*/ 9340 h 376069"/>
              <a:gd name="connsiteX0" fmla="*/ 350274 w 944648"/>
              <a:gd name="connsiteY0" fmla="*/ 0 h 366729"/>
              <a:gd name="connsiteX1" fmla="*/ 875899 w 944648"/>
              <a:gd name="connsiteY1" fmla="*/ 79725 h 366729"/>
              <a:gd name="connsiteX2" fmla="*/ 944648 w 944648"/>
              <a:gd name="connsiteY2" fmla="*/ 359487 h 366729"/>
              <a:gd name="connsiteX3" fmla="*/ 0 w 944648"/>
              <a:gd name="connsiteY3" fmla="*/ 366729 h 366729"/>
              <a:gd name="connsiteX4" fmla="*/ 350274 w 944648"/>
              <a:gd name="connsiteY4" fmla="*/ 0 h 366729"/>
              <a:gd name="connsiteX0" fmla="*/ 350274 w 1042153"/>
              <a:gd name="connsiteY0" fmla="*/ 0 h 366729"/>
              <a:gd name="connsiteX1" fmla="*/ 1042153 w 1042153"/>
              <a:gd name="connsiteY1" fmla="*/ 2535 h 366729"/>
              <a:gd name="connsiteX2" fmla="*/ 944648 w 1042153"/>
              <a:gd name="connsiteY2" fmla="*/ 359487 h 366729"/>
              <a:gd name="connsiteX3" fmla="*/ 0 w 1042153"/>
              <a:gd name="connsiteY3" fmla="*/ 366729 h 366729"/>
              <a:gd name="connsiteX4" fmla="*/ 350274 w 1042153"/>
              <a:gd name="connsiteY4" fmla="*/ 0 h 366729"/>
              <a:gd name="connsiteX0" fmla="*/ 350274 w 1042153"/>
              <a:gd name="connsiteY0" fmla="*/ 0 h 373135"/>
              <a:gd name="connsiteX1" fmla="*/ 1042153 w 1042153"/>
              <a:gd name="connsiteY1" fmla="*/ 2535 h 373135"/>
              <a:gd name="connsiteX2" fmla="*/ 937824 w 1042153"/>
              <a:gd name="connsiteY2" fmla="*/ 373135 h 373135"/>
              <a:gd name="connsiteX3" fmla="*/ 0 w 1042153"/>
              <a:gd name="connsiteY3" fmla="*/ 366729 h 373135"/>
              <a:gd name="connsiteX4" fmla="*/ 350274 w 1042153"/>
              <a:gd name="connsiteY4" fmla="*/ 0 h 373135"/>
              <a:gd name="connsiteX0" fmla="*/ 350274 w 1042153"/>
              <a:gd name="connsiteY0" fmla="*/ 0 h 379959"/>
              <a:gd name="connsiteX1" fmla="*/ 1042153 w 1042153"/>
              <a:gd name="connsiteY1" fmla="*/ 2535 h 379959"/>
              <a:gd name="connsiteX2" fmla="*/ 931000 w 1042153"/>
              <a:gd name="connsiteY2" fmla="*/ 379959 h 379959"/>
              <a:gd name="connsiteX3" fmla="*/ 0 w 1042153"/>
              <a:gd name="connsiteY3" fmla="*/ 366729 h 379959"/>
              <a:gd name="connsiteX4" fmla="*/ 350274 w 1042153"/>
              <a:gd name="connsiteY4" fmla="*/ 0 h 379959"/>
              <a:gd name="connsiteX0" fmla="*/ 329281 w 1021160"/>
              <a:gd name="connsiteY0" fmla="*/ 0 h 379959"/>
              <a:gd name="connsiteX1" fmla="*/ 1021160 w 1021160"/>
              <a:gd name="connsiteY1" fmla="*/ 2535 h 379959"/>
              <a:gd name="connsiteX2" fmla="*/ 910007 w 1021160"/>
              <a:gd name="connsiteY2" fmla="*/ 379959 h 379959"/>
              <a:gd name="connsiteX3" fmla="*/ 0 w 1021160"/>
              <a:gd name="connsiteY3" fmla="*/ 363975 h 379959"/>
              <a:gd name="connsiteX4" fmla="*/ 329281 w 1021160"/>
              <a:gd name="connsiteY4" fmla="*/ 0 h 379959"/>
              <a:gd name="connsiteX0" fmla="*/ 329278 w 1021157"/>
              <a:gd name="connsiteY0" fmla="*/ 0 h 379959"/>
              <a:gd name="connsiteX1" fmla="*/ 1021157 w 1021157"/>
              <a:gd name="connsiteY1" fmla="*/ 2535 h 379959"/>
              <a:gd name="connsiteX2" fmla="*/ 910004 w 1021157"/>
              <a:gd name="connsiteY2" fmla="*/ 379959 h 379959"/>
              <a:gd name="connsiteX3" fmla="*/ 0 w 1021157"/>
              <a:gd name="connsiteY3" fmla="*/ 363975 h 379959"/>
              <a:gd name="connsiteX4" fmla="*/ 329278 w 1021157"/>
              <a:gd name="connsiteY4" fmla="*/ 0 h 379959"/>
              <a:gd name="connsiteX0" fmla="*/ 329278 w 1021157"/>
              <a:gd name="connsiteY0" fmla="*/ 0 h 363975"/>
              <a:gd name="connsiteX1" fmla="*/ 1021157 w 1021157"/>
              <a:gd name="connsiteY1" fmla="*/ 2535 h 363975"/>
              <a:gd name="connsiteX2" fmla="*/ 921999 w 1021157"/>
              <a:gd name="connsiteY2" fmla="*/ 349662 h 363975"/>
              <a:gd name="connsiteX3" fmla="*/ 0 w 1021157"/>
              <a:gd name="connsiteY3" fmla="*/ 363975 h 363975"/>
              <a:gd name="connsiteX4" fmla="*/ 329278 w 1021157"/>
              <a:gd name="connsiteY4" fmla="*/ 0 h 363975"/>
              <a:gd name="connsiteX0" fmla="*/ 329278 w 1021157"/>
              <a:gd name="connsiteY0" fmla="*/ 0 h 366188"/>
              <a:gd name="connsiteX1" fmla="*/ 1021157 w 1021157"/>
              <a:gd name="connsiteY1" fmla="*/ 2535 h 366188"/>
              <a:gd name="connsiteX2" fmla="*/ 916002 w 1021157"/>
              <a:gd name="connsiteY2" fmla="*/ 366188 h 366188"/>
              <a:gd name="connsiteX3" fmla="*/ 0 w 1021157"/>
              <a:gd name="connsiteY3" fmla="*/ 363975 h 366188"/>
              <a:gd name="connsiteX4" fmla="*/ 329278 w 1021157"/>
              <a:gd name="connsiteY4" fmla="*/ 0 h 366188"/>
              <a:gd name="connsiteX0" fmla="*/ 311284 w 1003163"/>
              <a:gd name="connsiteY0" fmla="*/ 0 h 369483"/>
              <a:gd name="connsiteX1" fmla="*/ 1003163 w 1003163"/>
              <a:gd name="connsiteY1" fmla="*/ 2535 h 369483"/>
              <a:gd name="connsiteX2" fmla="*/ 898008 w 1003163"/>
              <a:gd name="connsiteY2" fmla="*/ 366188 h 369483"/>
              <a:gd name="connsiteX3" fmla="*/ 0 w 1003163"/>
              <a:gd name="connsiteY3" fmla="*/ 369483 h 369483"/>
              <a:gd name="connsiteX4" fmla="*/ 311284 w 1003163"/>
              <a:gd name="connsiteY4" fmla="*/ 0 h 369483"/>
              <a:gd name="connsiteX0" fmla="*/ 326274 w 1018153"/>
              <a:gd name="connsiteY0" fmla="*/ 0 h 369483"/>
              <a:gd name="connsiteX1" fmla="*/ 1018153 w 1018153"/>
              <a:gd name="connsiteY1" fmla="*/ 2535 h 369483"/>
              <a:gd name="connsiteX2" fmla="*/ 912998 w 1018153"/>
              <a:gd name="connsiteY2" fmla="*/ 366188 h 369483"/>
              <a:gd name="connsiteX3" fmla="*/ 0 w 1018153"/>
              <a:gd name="connsiteY3" fmla="*/ 369483 h 369483"/>
              <a:gd name="connsiteX4" fmla="*/ 326274 w 1018153"/>
              <a:gd name="connsiteY4" fmla="*/ 0 h 36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153" h="369483">
                <a:moveTo>
                  <a:pt x="326274" y="0"/>
                </a:moveTo>
                <a:lnTo>
                  <a:pt x="1018153" y="2535"/>
                </a:lnTo>
                <a:lnTo>
                  <a:pt x="912998" y="366188"/>
                </a:lnTo>
                <a:lnTo>
                  <a:pt x="0" y="369483"/>
                </a:lnTo>
                <a:lnTo>
                  <a:pt x="32627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10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564B9D4-A6EB-4C45-B7C3-38FE339B143C}"/>
              </a:ext>
            </a:extLst>
          </p:cNvPr>
          <p:cNvSpPr/>
          <p:nvPr/>
        </p:nvSpPr>
        <p:spPr>
          <a:xfrm rot="16200000" flipH="1">
            <a:off x="5194682" y="2967155"/>
            <a:ext cx="950386" cy="380380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42154"/>
              <a:gd name="connsiteY0" fmla="*/ 3403 h 364194"/>
              <a:gd name="connsiteX1" fmla="*/ 1042154 w 1042154"/>
              <a:gd name="connsiteY1" fmla="*/ 0 h 364194"/>
              <a:gd name="connsiteX2" fmla="*/ 944648 w 1042154"/>
              <a:gd name="connsiteY2" fmla="*/ 356952 h 364194"/>
              <a:gd name="connsiteX3" fmla="*/ 0 w 1042154"/>
              <a:gd name="connsiteY3" fmla="*/ 364194 h 364194"/>
              <a:gd name="connsiteX4" fmla="*/ 344336 w 1042154"/>
              <a:gd name="connsiteY4" fmla="*/ 3403 h 364194"/>
              <a:gd name="connsiteX0" fmla="*/ 350274 w 1042154"/>
              <a:gd name="connsiteY0" fmla="*/ 0 h 366729"/>
              <a:gd name="connsiteX1" fmla="*/ 1042154 w 1042154"/>
              <a:gd name="connsiteY1" fmla="*/ 2535 h 366729"/>
              <a:gd name="connsiteX2" fmla="*/ 944648 w 1042154"/>
              <a:gd name="connsiteY2" fmla="*/ 359487 h 366729"/>
              <a:gd name="connsiteX3" fmla="*/ 0 w 1042154"/>
              <a:gd name="connsiteY3" fmla="*/ 366729 h 366729"/>
              <a:gd name="connsiteX4" fmla="*/ 350274 w 1042154"/>
              <a:gd name="connsiteY4" fmla="*/ 0 h 366729"/>
              <a:gd name="connsiteX0" fmla="*/ 350274 w 1054029"/>
              <a:gd name="connsiteY0" fmla="*/ 9340 h 376069"/>
              <a:gd name="connsiteX1" fmla="*/ 1054029 w 1054029"/>
              <a:gd name="connsiteY1" fmla="*/ 0 h 376069"/>
              <a:gd name="connsiteX2" fmla="*/ 944648 w 1054029"/>
              <a:gd name="connsiteY2" fmla="*/ 368827 h 376069"/>
              <a:gd name="connsiteX3" fmla="*/ 0 w 1054029"/>
              <a:gd name="connsiteY3" fmla="*/ 376069 h 376069"/>
              <a:gd name="connsiteX4" fmla="*/ 350274 w 1054029"/>
              <a:gd name="connsiteY4" fmla="*/ 9340 h 376069"/>
              <a:gd name="connsiteX0" fmla="*/ 350274 w 944648"/>
              <a:gd name="connsiteY0" fmla="*/ 0 h 366729"/>
              <a:gd name="connsiteX1" fmla="*/ 875899 w 944648"/>
              <a:gd name="connsiteY1" fmla="*/ 79725 h 366729"/>
              <a:gd name="connsiteX2" fmla="*/ 944648 w 944648"/>
              <a:gd name="connsiteY2" fmla="*/ 359487 h 366729"/>
              <a:gd name="connsiteX3" fmla="*/ 0 w 944648"/>
              <a:gd name="connsiteY3" fmla="*/ 366729 h 366729"/>
              <a:gd name="connsiteX4" fmla="*/ 350274 w 944648"/>
              <a:gd name="connsiteY4" fmla="*/ 0 h 366729"/>
              <a:gd name="connsiteX0" fmla="*/ 350274 w 1042153"/>
              <a:gd name="connsiteY0" fmla="*/ 0 h 366729"/>
              <a:gd name="connsiteX1" fmla="*/ 1042153 w 1042153"/>
              <a:gd name="connsiteY1" fmla="*/ 2535 h 366729"/>
              <a:gd name="connsiteX2" fmla="*/ 944648 w 1042153"/>
              <a:gd name="connsiteY2" fmla="*/ 359487 h 366729"/>
              <a:gd name="connsiteX3" fmla="*/ 0 w 1042153"/>
              <a:gd name="connsiteY3" fmla="*/ 366729 h 366729"/>
              <a:gd name="connsiteX4" fmla="*/ 350274 w 1042153"/>
              <a:gd name="connsiteY4" fmla="*/ 0 h 366729"/>
              <a:gd name="connsiteX0" fmla="*/ 350274 w 1042153"/>
              <a:gd name="connsiteY0" fmla="*/ 0 h 373135"/>
              <a:gd name="connsiteX1" fmla="*/ 1042153 w 1042153"/>
              <a:gd name="connsiteY1" fmla="*/ 2535 h 373135"/>
              <a:gd name="connsiteX2" fmla="*/ 937824 w 1042153"/>
              <a:gd name="connsiteY2" fmla="*/ 373135 h 373135"/>
              <a:gd name="connsiteX3" fmla="*/ 0 w 1042153"/>
              <a:gd name="connsiteY3" fmla="*/ 366729 h 373135"/>
              <a:gd name="connsiteX4" fmla="*/ 350274 w 1042153"/>
              <a:gd name="connsiteY4" fmla="*/ 0 h 373135"/>
              <a:gd name="connsiteX0" fmla="*/ 350274 w 1042153"/>
              <a:gd name="connsiteY0" fmla="*/ 0 h 379959"/>
              <a:gd name="connsiteX1" fmla="*/ 1042153 w 1042153"/>
              <a:gd name="connsiteY1" fmla="*/ 2535 h 379959"/>
              <a:gd name="connsiteX2" fmla="*/ 931000 w 1042153"/>
              <a:gd name="connsiteY2" fmla="*/ 379959 h 379959"/>
              <a:gd name="connsiteX3" fmla="*/ 0 w 1042153"/>
              <a:gd name="connsiteY3" fmla="*/ 366729 h 379959"/>
              <a:gd name="connsiteX4" fmla="*/ 350274 w 1042153"/>
              <a:gd name="connsiteY4" fmla="*/ 0 h 379959"/>
              <a:gd name="connsiteX0" fmla="*/ 342842 w 1034721"/>
              <a:gd name="connsiteY0" fmla="*/ 0 h 380380"/>
              <a:gd name="connsiteX1" fmla="*/ 1034721 w 1034721"/>
              <a:gd name="connsiteY1" fmla="*/ 2535 h 380380"/>
              <a:gd name="connsiteX2" fmla="*/ 923568 w 1034721"/>
              <a:gd name="connsiteY2" fmla="*/ 379959 h 380380"/>
              <a:gd name="connsiteX3" fmla="*/ 0 w 1034721"/>
              <a:gd name="connsiteY3" fmla="*/ 380380 h 380380"/>
              <a:gd name="connsiteX4" fmla="*/ 342842 w 1034721"/>
              <a:gd name="connsiteY4" fmla="*/ 0 h 38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721" h="380380">
                <a:moveTo>
                  <a:pt x="342842" y="0"/>
                </a:moveTo>
                <a:lnTo>
                  <a:pt x="1034721" y="2535"/>
                </a:lnTo>
                <a:lnTo>
                  <a:pt x="923568" y="379959"/>
                </a:lnTo>
                <a:lnTo>
                  <a:pt x="0" y="380380"/>
                </a:lnTo>
                <a:lnTo>
                  <a:pt x="34284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80000"/>
                  <a:lumOff val="2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494CD-D8D4-4776-9DE2-C21EDE492DC3}"/>
              </a:ext>
            </a:extLst>
          </p:cNvPr>
          <p:cNvSpPr/>
          <p:nvPr/>
        </p:nvSpPr>
        <p:spPr>
          <a:xfrm rot="16200000" flipH="1">
            <a:off x="5684785" y="2857943"/>
            <a:ext cx="847396" cy="504056"/>
          </a:xfrm>
          <a:prstGeom prst="rect">
            <a:avLst/>
          </a:prstGeom>
          <a:gradFill>
            <a:gsLst>
              <a:gs pos="0">
                <a:schemeClr val="accent3"/>
              </a:gs>
              <a:gs pos="68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5B5AD645-A7BC-49C2-925F-3B9F6DD23C80}"/>
              </a:ext>
            </a:extLst>
          </p:cNvPr>
          <p:cNvSpPr/>
          <p:nvPr/>
        </p:nvSpPr>
        <p:spPr>
          <a:xfrm rot="5400000">
            <a:off x="6065904" y="4551210"/>
            <a:ext cx="954910" cy="37223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00990 w 1045638"/>
              <a:gd name="connsiteY3" fmla="*/ 366729 h 371362"/>
              <a:gd name="connsiteX4" fmla="*/ 0 w 1045638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15983 w 1045638"/>
              <a:gd name="connsiteY3" fmla="*/ 361221 h 371362"/>
              <a:gd name="connsiteX4" fmla="*/ 0 w 1045638"/>
              <a:gd name="connsiteY4" fmla="*/ 0 h 371362"/>
              <a:gd name="connsiteX0" fmla="*/ 0 w 1030645"/>
              <a:gd name="connsiteY0" fmla="*/ 0 h 376871"/>
              <a:gd name="connsiteX1" fmla="*/ 682826 w 1030645"/>
              <a:gd name="connsiteY1" fmla="*/ 8043 h 376871"/>
              <a:gd name="connsiteX2" fmla="*/ 1030645 w 1030645"/>
              <a:gd name="connsiteY2" fmla="*/ 376871 h 376871"/>
              <a:gd name="connsiteX3" fmla="*/ 100990 w 1030645"/>
              <a:gd name="connsiteY3" fmla="*/ 366730 h 376871"/>
              <a:gd name="connsiteX4" fmla="*/ 0 w 1030645"/>
              <a:gd name="connsiteY4" fmla="*/ 0 h 376871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5983 w 1045638"/>
              <a:gd name="connsiteY3" fmla="*/ 372239 h 382380"/>
              <a:gd name="connsiteX4" fmla="*/ 0 w 1045638"/>
              <a:gd name="connsiteY4" fmla="*/ 0 h 382380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5983 w 1045638"/>
              <a:gd name="connsiteY3" fmla="*/ 372239 h 382380"/>
              <a:gd name="connsiteX4" fmla="*/ 0 w 1045638"/>
              <a:gd name="connsiteY4" fmla="*/ 0 h 382380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2985 w 1045638"/>
              <a:gd name="connsiteY3" fmla="*/ 372239 h 382380"/>
              <a:gd name="connsiteX4" fmla="*/ 0 w 1045638"/>
              <a:gd name="connsiteY4" fmla="*/ 0 h 382380"/>
              <a:gd name="connsiteX0" fmla="*/ 0 w 1027646"/>
              <a:gd name="connsiteY0" fmla="*/ 0 h 372239"/>
              <a:gd name="connsiteX1" fmla="*/ 697819 w 1027646"/>
              <a:gd name="connsiteY1" fmla="*/ 13552 h 372239"/>
              <a:gd name="connsiteX2" fmla="*/ 1027646 w 1027646"/>
              <a:gd name="connsiteY2" fmla="*/ 365855 h 372239"/>
              <a:gd name="connsiteX3" fmla="*/ 112985 w 1027646"/>
              <a:gd name="connsiteY3" fmla="*/ 372239 h 372239"/>
              <a:gd name="connsiteX4" fmla="*/ 0 w 1027646"/>
              <a:gd name="connsiteY4" fmla="*/ 0 h 372239"/>
              <a:gd name="connsiteX0" fmla="*/ 0 w 1030647"/>
              <a:gd name="connsiteY0" fmla="*/ 0 h 372239"/>
              <a:gd name="connsiteX1" fmla="*/ 697819 w 1030647"/>
              <a:gd name="connsiteY1" fmla="*/ 13552 h 372239"/>
              <a:gd name="connsiteX2" fmla="*/ 1030647 w 1030647"/>
              <a:gd name="connsiteY2" fmla="*/ 371363 h 372239"/>
              <a:gd name="connsiteX3" fmla="*/ 112985 w 1030647"/>
              <a:gd name="connsiteY3" fmla="*/ 372239 h 372239"/>
              <a:gd name="connsiteX4" fmla="*/ 0 w 1030647"/>
              <a:gd name="connsiteY4" fmla="*/ 0 h 372239"/>
              <a:gd name="connsiteX0" fmla="*/ 0 w 1039647"/>
              <a:gd name="connsiteY0" fmla="*/ 0 h 372239"/>
              <a:gd name="connsiteX1" fmla="*/ 697819 w 1039647"/>
              <a:gd name="connsiteY1" fmla="*/ 13552 h 372239"/>
              <a:gd name="connsiteX2" fmla="*/ 1039646 w 1039647"/>
              <a:gd name="connsiteY2" fmla="*/ 371363 h 372239"/>
              <a:gd name="connsiteX3" fmla="*/ 112985 w 1039647"/>
              <a:gd name="connsiteY3" fmla="*/ 372239 h 372239"/>
              <a:gd name="connsiteX4" fmla="*/ 0 w 1039647"/>
              <a:gd name="connsiteY4" fmla="*/ 0 h 37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647" h="372239">
                <a:moveTo>
                  <a:pt x="0" y="0"/>
                </a:moveTo>
                <a:lnTo>
                  <a:pt x="697819" y="13552"/>
                </a:lnTo>
                <a:lnTo>
                  <a:pt x="1039646" y="371363"/>
                </a:lnTo>
                <a:lnTo>
                  <a:pt x="112985" y="37223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BFC5AB72-57B6-44E7-8A3E-8E01B8DEFD49}"/>
              </a:ext>
            </a:extLst>
          </p:cNvPr>
          <p:cNvSpPr/>
          <p:nvPr/>
        </p:nvSpPr>
        <p:spPr>
          <a:xfrm rot="16200000" flipH="1">
            <a:off x="5205045" y="4548630"/>
            <a:ext cx="932332" cy="3768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00990 w 1045638"/>
              <a:gd name="connsiteY3" fmla="*/ 366729 h 371362"/>
              <a:gd name="connsiteX4" fmla="*/ 0 w 1045638"/>
              <a:gd name="connsiteY4" fmla="*/ 0 h 371362"/>
              <a:gd name="connsiteX0" fmla="*/ 0 w 1027064"/>
              <a:gd name="connsiteY0" fmla="*/ 0 h 371362"/>
              <a:gd name="connsiteX1" fmla="*/ 697819 w 1027064"/>
              <a:gd name="connsiteY1" fmla="*/ 2534 h 371362"/>
              <a:gd name="connsiteX2" fmla="*/ 1027064 w 1027064"/>
              <a:gd name="connsiteY2" fmla="*/ 371362 h 371362"/>
              <a:gd name="connsiteX3" fmla="*/ 100990 w 1027064"/>
              <a:gd name="connsiteY3" fmla="*/ 366729 h 371362"/>
              <a:gd name="connsiteX4" fmla="*/ 0 w 1027064"/>
              <a:gd name="connsiteY4" fmla="*/ 0 h 371362"/>
              <a:gd name="connsiteX0" fmla="*/ 0 w 1027064"/>
              <a:gd name="connsiteY0" fmla="*/ 0 h 371362"/>
              <a:gd name="connsiteX1" fmla="*/ 700818 w 1027064"/>
              <a:gd name="connsiteY1" fmla="*/ 2534 h 371362"/>
              <a:gd name="connsiteX2" fmla="*/ 1027064 w 1027064"/>
              <a:gd name="connsiteY2" fmla="*/ 371362 h 371362"/>
              <a:gd name="connsiteX3" fmla="*/ 100990 w 1027064"/>
              <a:gd name="connsiteY3" fmla="*/ 366729 h 371362"/>
              <a:gd name="connsiteX4" fmla="*/ 0 w 1027064"/>
              <a:gd name="connsiteY4" fmla="*/ 0 h 371362"/>
              <a:gd name="connsiteX0" fmla="*/ 0 w 1021066"/>
              <a:gd name="connsiteY0" fmla="*/ 220 h 368828"/>
              <a:gd name="connsiteX1" fmla="*/ 694820 w 1021066"/>
              <a:gd name="connsiteY1" fmla="*/ 0 h 368828"/>
              <a:gd name="connsiteX2" fmla="*/ 1021066 w 1021066"/>
              <a:gd name="connsiteY2" fmla="*/ 368828 h 368828"/>
              <a:gd name="connsiteX3" fmla="*/ 94992 w 1021066"/>
              <a:gd name="connsiteY3" fmla="*/ 364195 h 368828"/>
              <a:gd name="connsiteX4" fmla="*/ 0 w 1021066"/>
              <a:gd name="connsiteY4" fmla="*/ 220 h 368828"/>
              <a:gd name="connsiteX0" fmla="*/ 0 w 1012067"/>
              <a:gd name="connsiteY0" fmla="*/ 0 h 371360"/>
              <a:gd name="connsiteX1" fmla="*/ 685821 w 1012067"/>
              <a:gd name="connsiteY1" fmla="*/ 2532 h 371360"/>
              <a:gd name="connsiteX2" fmla="*/ 1012067 w 1012067"/>
              <a:gd name="connsiteY2" fmla="*/ 371360 h 371360"/>
              <a:gd name="connsiteX3" fmla="*/ 85993 w 1012067"/>
              <a:gd name="connsiteY3" fmla="*/ 366727 h 371360"/>
              <a:gd name="connsiteX4" fmla="*/ 0 w 1012067"/>
              <a:gd name="connsiteY4" fmla="*/ 0 h 371360"/>
              <a:gd name="connsiteX0" fmla="*/ 0 w 1012067"/>
              <a:gd name="connsiteY0" fmla="*/ 220 h 371580"/>
              <a:gd name="connsiteX1" fmla="*/ 685824 w 1012067"/>
              <a:gd name="connsiteY1" fmla="*/ 0 h 371580"/>
              <a:gd name="connsiteX2" fmla="*/ 1012067 w 1012067"/>
              <a:gd name="connsiteY2" fmla="*/ 371580 h 371580"/>
              <a:gd name="connsiteX3" fmla="*/ 85993 w 1012067"/>
              <a:gd name="connsiteY3" fmla="*/ 366947 h 371580"/>
              <a:gd name="connsiteX4" fmla="*/ 0 w 1012067"/>
              <a:gd name="connsiteY4" fmla="*/ 220 h 371580"/>
              <a:gd name="connsiteX0" fmla="*/ 0 w 1015064"/>
              <a:gd name="connsiteY0" fmla="*/ 0 h 376866"/>
              <a:gd name="connsiteX1" fmla="*/ 688821 w 1015064"/>
              <a:gd name="connsiteY1" fmla="*/ 5286 h 376866"/>
              <a:gd name="connsiteX2" fmla="*/ 1015064 w 1015064"/>
              <a:gd name="connsiteY2" fmla="*/ 376866 h 376866"/>
              <a:gd name="connsiteX3" fmla="*/ 88990 w 1015064"/>
              <a:gd name="connsiteY3" fmla="*/ 372233 h 376866"/>
              <a:gd name="connsiteX4" fmla="*/ 0 w 1015064"/>
              <a:gd name="connsiteY4" fmla="*/ 0 h 37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64" h="376866">
                <a:moveTo>
                  <a:pt x="0" y="0"/>
                </a:moveTo>
                <a:lnTo>
                  <a:pt x="688821" y="5286"/>
                </a:lnTo>
                <a:lnTo>
                  <a:pt x="1015064" y="376866"/>
                </a:lnTo>
                <a:lnTo>
                  <a:pt x="88990" y="3722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F89D26-F309-4FF3-B63E-73ED76021445}"/>
              </a:ext>
            </a:extLst>
          </p:cNvPr>
          <p:cNvSpPr/>
          <p:nvPr/>
        </p:nvSpPr>
        <p:spPr>
          <a:xfrm rot="16200000" flipH="1">
            <a:off x="5684785" y="4541543"/>
            <a:ext cx="847397" cy="504056"/>
          </a:xfrm>
          <a:prstGeom prst="rect">
            <a:avLst/>
          </a:prstGeom>
          <a:gradFill>
            <a:gsLst>
              <a:gs pos="0">
                <a:schemeClr val="accent1"/>
              </a:gs>
              <a:gs pos="68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521E655-A3B3-4D34-9D7B-2E9A61551B37}"/>
              </a:ext>
            </a:extLst>
          </p:cNvPr>
          <p:cNvSpPr/>
          <p:nvPr/>
        </p:nvSpPr>
        <p:spPr>
          <a:xfrm rot="5400000">
            <a:off x="5964640" y="2235721"/>
            <a:ext cx="1156190" cy="370132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0968 w 1258787"/>
              <a:gd name="connsiteY0" fmla="*/ 9340 h 380703"/>
              <a:gd name="connsiteX1" fmla="*/ 1258787 w 1258787"/>
              <a:gd name="connsiteY1" fmla="*/ 0 h 380703"/>
              <a:gd name="connsiteX2" fmla="*/ 894085 w 1258787"/>
              <a:gd name="connsiteY2" fmla="*/ 380703 h 380703"/>
              <a:gd name="connsiteX3" fmla="*/ 0 w 1258787"/>
              <a:gd name="connsiteY3" fmla="*/ 370132 h 380703"/>
              <a:gd name="connsiteX4" fmla="*/ 560968 w 1258787"/>
              <a:gd name="connsiteY4" fmla="*/ 9340 h 380703"/>
              <a:gd name="connsiteX0" fmla="*/ 560968 w 1258787"/>
              <a:gd name="connsiteY0" fmla="*/ 9340 h 370132"/>
              <a:gd name="connsiteX1" fmla="*/ 1258787 w 1258787"/>
              <a:gd name="connsiteY1" fmla="*/ 0 h 370132"/>
              <a:gd name="connsiteX2" fmla="*/ 924074 w 1258787"/>
              <a:gd name="connsiteY2" fmla="*/ 369686 h 370132"/>
              <a:gd name="connsiteX3" fmla="*/ 0 w 1258787"/>
              <a:gd name="connsiteY3" fmla="*/ 370132 h 370132"/>
              <a:gd name="connsiteX4" fmla="*/ 560968 w 1258787"/>
              <a:gd name="connsiteY4" fmla="*/ 9340 h 37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787" h="370132">
                <a:moveTo>
                  <a:pt x="560968" y="9340"/>
                </a:moveTo>
                <a:lnTo>
                  <a:pt x="1258787" y="0"/>
                </a:lnTo>
                <a:lnTo>
                  <a:pt x="924074" y="369686"/>
                </a:lnTo>
                <a:lnTo>
                  <a:pt x="0" y="370132"/>
                </a:lnTo>
                <a:lnTo>
                  <a:pt x="560968" y="934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0000"/>
                  <a:lumOff val="20000"/>
                </a:schemeClr>
              </a:gs>
              <a:gs pos="68000">
                <a:schemeClr val="accent4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0C38E617-CA9D-4DB1-B0B6-27C154A136FE}"/>
              </a:ext>
            </a:extLst>
          </p:cNvPr>
          <p:cNvSpPr/>
          <p:nvPr/>
        </p:nvSpPr>
        <p:spPr>
          <a:xfrm rot="16200000" flipH="1">
            <a:off x="5096855" y="2227016"/>
            <a:ext cx="1150803" cy="38159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4115"/>
              <a:gd name="connsiteX1" fmla="*/ 1267786 w 1267786"/>
              <a:gd name="connsiteY1" fmla="*/ 0 h 384115"/>
              <a:gd name="connsiteX2" fmla="*/ 929089 w 1267786"/>
              <a:gd name="connsiteY2" fmla="*/ 384115 h 384115"/>
              <a:gd name="connsiteX3" fmla="*/ 0 w 1267786"/>
              <a:gd name="connsiteY3" fmla="*/ 370132 h 384115"/>
              <a:gd name="connsiteX4" fmla="*/ 569967 w 1267786"/>
              <a:gd name="connsiteY4" fmla="*/ 9340 h 384115"/>
              <a:gd name="connsiteX0" fmla="*/ 555105 w 1252924"/>
              <a:gd name="connsiteY0" fmla="*/ 9340 h 384115"/>
              <a:gd name="connsiteX1" fmla="*/ 1252924 w 1252924"/>
              <a:gd name="connsiteY1" fmla="*/ 0 h 384115"/>
              <a:gd name="connsiteX2" fmla="*/ 914227 w 1252924"/>
              <a:gd name="connsiteY2" fmla="*/ 384115 h 384115"/>
              <a:gd name="connsiteX3" fmla="*/ 0 w 1252924"/>
              <a:gd name="connsiteY3" fmla="*/ 380370 h 384115"/>
              <a:gd name="connsiteX4" fmla="*/ 555105 w 1252924"/>
              <a:gd name="connsiteY4" fmla="*/ 9340 h 384115"/>
              <a:gd name="connsiteX0" fmla="*/ 555105 w 1252924"/>
              <a:gd name="connsiteY0" fmla="*/ 2516 h 384115"/>
              <a:gd name="connsiteX1" fmla="*/ 1252924 w 1252924"/>
              <a:gd name="connsiteY1" fmla="*/ 0 h 384115"/>
              <a:gd name="connsiteX2" fmla="*/ 914227 w 1252924"/>
              <a:gd name="connsiteY2" fmla="*/ 384115 h 384115"/>
              <a:gd name="connsiteX3" fmla="*/ 0 w 1252924"/>
              <a:gd name="connsiteY3" fmla="*/ 380370 h 384115"/>
              <a:gd name="connsiteX4" fmla="*/ 555105 w 1252924"/>
              <a:gd name="connsiteY4" fmla="*/ 2516 h 384115"/>
              <a:gd name="connsiteX0" fmla="*/ 555105 w 1249926"/>
              <a:gd name="connsiteY0" fmla="*/ 0 h 381599"/>
              <a:gd name="connsiteX1" fmla="*/ 1249926 w 1249926"/>
              <a:gd name="connsiteY1" fmla="*/ 2993 h 381599"/>
              <a:gd name="connsiteX2" fmla="*/ 914227 w 1249926"/>
              <a:gd name="connsiteY2" fmla="*/ 381599 h 381599"/>
              <a:gd name="connsiteX3" fmla="*/ 0 w 1249926"/>
              <a:gd name="connsiteY3" fmla="*/ 377854 h 381599"/>
              <a:gd name="connsiteX4" fmla="*/ 555105 w 1249926"/>
              <a:gd name="connsiteY4" fmla="*/ 0 h 381599"/>
              <a:gd name="connsiteX0" fmla="*/ 546109 w 1240930"/>
              <a:gd name="connsiteY0" fmla="*/ 0 h 381599"/>
              <a:gd name="connsiteX1" fmla="*/ 1240930 w 1240930"/>
              <a:gd name="connsiteY1" fmla="*/ 2993 h 381599"/>
              <a:gd name="connsiteX2" fmla="*/ 905231 w 1240930"/>
              <a:gd name="connsiteY2" fmla="*/ 381599 h 381599"/>
              <a:gd name="connsiteX3" fmla="*/ 0 w 1240930"/>
              <a:gd name="connsiteY3" fmla="*/ 369592 h 381599"/>
              <a:gd name="connsiteX4" fmla="*/ 546109 w 1240930"/>
              <a:gd name="connsiteY4" fmla="*/ 0 h 381599"/>
              <a:gd name="connsiteX0" fmla="*/ 558101 w 1252922"/>
              <a:gd name="connsiteY0" fmla="*/ 0 h 381599"/>
              <a:gd name="connsiteX1" fmla="*/ 1252922 w 1252922"/>
              <a:gd name="connsiteY1" fmla="*/ 2993 h 381599"/>
              <a:gd name="connsiteX2" fmla="*/ 917223 w 1252922"/>
              <a:gd name="connsiteY2" fmla="*/ 381599 h 381599"/>
              <a:gd name="connsiteX3" fmla="*/ 0 w 1252922"/>
              <a:gd name="connsiteY3" fmla="*/ 375103 h 381599"/>
              <a:gd name="connsiteX4" fmla="*/ 558101 w 1252922"/>
              <a:gd name="connsiteY4" fmla="*/ 0 h 38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922" h="381599">
                <a:moveTo>
                  <a:pt x="558101" y="0"/>
                </a:moveTo>
                <a:lnTo>
                  <a:pt x="1252922" y="2993"/>
                </a:lnTo>
                <a:lnTo>
                  <a:pt x="917223" y="381599"/>
                </a:lnTo>
                <a:lnTo>
                  <a:pt x="0" y="375103"/>
                </a:lnTo>
                <a:lnTo>
                  <a:pt x="55810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0000"/>
                  <a:lumOff val="20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BBC134-FD89-4A27-AB23-51D06688CD6A}"/>
              </a:ext>
            </a:extLst>
          </p:cNvPr>
          <p:cNvSpPr/>
          <p:nvPr/>
        </p:nvSpPr>
        <p:spPr>
          <a:xfrm rot="5400000">
            <a:off x="7962660" y="1109151"/>
            <a:ext cx="634879" cy="31235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8B4750-38B3-412A-AC88-C3382D6DAA3A}"/>
              </a:ext>
            </a:extLst>
          </p:cNvPr>
          <p:cNvSpPr/>
          <p:nvPr/>
        </p:nvSpPr>
        <p:spPr>
          <a:xfrm rot="5400000">
            <a:off x="5684785" y="2011976"/>
            <a:ext cx="847397" cy="504056"/>
          </a:xfrm>
          <a:prstGeom prst="rect">
            <a:avLst/>
          </a:prstGeom>
          <a:gradFill>
            <a:gsLst>
              <a:gs pos="0">
                <a:schemeClr val="accent4"/>
              </a:gs>
              <a:gs pos="68000">
                <a:schemeClr val="accent4">
                  <a:lumMod val="90000"/>
                  <a:lumOff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E1CC8-E0AD-46D5-A3C2-2FD3FC49A4A7}"/>
              </a:ext>
            </a:extLst>
          </p:cNvPr>
          <p:cNvSpPr/>
          <p:nvPr/>
        </p:nvSpPr>
        <p:spPr>
          <a:xfrm rot="5400000">
            <a:off x="8226800" y="2117008"/>
            <a:ext cx="634878" cy="3651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901891-2790-4516-9ACF-E05EE2AA11CA}"/>
              </a:ext>
            </a:extLst>
          </p:cNvPr>
          <p:cNvSpPr/>
          <p:nvPr/>
        </p:nvSpPr>
        <p:spPr>
          <a:xfrm rot="5400000">
            <a:off x="6113268" y="3760806"/>
            <a:ext cx="848646" cy="36650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920896"/>
              <a:gd name="connsiteY0" fmla="*/ 0 h 389175"/>
              <a:gd name="connsiteX1" fmla="*/ 810585 w 920896"/>
              <a:gd name="connsiteY1" fmla="*/ 2534 h 389175"/>
              <a:gd name="connsiteX2" fmla="*/ 920896 w 920896"/>
              <a:gd name="connsiteY2" fmla="*/ 389175 h 389175"/>
              <a:gd name="connsiteX3" fmla="*/ 0 w 920896"/>
              <a:gd name="connsiteY3" fmla="*/ 384541 h 389175"/>
              <a:gd name="connsiteX4" fmla="*/ 112766 w 920896"/>
              <a:gd name="connsiteY4" fmla="*/ 0 h 389175"/>
              <a:gd name="connsiteX0" fmla="*/ 112766 w 825893"/>
              <a:gd name="connsiteY0" fmla="*/ 0 h 384541"/>
              <a:gd name="connsiteX1" fmla="*/ 810585 w 825893"/>
              <a:gd name="connsiteY1" fmla="*/ 2534 h 384541"/>
              <a:gd name="connsiteX2" fmla="*/ 825893 w 825893"/>
              <a:gd name="connsiteY2" fmla="*/ 383238 h 384541"/>
              <a:gd name="connsiteX3" fmla="*/ 0 w 825893"/>
              <a:gd name="connsiteY3" fmla="*/ 384541 h 384541"/>
              <a:gd name="connsiteX4" fmla="*/ 112766 w 825893"/>
              <a:gd name="connsiteY4" fmla="*/ 0 h 384541"/>
              <a:gd name="connsiteX0" fmla="*/ 112766 w 914958"/>
              <a:gd name="connsiteY0" fmla="*/ 0 h 384541"/>
              <a:gd name="connsiteX1" fmla="*/ 810585 w 914958"/>
              <a:gd name="connsiteY1" fmla="*/ 2534 h 384541"/>
              <a:gd name="connsiteX2" fmla="*/ 914958 w 914958"/>
              <a:gd name="connsiteY2" fmla="*/ 377300 h 384541"/>
              <a:gd name="connsiteX3" fmla="*/ 0 w 914958"/>
              <a:gd name="connsiteY3" fmla="*/ 384541 h 384541"/>
              <a:gd name="connsiteX4" fmla="*/ 112766 w 914958"/>
              <a:gd name="connsiteY4" fmla="*/ 0 h 384541"/>
              <a:gd name="connsiteX0" fmla="*/ 112766 w 920956"/>
              <a:gd name="connsiteY0" fmla="*/ 0 h 384541"/>
              <a:gd name="connsiteX1" fmla="*/ 810585 w 920956"/>
              <a:gd name="connsiteY1" fmla="*/ 2534 h 384541"/>
              <a:gd name="connsiteX2" fmla="*/ 920956 w 920956"/>
              <a:gd name="connsiteY2" fmla="*/ 377300 h 384541"/>
              <a:gd name="connsiteX3" fmla="*/ 0 w 920956"/>
              <a:gd name="connsiteY3" fmla="*/ 384541 h 384541"/>
              <a:gd name="connsiteX4" fmla="*/ 112766 w 920956"/>
              <a:gd name="connsiteY4" fmla="*/ 0 h 384541"/>
              <a:gd name="connsiteX0" fmla="*/ 115762 w 923952"/>
              <a:gd name="connsiteY0" fmla="*/ 0 h 377300"/>
              <a:gd name="connsiteX1" fmla="*/ 813581 w 923952"/>
              <a:gd name="connsiteY1" fmla="*/ 2534 h 377300"/>
              <a:gd name="connsiteX2" fmla="*/ 923952 w 923952"/>
              <a:gd name="connsiteY2" fmla="*/ 377300 h 377300"/>
              <a:gd name="connsiteX3" fmla="*/ 0 w 923952"/>
              <a:gd name="connsiteY3" fmla="*/ 373525 h 377300"/>
              <a:gd name="connsiteX4" fmla="*/ 115762 w 923952"/>
              <a:gd name="connsiteY4" fmla="*/ 0 h 377300"/>
              <a:gd name="connsiteX0" fmla="*/ 118760 w 923952"/>
              <a:gd name="connsiteY0" fmla="*/ 220 h 374766"/>
              <a:gd name="connsiteX1" fmla="*/ 813581 w 923952"/>
              <a:gd name="connsiteY1" fmla="*/ 0 h 374766"/>
              <a:gd name="connsiteX2" fmla="*/ 923952 w 923952"/>
              <a:gd name="connsiteY2" fmla="*/ 374766 h 374766"/>
              <a:gd name="connsiteX3" fmla="*/ 0 w 923952"/>
              <a:gd name="connsiteY3" fmla="*/ 370991 h 374766"/>
              <a:gd name="connsiteX4" fmla="*/ 118760 w 923952"/>
              <a:gd name="connsiteY4" fmla="*/ 220 h 374766"/>
              <a:gd name="connsiteX0" fmla="*/ 118760 w 923952"/>
              <a:gd name="connsiteY0" fmla="*/ 0 h 374546"/>
              <a:gd name="connsiteX1" fmla="*/ 813581 w 923952"/>
              <a:gd name="connsiteY1" fmla="*/ 8043 h 374546"/>
              <a:gd name="connsiteX2" fmla="*/ 923952 w 923952"/>
              <a:gd name="connsiteY2" fmla="*/ 374546 h 374546"/>
              <a:gd name="connsiteX3" fmla="*/ 0 w 923952"/>
              <a:gd name="connsiteY3" fmla="*/ 370771 h 374546"/>
              <a:gd name="connsiteX4" fmla="*/ 118760 w 923952"/>
              <a:gd name="connsiteY4" fmla="*/ 0 h 374546"/>
              <a:gd name="connsiteX0" fmla="*/ 124757 w 923952"/>
              <a:gd name="connsiteY0" fmla="*/ 0 h 371792"/>
              <a:gd name="connsiteX1" fmla="*/ 813581 w 923952"/>
              <a:gd name="connsiteY1" fmla="*/ 5289 h 371792"/>
              <a:gd name="connsiteX2" fmla="*/ 923952 w 923952"/>
              <a:gd name="connsiteY2" fmla="*/ 371792 h 371792"/>
              <a:gd name="connsiteX3" fmla="*/ 0 w 923952"/>
              <a:gd name="connsiteY3" fmla="*/ 368017 h 371792"/>
              <a:gd name="connsiteX4" fmla="*/ 124757 w 923952"/>
              <a:gd name="connsiteY4" fmla="*/ 0 h 371792"/>
              <a:gd name="connsiteX0" fmla="*/ 112763 w 923952"/>
              <a:gd name="connsiteY0" fmla="*/ 220 h 366503"/>
              <a:gd name="connsiteX1" fmla="*/ 813581 w 923952"/>
              <a:gd name="connsiteY1" fmla="*/ 0 h 366503"/>
              <a:gd name="connsiteX2" fmla="*/ 923952 w 923952"/>
              <a:gd name="connsiteY2" fmla="*/ 366503 h 366503"/>
              <a:gd name="connsiteX3" fmla="*/ 0 w 923952"/>
              <a:gd name="connsiteY3" fmla="*/ 362728 h 366503"/>
              <a:gd name="connsiteX4" fmla="*/ 112763 w 923952"/>
              <a:gd name="connsiteY4" fmla="*/ 220 h 36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52" h="366503">
                <a:moveTo>
                  <a:pt x="112763" y="220"/>
                </a:moveTo>
                <a:lnTo>
                  <a:pt x="813581" y="0"/>
                </a:lnTo>
                <a:lnTo>
                  <a:pt x="923952" y="366503"/>
                </a:lnTo>
                <a:lnTo>
                  <a:pt x="0" y="362728"/>
                </a:lnTo>
                <a:lnTo>
                  <a:pt x="112763" y="22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2249C2D3-0EEE-4E5B-BE55-F02964FF0505}"/>
              </a:ext>
            </a:extLst>
          </p:cNvPr>
          <p:cNvSpPr/>
          <p:nvPr/>
        </p:nvSpPr>
        <p:spPr>
          <a:xfrm rot="16200000" flipH="1">
            <a:off x="5252300" y="3755526"/>
            <a:ext cx="833561" cy="38112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920896"/>
              <a:gd name="connsiteY0" fmla="*/ 0 h 389175"/>
              <a:gd name="connsiteX1" fmla="*/ 810585 w 920896"/>
              <a:gd name="connsiteY1" fmla="*/ 2534 h 389175"/>
              <a:gd name="connsiteX2" fmla="*/ 920896 w 920896"/>
              <a:gd name="connsiteY2" fmla="*/ 389175 h 389175"/>
              <a:gd name="connsiteX3" fmla="*/ 0 w 920896"/>
              <a:gd name="connsiteY3" fmla="*/ 384541 h 389175"/>
              <a:gd name="connsiteX4" fmla="*/ 112766 w 920896"/>
              <a:gd name="connsiteY4" fmla="*/ 0 h 389175"/>
              <a:gd name="connsiteX0" fmla="*/ 112766 w 825893"/>
              <a:gd name="connsiteY0" fmla="*/ 0 h 384541"/>
              <a:gd name="connsiteX1" fmla="*/ 810585 w 825893"/>
              <a:gd name="connsiteY1" fmla="*/ 2534 h 384541"/>
              <a:gd name="connsiteX2" fmla="*/ 825893 w 825893"/>
              <a:gd name="connsiteY2" fmla="*/ 383238 h 384541"/>
              <a:gd name="connsiteX3" fmla="*/ 0 w 825893"/>
              <a:gd name="connsiteY3" fmla="*/ 384541 h 384541"/>
              <a:gd name="connsiteX4" fmla="*/ 112766 w 825893"/>
              <a:gd name="connsiteY4" fmla="*/ 0 h 384541"/>
              <a:gd name="connsiteX0" fmla="*/ 112766 w 914958"/>
              <a:gd name="connsiteY0" fmla="*/ 0 h 384541"/>
              <a:gd name="connsiteX1" fmla="*/ 810585 w 914958"/>
              <a:gd name="connsiteY1" fmla="*/ 2534 h 384541"/>
              <a:gd name="connsiteX2" fmla="*/ 914958 w 914958"/>
              <a:gd name="connsiteY2" fmla="*/ 377300 h 384541"/>
              <a:gd name="connsiteX3" fmla="*/ 0 w 914958"/>
              <a:gd name="connsiteY3" fmla="*/ 384541 h 384541"/>
              <a:gd name="connsiteX4" fmla="*/ 112766 w 914958"/>
              <a:gd name="connsiteY4" fmla="*/ 0 h 384541"/>
              <a:gd name="connsiteX0" fmla="*/ 105336 w 907528"/>
              <a:gd name="connsiteY0" fmla="*/ 0 h 384541"/>
              <a:gd name="connsiteX1" fmla="*/ 803155 w 907528"/>
              <a:gd name="connsiteY1" fmla="*/ 2534 h 384541"/>
              <a:gd name="connsiteX2" fmla="*/ 907528 w 907528"/>
              <a:gd name="connsiteY2" fmla="*/ 377300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4541"/>
              <a:gd name="connsiteX1" fmla="*/ 803155 w 907528"/>
              <a:gd name="connsiteY1" fmla="*/ 2534 h 384541"/>
              <a:gd name="connsiteX2" fmla="*/ 907528 w 907528"/>
              <a:gd name="connsiteY2" fmla="*/ 380712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4541"/>
              <a:gd name="connsiteX1" fmla="*/ 806870 w 907528"/>
              <a:gd name="connsiteY1" fmla="*/ 5946 h 384541"/>
              <a:gd name="connsiteX2" fmla="*/ 907528 w 907528"/>
              <a:gd name="connsiteY2" fmla="*/ 380712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1129"/>
              <a:gd name="connsiteX1" fmla="*/ 806870 w 907528"/>
              <a:gd name="connsiteY1" fmla="*/ 2534 h 381129"/>
              <a:gd name="connsiteX2" fmla="*/ 907528 w 907528"/>
              <a:gd name="connsiteY2" fmla="*/ 377300 h 381129"/>
              <a:gd name="connsiteX3" fmla="*/ 0 w 907528"/>
              <a:gd name="connsiteY3" fmla="*/ 381129 h 381129"/>
              <a:gd name="connsiteX4" fmla="*/ 105336 w 907528"/>
              <a:gd name="connsiteY4" fmla="*/ 0 h 38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28" h="381129">
                <a:moveTo>
                  <a:pt x="105336" y="0"/>
                </a:moveTo>
                <a:lnTo>
                  <a:pt x="806870" y="2534"/>
                </a:lnTo>
                <a:lnTo>
                  <a:pt x="907528" y="377300"/>
                </a:lnTo>
                <a:lnTo>
                  <a:pt x="0" y="381129"/>
                </a:lnTo>
                <a:lnTo>
                  <a:pt x="10533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95000"/>
                  <a:lumOff val="5000"/>
                </a:schemeClr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1EBF93-1AE9-438F-A6FC-666F7BA0A888}"/>
              </a:ext>
            </a:extLst>
          </p:cNvPr>
          <p:cNvSpPr/>
          <p:nvPr/>
        </p:nvSpPr>
        <p:spPr>
          <a:xfrm rot="5400000">
            <a:off x="5684785" y="3695936"/>
            <a:ext cx="847397" cy="504056"/>
          </a:xfrm>
          <a:prstGeom prst="rect">
            <a:avLst/>
          </a:prstGeom>
          <a:gradFill>
            <a:gsLst>
              <a:gs pos="0">
                <a:schemeClr val="accent2">
                  <a:lumMod val="100000"/>
                </a:schemeClr>
              </a:gs>
              <a:gs pos="68000">
                <a:schemeClr val="accent2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5B4796AA-A672-4B5C-B61E-CF4693C882DE}"/>
              </a:ext>
            </a:extLst>
          </p:cNvPr>
          <p:cNvSpPr/>
          <p:nvPr/>
        </p:nvSpPr>
        <p:spPr>
          <a:xfrm rot="5400000">
            <a:off x="5955056" y="5287092"/>
            <a:ext cx="1156748" cy="3726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394" h="372666">
                <a:moveTo>
                  <a:pt x="0" y="0"/>
                </a:moveTo>
                <a:lnTo>
                  <a:pt x="697819" y="2534"/>
                </a:lnTo>
                <a:lnTo>
                  <a:pt x="1259394" y="365424"/>
                </a:lnTo>
                <a:lnTo>
                  <a:pt x="350372" y="37266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0000"/>
                  <a:lumOff val="20000"/>
                </a:schemeClr>
              </a:gs>
              <a:gs pos="68000">
                <a:schemeClr val="accent6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BD514B0C-4D62-4F27-87AB-0400B48B7A9C}"/>
              </a:ext>
            </a:extLst>
          </p:cNvPr>
          <p:cNvSpPr/>
          <p:nvPr/>
        </p:nvSpPr>
        <p:spPr>
          <a:xfrm rot="16200000" flipH="1">
            <a:off x="5094937" y="5287092"/>
            <a:ext cx="1156748" cy="3726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35513 w 1259394"/>
              <a:gd name="connsiteY3" fmla="*/ 372666 h 372666"/>
              <a:gd name="connsiteX4" fmla="*/ 0 w 1259394"/>
              <a:gd name="connsiteY4" fmla="*/ 0 h 372666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72248 h 372666"/>
              <a:gd name="connsiteX3" fmla="*/ 335513 w 1259394"/>
              <a:gd name="connsiteY3" fmla="*/ 372666 h 372666"/>
              <a:gd name="connsiteX4" fmla="*/ 0 w 1259394"/>
              <a:gd name="connsiteY4" fmla="*/ 0 h 37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394" h="372666">
                <a:moveTo>
                  <a:pt x="0" y="0"/>
                </a:moveTo>
                <a:lnTo>
                  <a:pt x="697819" y="2534"/>
                </a:lnTo>
                <a:lnTo>
                  <a:pt x="1259394" y="372248"/>
                </a:lnTo>
                <a:lnTo>
                  <a:pt x="335513" y="37266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90000"/>
                  <a:lumOff val="10000"/>
                </a:schemeClr>
              </a:gs>
              <a:gs pos="68000">
                <a:schemeClr val="accent6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8C205-8BCD-4B45-996E-6932107344A8}"/>
              </a:ext>
            </a:extLst>
          </p:cNvPr>
          <p:cNvSpPr/>
          <p:nvPr/>
        </p:nvSpPr>
        <p:spPr>
          <a:xfrm rot="5400000">
            <a:off x="8786525" y="2827248"/>
            <a:ext cx="634880" cy="4771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1B7287-C83C-4618-A648-9078349D6B49}"/>
              </a:ext>
            </a:extLst>
          </p:cNvPr>
          <p:cNvSpPr/>
          <p:nvPr/>
        </p:nvSpPr>
        <p:spPr>
          <a:xfrm rot="5400000">
            <a:off x="5684785" y="5376072"/>
            <a:ext cx="847397" cy="504056"/>
          </a:xfrm>
          <a:prstGeom prst="rect">
            <a:avLst/>
          </a:prstGeom>
          <a:gradFill>
            <a:gsLst>
              <a:gs pos="0">
                <a:schemeClr val="accent6"/>
              </a:gs>
              <a:gs pos="68000">
                <a:schemeClr val="accent6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477347-4E1A-4C38-8027-979E5C59FE77}"/>
              </a:ext>
            </a:extLst>
          </p:cNvPr>
          <p:cNvSpPr txBox="1"/>
          <p:nvPr/>
        </p:nvSpPr>
        <p:spPr>
          <a:xfrm rot="16200000">
            <a:off x="5741735" y="5456730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B79EBC-DFB5-465D-AEB0-144ACBA4E839}"/>
              </a:ext>
            </a:extLst>
          </p:cNvPr>
          <p:cNvSpPr txBox="1"/>
          <p:nvPr/>
        </p:nvSpPr>
        <p:spPr>
          <a:xfrm rot="16200000">
            <a:off x="5741735" y="4617377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5952E-3B25-4A58-B2BE-22863D1BFB42}"/>
              </a:ext>
            </a:extLst>
          </p:cNvPr>
          <p:cNvSpPr txBox="1"/>
          <p:nvPr/>
        </p:nvSpPr>
        <p:spPr>
          <a:xfrm rot="16200000">
            <a:off x="5741735" y="3778025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66C89-586C-464A-A7C9-65E34D45B76B}"/>
              </a:ext>
            </a:extLst>
          </p:cNvPr>
          <p:cNvSpPr txBox="1"/>
          <p:nvPr/>
        </p:nvSpPr>
        <p:spPr>
          <a:xfrm rot="16200000">
            <a:off x="5741735" y="2938673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429D14-AC01-4972-BEFA-990D8A82D1BF}"/>
              </a:ext>
            </a:extLst>
          </p:cNvPr>
          <p:cNvSpPr txBox="1"/>
          <p:nvPr/>
        </p:nvSpPr>
        <p:spPr>
          <a:xfrm rot="16200000">
            <a:off x="5741735" y="2099321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04E1A-58D6-4332-84FC-04B778987701}"/>
              </a:ext>
            </a:extLst>
          </p:cNvPr>
          <p:cNvSpPr txBox="1"/>
          <p:nvPr/>
        </p:nvSpPr>
        <p:spPr>
          <a:xfrm>
            <a:off x="6833503" y="2050918"/>
            <a:ext cx="238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FC888F-7AE0-497E-84EC-8CFCA31B5F85}"/>
              </a:ext>
            </a:extLst>
          </p:cNvPr>
          <p:cNvSpPr txBox="1"/>
          <p:nvPr/>
        </p:nvSpPr>
        <p:spPr>
          <a:xfrm>
            <a:off x="6833502" y="2453616"/>
            <a:ext cx="238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97CFE9-46A4-453A-8E9F-E45541093643}"/>
              </a:ext>
            </a:extLst>
          </p:cNvPr>
          <p:cNvSpPr txBox="1"/>
          <p:nvPr/>
        </p:nvSpPr>
        <p:spPr>
          <a:xfrm>
            <a:off x="1548924" y="2689944"/>
            <a:ext cx="3822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C8DD66-884E-48F4-A07E-1C8FC3ACD992}"/>
              </a:ext>
            </a:extLst>
          </p:cNvPr>
          <p:cNvSpPr txBox="1"/>
          <p:nvPr/>
        </p:nvSpPr>
        <p:spPr>
          <a:xfrm>
            <a:off x="949234" y="3084223"/>
            <a:ext cx="442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1510F8-3C2F-4764-8448-8D33AEDBC607}"/>
              </a:ext>
            </a:extLst>
          </p:cNvPr>
          <p:cNvSpPr txBox="1"/>
          <p:nvPr/>
        </p:nvSpPr>
        <p:spPr>
          <a:xfrm>
            <a:off x="2990535" y="3967996"/>
            <a:ext cx="238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33D176-E94F-4838-84A4-18C9E86664DD}"/>
              </a:ext>
            </a:extLst>
          </p:cNvPr>
          <p:cNvSpPr txBox="1"/>
          <p:nvPr/>
        </p:nvSpPr>
        <p:spPr>
          <a:xfrm>
            <a:off x="2990534" y="4345437"/>
            <a:ext cx="238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A3F0C3-721C-4DE4-BB93-3D614F64BEAA}"/>
              </a:ext>
            </a:extLst>
          </p:cNvPr>
          <p:cNvSpPr txBox="1"/>
          <p:nvPr/>
        </p:nvSpPr>
        <p:spPr>
          <a:xfrm>
            <a:off x="6833503" y="3328970"/>
            <a:ext cx="311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5F048B-417A-43B0-AA34-D9DB18BD4733}"/>
              </a:ext>
            </a:extLst>
          </p:cNvPr>
          <p:cNvSpPr txBox="1"/>
          <p:nvPr/>
        </p:nvSpPr>
        <p:spPr>
          <a:xfrm>
            <a:off x="6833502" y="3714830"/>
            <a:ext cx="311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ABF197-4C1C-44C5-A248-110A5A69911D}"/>
              </a:ext>
            </a:extLst>
          </p:cNvPr>
          <p:cNvSpPr txBox="1"/>
          <p:nvPr/>
        </p:nvSpPr>
        <p:spPr>
          <a:xfrm>
            <a:off x="6833504" y="4607023"/>
            <a:ext cx="4384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D80473-49BC-48D3-80F9-CA0C35E0BADB}"/>
              </a:ext>
            </a:extLst>
          </p:cNvPr>
          <p:cNvSpPr txBox="1"/>
          <p:nvPr/>
        </p:nvSpPr>
        <p:spPr>
          <a:xfrm>
            <a:off x="6833502" y="4976045"/>
            <a:ext cx="438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898F-A750-4CBB-B4F8-CC4FC3D9B20B}"/>
              </a:ext>
            </a:extLst>
          </p:cNvPr>
          <p:cNvSpPr txBox="1"/>
          <p:nvPr/>
        </p:nvSpPr>
        <p:spPr>
          <a:xfrm>
            <a:off x="597983" y="1988056"/>
            <a:ext cx="426266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DOLOR SIT AMET,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3C6C5C-2BE5-40A3-8BC5-05E942C8A961}"/>
              </a:ext>
            </a:extLst>
          </p:cNvPr>
          <p:cNvGrpSpPr/>
          <p:nvPr/>
        </p:nvGrpSpPr>
        <p:grpSpPr>
          <a:xfrm>
            <a:off x="597983" y="3250722"/>
            <a:ext cx="3878007" cy="778619"/>
            <a:chOff x="732965" y="4657444"/>
            <a:chExt cx="3878007" cy="7786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11B272-32EB-450C-B0B9-360F89FDC5B7}"/>
                </a:ext>
              </a:extLst>
            </p:cNvPr>
            <p:cNvSpPr txBox="1"/>
            <p:nvPr/>
          </p:nvSpPr>
          <p:spPr>
            <a:xfrm>
              <a:off x="732965" y="4657444"/>
              <a:ext cx="1471878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Content Here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40B72D6-3F77-40A5-816D-F398496A92E6}"/>
                </a:ext>
              </a:extLst>
            </p:cNvPr>
            <p:cNvGrpSpPr/>
            <p:nvPr/>
          </p:nvGrpSpPr>
          <p:grpSpPr>
            <a:xfrm>
              <a:off x="817806" y="5057724"/>
              <a:ext cx="2987810" cy="288032"/>
              <a:chOff x="11279811" y="3925804"/>
              <a:chExt cx="2987810" cy="288032"/>
            </a:xfrm>
            <a:solidFill>
              <a:schemeClr val="bg1"/>
            </a:solidFill>
          </p:grpSpPr>
          <p:sp>
            <p:nvSpPr>
              <p:cNvPr id="9" name="순서도: 처리 250">
                <a:extLst>
                  <a:ext uri="{FF2B5EF4-FFF2-40B4-BE49-F238E27FC236}">
                    <a16:creationId xmlns:a16="http://schemas.microsoft.com/office/drawing/2014/main" id="{F0703F0E-9BFF-422F-A452-0A9B6DD2FF48}"/>
                  </a:ext>
                </a:extLst>
              </p:cNvPr>
              <p:cNvSpPr/>
              <p:nvPr/>
            </p:nvSpPr>
            <p:spPr>
              <a:xfrm>
                <a:off x="11279811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" name="순서도: 처리 251">
                <a:extLst>
                  <a:ext uri="{FF2B5EF4-FFF2-40B4-BE49-F238E27FC236}">
                    <a16:creationId xmlns:a16="http://schemas.microsoft.com/office/drawing/2014/main" id="{6CB9EF1D-05C4-4951-8867-690FE13A7128}"/>
                  </a:ext>
                </a:extLst>
              </p:cNvPr>
              <p:cNvSpPr/>
              <p:nvPr/>
            </p:nvSpPr>
            <p:spPr>
              <a:xfrm>
                <a:off x="11431380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" name="순서도: 처리 252">
                <a:extLst>
                  <a:ext uri="{FF2B5EF4-FFF2-40B4-BE49-F238E27FC236}">
                    <a16:creationId xmlns:a16="http://schemas.microsoft.com/office/drawing/2014/main" id="{90D9CA7E-6FAB-4BB0-BDA3-8250C0DEB0A9}"/>
                  </a:ext>
                </a:extLst>
              </p:cNvPr>
              <p:cNvSpPr/>
              <p:nvPr/>
            </p:nvSpPr>
            <p:spPr>
              <a:xfrm>
                <a:off x="11582949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" name="순서도: 처리 253">
                <a:extLst>
                  <a:ext uri="{FF2B5EF4-FFF2-40B4-BE49-F238E27FC236}">
                    <a16:creationId xmlns:a16="http://schemas.microsoft.com/office/drawing/2014/main" id="{9E24EEC8-DD9D-40F3-909D-D1D14CA0239A}"/>
                  </a:ext>
                </a:extLst>
              </p:cNvPr>
              <p:cNvSpPr/>
              <p:nvPr/>
            </p:nvSpPr>
            <p:spPr>
              <a:xfrm>
                <a:off x="11734518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순서도: 처리 254">
                <a:extLst>
                  <a:ext uri="{FF2B5EF4-FFF2-40B4-BE49-F238E27FC236}">
                    <a16:creationId xmlns:a16="http://schemas.microsoft.com/office/drawing/2014/main" id="{B912E964-08DD-4466-A317-2FA26ACAA361}"/>
                  </a:ext>
                </a:extLst>
              </p:cNvPr>
              <p:cNvSpPr/>
              <p:nvPr/>
            </p:nvSpPr>
            <p:spPr>
              <a:xfrm>
                <a:off x="11886087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" name="순서도: 처리 255">
                <a:extLst>
                  <a:ext uri="{FF2B5EF4-FFF2-40B4-BE49-F238E27FC236}">
                    <a16:creationId xmlns:a16="http://schemas.microsoft.com/office/drawing/2014/main" id="{0D91F225-7F93-4A09-8EFB-B369B59399B1}"/>
                  </a:ext>
                </a:extLst>
              </p:cNvPr>
              <p:cNvSpPr/>
              <p:nvPr/>
            </p:nvSpPr>
            <p:spPr>
              <a:xfrm>
                <a:off x="12037656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" name="순서도: 처리 256">
                <a:extLst>
                  <a:ext uri="{FF2B5EF4-FFF2-40B4-BE49-F238E27FC236}">
                    <a16:creationId xmlns:a16="http://schemas.microsoft.com/office/drawing/2014/main" id="{BE2A5140-E0F7-4713-ACDE-55DA745EC4BB}"/>
                  </a:ext>
                </a:extLst>
              </p:cNvPr>
              <p:cNvSpPr/>
              <p:nvPr/>
            </p:nvSpPr>
            <p:spPr>
              <a:xfrm>
                <a:off x="12189225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순서도: 처리 257">
                <a:extLst>
                  <a:ext uri="{FF2B5EF4-FFF2-40B4-BE49-F238E27FC236}">
                    <a16:creationId xmlns:a16="http://schemas.microsoft.com/office/drawing/2014/main" id="{4CD0C4A6-8ECC-43CF-9B88-A019D00B61D1}"/>
                  </a:ext>
                </a:extLst>
              </p:cNvPr>
              <p:cNvSpPr/>
              <p:nvPr/>
            </p:nvSpPr>
            <p:spPr>
              <a:xfrm>
                <a:off x="12340794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7" name="순서도: 처리 258">
                <a:extLst>
                  <a:ext uri="{FF2B5EF4-FFF2-40B4-BE49-F238E27FC236}">
                    <a16:creationId xmlns:a16="http://schemas.microsoft.com/office/drawing/2014/main" id="{F17EAC72-81DD-4695-A0D0-E350C82F88E9}"/>
                  </a:ext>
                </a:extLst>
              </p:cNvPr>
              <p:cNvSpPr/>
              <p:nvPr/>
            </p:nvSpPr>
            <p:spPr>
              <a:xfrm>
                <a:off x="12492363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" name="순서도: 처리 259">
                <a:extLst>
                  <a:ext uri="{FF2B5EF4-FFF2-40B4-BE49-F238E27FC236}">
                    <a16:creationId xmlns:a16="http://schemas.microsoft.com/office/drawing/2014/main" id="{F68120FC-3A93-473D-BE2E-ED5097EB7808}"/>
                  </a:ext>
                </a:extLst>
              </p:cNvPr>
              <p:cNvSpPr/>
              <p:nvPr/>
            </p:nvSpPr>
            <p:spPr>
              <a:xfrm>
                <a:off x="12643932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순서도: 처리 260">
                <a:extLst>
                  <a:ext uri="{FF2B5EF4-FFF2-40B4-BE49-F238E27FC236}">
                    <a16:creationId xmlns:a16="http://schemas.microsoft.com/office/drawing/2014/main" id="{E81B01E6-E975-4C5E-8CB2-74A50875FED6}"/>
                  </a:ext>
                </a:extLst>
              </p:cNvPr>
              <p:cNvSpPr/>
              <p:nvPr/>
            </p:nvSpPr>
            <p:spPr>
              <a:xfrm>
                <a:off x="12795501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" name="순서도: 처리 261">
                <a:extLst>
                  <a:ext uri="{FF2B5EF4-FFF2-40B4-BE49-F238E27FC236}">
                    <a16:creationId xmlns:a16="http://schemas.microsoft.com/office/drawing/2014/main" id="{1B9A0940-434E-48B8-96CC-E9F1EE9829D5}"/>
                  </a:ext>
                </a:extLst>
              </p:cNvPr>
              <p:cNvSpPr/>
              <p:nvPr/>
            </p:nvSpPr>
            <p:spPr>
              <a:xfrm>
                <a:off x="12947070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" name="순서도: 처리 262">
                <a:extLst>
                  <a:ext uri="{FF2B5EF4-FFF2-40B4-BE49-F238E27FC236}">
                    <a16:creationId xmlns:a16="http://schemas.microsoft.com/office/drawing/2014/main" id="{F4C9AD71-8309-470F-91D7-D71976C19119}"/>
                  </a:ext>
                </a:extLst>
              </p:cNvPr>
              <p:cNvSpPr/>
              <p:nvPr/>
            </p:nvSpPr>
            <p:spPr>
              <a:xfrm>
                <a:off x="13098639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순서도: 처리 263">
                <a:extLst>
                  <a:ext uri="{FF2B5EF4-FFF2-40B4-BE49-F238E27FC236}">
                    <a16:creationId xmlns:a16="http://schemas.microsoft.com/office/drawing/2014/main" id="{6306C146-BFE2-493E-884B-1C4C5BA0BDD8}"/>
                  </a:ext>
                </a:extLst>
              </p:cNvPr>
              <p:cNvSpPr/>
              <p:nvPr/>
            </p:nvSpPr>
            <p:spPr>
              <a:xfrm>
                <a:off x="13250208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순서도: 처리 264">
                <a:extLst>
                  <a:ext uri="{FF2B5EF4-FFF2-40B4-BE49-F238E27FC236}">
                    <a16:creationId xmlns:a16="http://schemas.microsoft.com/office/drawing/2014/main" id="{7EED6C7D-9590-439F-B873-552E7EE997A1}"/>
                  </a:ext>
                </a:extLst>
              </p:cNvPr>
              <p:cNvSpPr/>
              <p:nvPr/>
            </p:nvSpPr>
            <p:spPr>
              <a:xfrm>
                <a:off x="13401777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순서도: 처리 265">
                <a:extLst>
                  <a:ext uri="{FF2B5EF4-FFF2-40B4-BE49-F238E27FC236}">
                    <a16:creationId xmlns:a16="http://schemas.microsoft.com/office/drawing/2014/main" id="{4BC2167F-CE2D-4DD0-A4F6-3514246683C1}"/>
                  </a:ext>
                </a:extLst>
              </p:cNvPr>
              <p:cNvSpPr/>
              <p:nvPr/>
            </p:nvSpPr>
            <p:spPr>
              <a:xfrm>
                <a:off x="13553346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순서도: 처리 266">
                <a:extLst>
                  <a:ext uri="{FF2B5EF4-FFF2-40B4-BE49-F238E27FC236}">
                    <a16:creationId xmlns:a16="http://schemas.microsoft.com/office/drawing/2014/main" id="{5BF1A908-3802-4D87-8E1F-7ACF30001B3A}"/>
                  </a:ext>
                </a:extLst>
              </p:cNvPr>
              <p:cNvSpPr/>
              <p:nvPr/>
            </p:nvSpPr>
            <p:spPr>
              <a:xfrm>
                <a:off x="13704915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순서도: 처리 267">
                <a:extLst>
                  <a:ext uri="{FF2B5EF4-FFF2-40B4-BE49-F238E27FC236}">
                    <a16:creationId xmlns:a16="http://schemas.microsoft.com/office/drawing/2014/main" id="{AC956442-9B1E-4DBB-8A0A-DF3D1975EC50}"/>
                  </a:ext>
                </a:extLst>
              </p:cNvPr>
              <p:cNvSpPr/>
              <p:nvPr/>
            </p:nvSpPr>
            <p:spPr>
              <a:xfrm>
                <a:off x="13856484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" name="순서도: 처리 268">
                <a:extLst>
                  <a:ext uri="{FF2B5EF4-FFF2-40B4-BE49-F238E27FC236}">
                    <a16:creationId xmlns:a16="http://schemas.microsoft.com/office/drawing/2014/main" id="{5E82C0EF-024D-40C2-9C14-D83BCD60E330}"/>
                  </a:ext>
                </a:extLst>
              </p:cNvPr>
              <p:cNvSpPr/>
              <p:nvPr/>
            </p:nvSpPr>
            <p:spPr>
              <a:xfrm>
                <a:off x="14008053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순서도: 처리 269">
                <a:extLst>
                  <a:ext uri="{FF2B5EF4-FFF2-40B4-BE49-F238E27FC236}">
                    <a16:creationId xmlns:a16="http://schemas.microsoft.com/office/drawing/2014/main" id="{85D50CF5-3006-4EB0-9498-4C32616495AA}"/>
                  </a:ext>
                </a:extLst>
              </p:cNvPr>
              <p:cNvSpPr/>
              <p:nvPr/>
            </p:nvSpPr>
            <p:spPr>
              <a:xfrm>
                <a:off x="14159621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553234-4B7D-48F8-A62F-B74F3E808D19}"/>
                </a:ext>
              </a:extLst>
            </p:cNvPr>
            <p:cNvSpPr txBox="1"/>
            <p:nvPr/>
          </p:nvSpPr>
          <p:spPr>
            <a:xfrm>
              <a:off x="3878079" y="4974398"/>
              <a:ext cx="73289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50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%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3" name="Group 73">
            <a:extLst>
              <a:ext uri="{FF2B5EF4-FFF2-40B4-BE49-F238E27FC236}">
                <a16:creationId xmlns:a16="http://schemas.microsoft.com/office/drawing/2014/main" id="{107C5A31-C81E-49D3-9203-62D91A3951E7}"/>
              </a:ext>
            </a:extLst>
          </p:cNvPr>
          <p:cNvGrpSpPr/>
          <p:nvPr/>
        </p:nvGrpSpPr>
        <p:grpSpPr>
          <a:xfrm>
            <a:off x="1895376" y="4164647"/>
            <a:ext cx="2880431" cy="553998"/>
            <a:chOff x="2551705" y="4283314"/>
            <a:chExt cx="2357002" cy="55399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F7D65D-285F-4109-ADB5-014B9E37E89D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5520C9-4772-44CB-AF18-897AAAD5EF1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5A074A8-93AC-43CC-84C1-1836664A03C7}"/>
              </a:ext>
            </a:extLst>
          </p:cNvPr>
          <p:cNvGrpSpPr/>
          <p:nvPr/>
        </p:nvGrpSpPr>
        <p:grpSpPr>
          <a:xfrm>
            <a:off x="682824" y="4894879"/>
            <a:ext cx="3878007" cy="778619"/>
            <a:chOff x="732965" y="4657444"/>
            <a:chExt cx="3878007" cy="77861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139BC78-7661-422D-98F3-4D973493E73F}"/>
                </a:ext>
              </a:extLst>
            </p:cNvPr>
            <p:cNvSpPr txBox="1"/>
            <p:nvPr/>
          </p:nvSpPr>
          <p:spPr>
            <a:xfrm>
              <a:off x="732965" y="4657444"/>
              <a:ext cx="1471878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Content Here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13DA932-5706-4D39-B262-1940672CBD2C}"/>
                </a:ext>
              </a:extLst>
            </p:cNvPr>
            <p:cNvGrpSpPr/>
            <p:nvPr/>
          </p:nvGrpSpPr>
          <p:grpSpPr>
            <a:xfrm>
              <a:off x="817806" y="5057724"/>
              <a:ext cx="2987810" cy="288032"/>
              <a:chOff x="11279811" y="3925804"/>
              <a:chExt cx="2987810" cy="288032"/>
            </a:xfrm>
            <a:solidFill>
              <a:schemeClr val="bg1"/>
            </a:solidFill>
          </p:grpSpPr>
          <p:sp>
            <p:nvSpPr>
              <p:cNvPr id="63" name="순서도: 처리 250">
                <a:extLst>
                  <a:ext uri="{FF2B5EF4-FFF2-40B4-BE49-F238E27FC236}">
                    <a16:creationId xmlns:a16="http://schemas.microsoft.com/office/drawing/2014/main" id="{CEF0FC60-2A92-49EB-97A5-77DE53263C02}"/>
                  </a:ext>
                </a:extLst>
              </p:cNvPr>
              <p:cNvSpPr/>
              <p:nvPr/>
            </p:nvSpPr>
            <p:spPr>
              <a:xfrm>
                <a:off x="11279811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4" name="순서도: 처리 251">
                <a:extLst>
                  <a:ext uri="{FF2B5EF4-FFF2-40B4-BE49-F238E27FC236}">
                    <a16:creationId xmlns:a16="http://schemas.microsoft.com/office/drawing/2014/main" id="{243D2C2B-5F5B-426C-8D90-4C4C1B6A3F80}"/>
                  </a:ext>
                </a:extLst>
              </p:cNvPr>
              <p:cNvSpPr/>
              <p:nvPr/>
            </p:nvSpPr>
            <p:spPr>
              <a:xfrm>
                <a:off x="11431380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5" name="순서도: 처리 252">
                <a:extLst>
                  <a:ext uri="{FF2B5EF4-FFF2-40B4-BE49-F238E27FC236}">
                    <a16:creationId xmlns:a16="http://schemas.microsoft.com/office/drawing/2014/main" id="{320E0BAF-B3CD-4AE6-A306-87D47ECCF58A}"/>
                  </a:ext>
                </a:extLst>
              </p:cNvPr>
              <p:cNvSpPr/>
              <p:nvPr/>
            </p:nvSpPr>
            <p:spPr>
              <a:xfrm>
                <a:off x="11582949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6" name="순서도: 처리 253">
                <a:extLst>
                  <a:ext uri="{FF2B5EF4-FFF2-40B4-BE49-F238E27FC236}">
                    <a16:creationId xmlns:a16="http://schemas.microsoft.com/office/drawing/2014/main" id="{3E6FA735-5295-48E0-89E6-D66283599A5B}"/>
                  </a:ext>
                </a:extLst>
              </p:cNvPr>
              <p:cNvSpPr/>
              <p:nvPr/>
            </p:nvSpPr>
            <p:spPr>
              <a:xfrm>
                <a:off x="11734518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7" name="순서도: 처리 254">
                <a:extLst>
                  <a:ext uri="{FF2B5EF4-FFF2-40B4-BE49-F238E27FC236}">
                    <a16:creationId xmlns:a16="http://schemas.microsoft.com/office/drawing/2014/main" id="{6C3CA3DB-B6F1-456B-8A8B-67619FF2C706}"/>
                  </a:ext>
                </a:extLst>
              </p:cNvPr>
              <p:cNvSpPr/>
              <p:nvPr/>
            </p:nvSpPr>
            <p:spPr>
              <a:xfrm>
                <a:off x="11886087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8" name="순서도: 처리 255">
                <a:extLst>
                  <a:ext uri="{FF2B5EF4-FFF2-40B4-BE49-F238E27FC236}">
                    <a16:creationId xmlns:a16="http://schemas.microsoft.com/office/drawing/2014/main" id="{447077C5-382E-4B27-9BBC-987DBF675A91}"/>
                  </a:ext>
                </a:extLst>
              </p:cNvPr>
              <p:cNvSpPr/>
              <p:nvPr/>
            </p:nvSpPr>
            <p:spPr>
              <a:xfrm>
                <a:off x="12037656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9" name="순서도: 처리 256">
                <a:extLst>
                  <a:ext uri="{FF2B5EF4-FFF2-40B4-BE49-F238E27FC236}">
                    <a16:creationId xmlns:a16="http://schemas.microsoft.com/office/drawing/2014/main" id="{9D31455E-F2A3-41FE-963B-12E2A7CC3483}"/>
                  </a:ext>
                </a:extLst>
              </p:cNvPr>
              <p:cNvSpPr/>
              <p:nvPr/>
            </p:nvSpPr>
            <p:spPr>
              <a:xfrm>
                <a:off x="12189225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0" name="순서도: 처리 257">
                <a:extLst>
                  <a:ext uri="{FF2B5EF4-FFF2-40B4-BE49-F238E27FC236}">
                    <a16:creationId xmlns:a16="http://schemas.microsoft.com/office/drawing/2014/main" id="{351F9C2B-F1C3-49B5-B368-865500E2599A}"/>
                  </a:ext>
                </a:extLst>
              </p:cNvPr>
              <p:cNvSpPr/>
              <p:nvPr/>
            </p:nvSpPr>
            <p:spPr>
              <a:xfrm>
                <a:off x="12340794" y="3925804"/>
                <a:ext cx="108000" cy="28803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순서도: 처리 258">
                <a:extLst>
                  <a:ext uri="{FF2B5EF4-FFF2-40B4-BE49-F238E27FC236}">
                    <a16:creationId xmlns:a16="http://schemas.microsoft.com/office/drawing/2014/main" id="{1691D0E7-AF24-42B3-BCF7-A069A53A748B}"/>
                  </a:ext>
                </a:extLst>
              </p:cNvPr>
              <p:cNvSpPr/>
              <p:nvPr/>
            </p:nvSpPr>
            <p:spPr>
              <a:xfrm>
                <a:off x="12492363" y="3925804"/>
                <a:ext cx="108000" cy="28803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2" name="순서도: 처리 259">
                <a:extLst>
                  <a:ext uri="{FF2B5EF4-FFF2-40B4-BE49-F238E27FC236}">
                    <a16:creationId xmlns:a16="http://schemas.microsoft.com/office/drawing/2014/main" id="{76454592-9B2F-4465-800F-2937443A9B75}"/>
                  </a:ext>
                </a:extLst>
              </p:cNvPr>
              <p:cNvSpPr/>
              <p:nvPr/>
            </p:nvSpPr>
            <p:spPr>
              <a:xfrm>
                <a:off x="12643932" y="3925804"/>
                <a:ext cx="108000" cy="28803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3" name="순서도: 처리 260">
                <a:extLst>
                  <a:ext uri="{FF2B5EF4-FFF2-40B4-BE49-F238E27FC236}">
                    <a16:creationId xmlns:a16="http://schemas.microsoft.com/office/drawing/2014/main" id="{2E74C873-9406-4DA9-B20C-1EB20DE7E025}"/>
                  </a:ext>
                </a:extLst>
              </p:cNvPr>
              <p:cNvSpPr/>
              <p:nvPr/>
            </p:nvSpPr>
            <p:spPr>
              <a:xfrm>
                <a:off x="12795501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4" name="순서도: 처리 261">
                <a:extLst>
                  <a:ext uri="{FF2B5EF4-FFF2-40B4-BE49-F238E27FC236}">
                    <a16:creationId xmlns:a16="http://schemas.microsoft.com/office/drawing/2014/main" id="{34090F0C-C3E1-447A-A703-6709317CE686}"/>
                  </a:ext>
                </a:extLst>
              </p:cNvPr>
              <p:cNvSpPr/>
              <p:nvPr/>
            </p:nvSpPr>
            <p:spPr>
              <a:xfrm>
                <a:off x="12947070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5" name="순서도: 처리 262">
                <a:extLst>
                  <a:ext uri="{FF2B5EF4-FFF2-40B4-BE49-F238E27FC236}">
                    <a16:creationId xmlns:a16="http://schemas.microsoft.com/office/drawing/2014/main" id="{1BAB6E48-3E3B-4C08-9AC8-E2E538471D6C}"/>
                  </a:ext>
                </a:extLst>
              </p:cNvPr>
              <p:cNvSpPr/>
              <p:nvPr/>
            </p:nvSpPr>
            <p:spPr>
              <a:xfrm>
                <a:off x="13098639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6" name="순서도: 처리 263">
                <a:extLst>
                  <a:ext uri="{FF2B5EF4-FFF2-40B4-BE49-F238E27FC236}">
                    <a16:creationId xmlns:a16="http://schemas.microsoft.com/office/drawing/2014/main" id="{B630A9E4-A752-469D-AB49-CDA98F4A27F8}"/>
                  </a:ext>
                </a:extLst>
              </p:cNvPr>
              <p:cNvSpPr/>
              <p:nvPr/>
            </p:nvSpPr>
            <p:spPr>
              <a:xfrm>
                <a:off x="13250208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7" name="순서도: 처리 264">
                <a:extLst>
                  <a:ext uri="{FF2B5EF4-FFF2-40B4-BE49-F238E27FC236}">
                    <a16:creationId xmlns:a16="http://schemas.microsoft.com/office/drawing/2014/main" id="{070D3EC6-B0DC-446E-89B6-380EDC51D29B}"/>
                  </a:ext>
                </a:extLst>
              </p:cNvPr>
              <p:cNvSpPr/>
              <p:nvPr/>
            </p:nvSpPr>
            <p:spPr>
              <a:xfrm>
                <a:off x="13401777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8" name="순서도: 처리 265">
                <a:extLst>
                  <a:ext uri="{FF2B5EF4-FFF2-40B4-BE49-F238E27FC236}">
                    <a16:creationId xmlns:a16="http://schemas.microsoft.com/office/drawing/2014/main" id="{DF616EC2-3731-458B-878C-F1E8FF8EC24A}"/>
                  </a:ext>
                </a:extLst>
              </p:cNvPr>
              <p:cNvSpPr/>
              <p:nvPr/>
            </p:nvSpPr>
            <p:spPr>
              <a:xfrm>
                <a:off x="13553346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9" name="순서도: 처리 266">
                <a:extLst>
                  <a:ext uri="{FF2B5EF4-FFF2-40B4-BE49-F238E27FC236}">
                    <a16:creationId xmlns:a16="http://schemas.microsoft.com/office/drawing/2014/main" id="{86263943-3B40-41DA-9A5B-514AC5C614E9}"/>
                  </a:ext>
                </a:extLst>
              </p:cNvPr>
              <p:cNvSpPr/>
              <p:nvPr/>
            </p:nvSpPr>
            <p:spPr>
              <a:xfrm>
                <a:off x="13704915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0" name="순서도: 처리 267">
                <a:extLst>
                  <a:ext uri="{FF2B5EF4-FFF2-40B4-BE49-F238E27FC236}">
                    <a16:creationId xmlns:a16="http://schemas.microsoft.com/office/drawing/2014/main" id="{F4D9843F-5DC2-4897-B8D5-AEDE00EDE829}"/>
                  </a:ext>
                </a:extLst>
              </p:cNvPr>
              <p:cNvSpPr/>
              <p:nvPr/>
            </p:nvSpPr>
            <p:spPr>
              <a:xfrm>
                <a:off x="13856484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1" name="순서도: 처리 268">
                <a:extLst>
                  <a:ext uri="{FF2B5EF4-FFF2-40B4-BE49-F238E27FC236}">
                    <a16:creationId xmlns:a16="http://schemas.microsoft.com/office/drawing/2014/main" id="{4DD2DC53-3D04-416C-996A-48BC2AD618CE}"/>
                  </a:ext>
                </a:extLst>
              </p:cNvPr>
              <p:cNvSpPr/>
              <p:nvPr/>
            </p:nvSpPr>
            <p:spPr>
              <a:xfrm>
                <a:off x="14008053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2" name="순서도: 처리 269">
                <a:extLst>
                  <a:ext uri="{FF2B5EF4-FFF2-40B4-BE49-F238E27FC236}">
                    <a16:creationId xmlns:a16="http://schemas.microsoft.com/office/drawing/2014/main" id="{2A8AD488-3985-41CF-94E1-A842719697E1}"/>
                  </a:ext>
                </a:extLst>
              </p:cNvPr>
              <p:cNvSpPr/>
              <p:nvPr/>
            </p:nvSpPr>
            <p:spPr>
              <a:xfrm>
                <a:off x="14159621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3C65D53-81D9-4123-8294-34079C09A6CE}"/>
                </a:ext>
              </a:extLst>
            </p:cNvPr>
            <p:cNvSpPr txBox="1"/>
            <p:nvPr/>
          </p:nvSpPr>
          <p:spPr>
            <a:xfrm>
              <a:off x="3878079" y="4974398"/>
              <a:ext cx="73289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35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%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3" name="Group 73">
            <a:extLst>
              <a:ext uri="{FF2B5EF4-FFF2-40B4-BE49-F238E27FC236}">
                <a16:creationId xmlns:a16="http://schemas.microsoft.com/office/drawing/2014/main" id="{8609FF6F-6765-490A-BFA0-CC71D3A8CF4B}"/>
              </a:ext>
            </a:extLst>
          </p:cNvPr>
          <p:cNvGrpSpPr/>
          <p:nvPr/>
        </p:nvGrpSpPr>
        <p:grpSpPr>
          <a:xfrm>
            <a:off x="1980217" y="5808804"/>
            <a:ext cx="2880431" cy="553998"/>
            <a:chOff x="2551705" y="4283314"/>
            <a:chExt cx="2357002" cy="55399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F3EE8DC-6646-4943-B41F-8768DEECA7A0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731C8B8-2EEF-430F-80D2-41962D1EC13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6222439-99DF-4A8D-B438-836B12730B01}"/>
              </a:ext>
            </a:extLst>
          </p:cNvPr>
          <p:cNvSpPr txBox="1"/>
          <p:nvPr/>
        </p:nvSpPr>
        <p:spPr>
          <a:xfrm>
            <a:off x="8614298" y="1680279"/>
            <a:ext cx="29797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 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C6A5F56-18A1-4DB0-8122-29677AE8E065}"/>
              </a:ext>
            </a:extLst>
          </p:cNvPr>
          <p:cNvGrpSpPr/>
          <p:nvPr/>
        </p:nvGrpSpPr>
        <p:grpSpPr>
          <a:xfrm>
            <a:off x="8160689" y="533246"/>
            <a:ext cx="3433328" cy="1166461"/>
            <a:chOff x="3862980" y="5108508"/>
            <a:chExt cx="3433328" cy="116646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C674D79-573D-43F8-8D9A-862B1784B6DD}"/>
                </a:ext>
              </a:extLst>
            </p:cNvPr>
            <p:cNvSpPr txBox="1"/>
            <p:nvPr/>
          </p:nvSpPr>
          <p:spPr>
            <a:xfrm>
              <a:off x="3862980" y="5108508"/>
              <a:ext cx="343332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AWESOME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3DB0EC0-3044-4761-BB2D-BA5F59970935}"/>
                </a:ext>
              </a:extLst>
            </p:cNvPr>
            <p:cNvSpPr txBox="1"/>
            <p:nvPr/>
          </p:nvSpPr>
          <p:spPr>
            <a:xfrm>
              <a:off x="3862980" y="5690194"/>
              <a:ext cx="343332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ent Arrow 4">
            <a:extLst>
              <a:ext uri="{FF2B5EF4-FFF2-40B4-BE49-F238E27FC236}">
                <a16:creationId xmlns:a16="http://schemas.microsoft.com/office/drawing/2014/main" id="{5187AB41-1534-46C8-B6BB-7AB19AEFD112}"/>
              </a:ext>
            </a:extLst>
          </p:cNvPr>
          <p:cNvSpPr/>
          <p:nvPr/>
        </p:nvSpPr>
        <p:spPr>
          <a:xfrm rot="5400000">
            <a:off x="3637154" y="4031729"/>
            <a:ext cx="626554" cy="1980000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Bent Arrow 5">
            <a:extLst>
              <a:ext uri="{FF2B5EF4-FFF2-40B4-BE49-F238E27FC236}">
                <a16:creationId xmlns:a16="http://schemas.microsoft.com/office/drawing/2014/main" id="{FCA99C30-9FBF-472E-B450-8D7337C97EDA}"/>
              </a:ext>
            </a:extLst>
          </p:cNvPr>
          <p:cNvSpPr/>
          <p:nvPr/>
        </p:nvSpPr>
        <p:spPr>
          <a:xfrm rot="5400000">
            <a:off x="5231318" y="3708751"/>
            <a:ext cx="626558" cy="1923540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Bent Arrow 6">
            <a:extLst>
              <a:ext uri="{FF2B5EF4-FFF2-40B4-BE49-F238E27FC236}">
                <a16:creationId xmlns:a16="http://schemas.microsoft.com/office/drawing/2014/main" id="{1426C273-E2B4-44EA-BEFF-9765614AE654}"/>
              </a:ext>
            </a:extLst>
          </p:cNvPr>
          <p:cNvSpPr/>
          <p:nvPr/>
        </p:nvSpPr>
        <p:spPr>
          <a:xfrm rot="5400000">
            <a:off x="6732140" y="3381804"/>
            <a:ext cx="626558" cy="1847338"/>
          </a:xfrm>
          <a:prstGeom prst="ben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Bent Arrow 7">
            <a:extLst>
              <a:ext uri="{FF2B5EF4-FFF2-40B4-BE49-F238E27FC236}">
                <a16:creationId xmlns:a16="http://schemas.microsoft.com/office/drawing/2014/main" id="{32FED6B9-5058-473E-A65F-1821792C1E30}"/>
              </a:ext>
            </a:extLst>
          </p:cNvPr>
          <p:cNvSpPr/>
          <p:nvPr/>
        </p:nvSpPr>
        <p:spPr>
          <a:xfrm rot="5400000">
            <a:off x="8267512" y="3027562"/>
            <a:ext cx="626558" cy="1824010"/>
          </a:xfrm>
          <a:prstGeom prst="ben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Bent Arrow 8">
            <a:extLst>
              <a:ext uri="{FF2B5EF4-FFF2-40B4-BE49-F238E27FC236}">
                <a16:creationId xmlns:a16="http://schemas.microsoft.com/office/drawing/2014/main" id="{B8F2EA47-8E3E-479A-B1EC-CA2ACD50C123}"/>
              </a:ext>
            </a:extLst>
          </p:cNvPr>
          <p:cNvSpPr/>
          <p:nvPr/>
        </p:nvSpPr>
        <p:spPr>
          <a:xfrm rot="5400000">
            <a:off x="9796026" y="2688376"/>
            <a:ext cx="626555" cy="1796940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Pentagon 9">
            <a:extLst>
              <a:ext uri="{FF2B5EF4-FFF2-40B4-BE49-F238E27FC236}">
                <a16:creationId xmlns:a16="http://schemas.microsoft.com/office/drawing/2014/main" id="{26AB4032-FC98-4FBB-B6AC-CB04BC8E1552}"/>
              </a:ext>
            </a:extLst>
          </p:cNvPr>
          <p:cNvSpPr/>
          <p:nvPr/>
        </p:nvSpPr>
        <p:spPr>
          <a:xfrm>
            <a:off x="9000193" y="1867892"/>
            <a:ext cx="2133027" cy="1368000"/>
          </a:xfrm>
          <a:prstGeom prst="homePlate">
            <a:avLst>
              <a:gd name="adj" fmla="val 30642"/>
            </a:avLst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25599D-CD7D-4438-BF8E-763181CCD9A1}"/>
              </a:ext>
            </a:extLst>
          </p:cNvPr>
          <p:cNvSpPr/>
          <p:nvPr/>
        </p:nvSpPr>
        <p:spPr>
          <a:xfrm>
            <a:off x="7219600" y="1867892"/>
            <a:ext cx="1980000" cy="172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2092F-258A-4CF3-929C-4B3787227984}"/>
              </a:ext>
            </a:extLst>
          </p:cNvPr>
          <p:cNvSpPr/>
          <p:nvPr/>
        </p:nvSpPr>
        <p:spPr>
          <a:xfrm>
            <a:off x="5680674" y="1867892"/>
            <a:ext cx="1980000" cy="208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C82225-A624-4BF5-8225-CC8890DBAD52}"/>
              </a:ext>
            </a:extLst>
          </p:cNvPr>
          <p:cNvSpPr/>
          <p:nvPr/>
        </p:nvSpPr>
        <p:spPr>
          <a:xfrm>
            <a:off x="4141750" y="1867892"/>
            <a:ext cx="1980000" cy="244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0D053C-5B85-46F5-91A9-55A45080C1AA}"/>
              </a:ext>
            </a:extLst>
          </p:cNvPr>
          <p:cNvSpPr/>
          <p:nvPr/>
        </p:nvSpPr>
        <p:spPr>
          <a:xfrm>
            <a:off x="2602826" y="1867892"/>
            <a:ext cx="1980000" cy="280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DC16B4-D563-4EC0-BDE3-B51F69774138}"/>
              </a:ext>
            </a:extLst>
          </p:cNvPr>
          <p:cNvGrpSpPr/>
          <p:nvPr/>
        </p:nvGrpSpPr>
        <p:grpSpPr>
          <a:xfrm>
            <a:off x="3031162" y="2004512"/>
            <a:ext cx="1461690" cy="2400658"/>
            <a:chOff x="6210996" y="1433695"/>
            <a:chExt cx="1712589" cy="1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F45668-A865-4CF8-BD70-387014733F27}"/>
                </a:ext>
              </a:extLst>
            </p:cNvPr>
            <p:cNvSpPr txBox="1"/>
            <p:nvPr/>
          </p:nvSpPr>
          <p:spPr>
            <a:xfrm>
              <a:off x="6211000" y="1433695"/>
              <a:ext cx="1712585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B73EC4-34D7-49D2-86FC-C214406BE379}"/>
                </a:ext>
              </a:extLst>
            </p:cNvPr>
            <p:cNvSpPr txBox="1"/>
            <p:nvPr/>
          </p:nvSpPr>
          <p:spPr>
            <a:xfrm>
              <a:off x="6210996" y="1630759"/>
              <a:ext cx="1712585" cy="151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D73CC8-960C-4306-BAD0-B24275EEFD94}"/>
              </a:ext>
            </a:extLst>
          </p:cNvPr>
          <p:cNvGrpSpPr/>
          <p:nvPr/>
        </p:nvGrpSpPr>
        <p:grpSpPr>
          <a:xfrm>
            <a:off x="4549730" y="2004512"/>
            <a:ext cx="1455155" cy="2215993"/>
            <a:chOff x="6210996" y="1433695"/>
            <a:chExt cx="1712589" cy="15765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9060C-EABC-4855-AED7-69A6F7967015}"/>
                </a:ext>
              </a:extLst>
            </p:cNvPr>
            <p:cNvSpPr txBox="1"/>
            <p:nvPr/>
          </p:nvSpPr>
          <p:spPr>
            <a:xfrm>
              <a:off x="6211000" y="1433695"/>
              <a:ext cx="171258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68FB0F-DF1B-41C8-9B25-B1DA4B0148B8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137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A61611-0567-49A3-A319-D66055AD6AD2}"/>
              </a:ext>
            </a:extLst>
          </p:cNvPr>
          <p:cNvGrpSpPr/>
          <p:nvPr/>
        </p:nvGrpSpPr>
        <p:grpSpPr>
          <a:xfrm>
            <a:off x="6088657" y="2004510"/>
            <a:ext cx="1482851" cy="1846659"/>
            <a:chOff x="6210996" y="1433695"/>
            <a:chExt cx="1712589" cy="13137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09BAE2-9A3C-4200-AE60-6142DB3AC7CD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4F00A8-CB83-4005-9021-1042D233DC01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111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665792-C98D-4C14-A0AD-8821C2D3F1CE}"/>
              </a:ext>
            </a:extLst>
          </p:cNvPr>
          <p:cNvGrpSpPr/>
          <p:nvPr/>
        </p:nvGrpSpPr>
        <p:grpSpPr>
          <a:xfrm>
            <a:off x="7654094" y="2004511"/>
            <a:ext cx="1438498" cy="1477329"/>
            <a:chOff x="6210996" y="1433695"/>
            <a:chExt cx="1712589" cy="1051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8C4998-86AD-42BD-A65D-D71C3B05B837}"/>
                </a:ext>
              </a:extLst>
            </p:cNvPr>
            <p:cNvSpPr txBox="1"/>
            <p:nvPr/>
          </p:nvSpPr>
          <p:spPr>
            <a:xfrm>
              <a:off x="6211000" y="1433695"/>
              <a:ext cx="171258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38FCE7-57F6-4BFA-8AFD-CA5B88AFC9B2}"/>
                </a:ext>
              </a:extLst>
            </p:cNvPr>
            <p:cNvSpPr txBox="1"/>
            <p:nvPr/>
          </p:nvSpPr>
          <p:spPr>
            <a:xfrm>
              <a:off x="6210996" y="1630759"/>
              <a:ext cx="1712585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340448-971D-4D29-9C87-17F3AD8BFEC8}"/>
              </a:ext>
            </a:extLst>
          </p:cNvPr>
          <p:cNvGrpSpPr/>
          <p:nvPr/>
        </p:nvGrpSpPr>
        <p:grpSpPr>
          <a:xfrm>
            <a:off x="9236911" y="2004511"/>
            <a:ext cx="1456096" cy="1107997"/>
            <a:chOff x="6210996" y="1433695"/>
            <a:chExt cx="1712589" cy="7882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3E8E97-0A4C-4B7D-9AC9-3AE106C456BA}"/>
                </a:ext>
              </a:extLst>
            </p:cNvPr>
            <p:cNvSpPr txBox="1"/>
            <p:nvPr/>
          </p:nvSpPr>
          <p:spPr>
            <a:xfrm>
              <a:off x="6211000" y="1433695"/>
              <a:ext cx="1712585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5D019A-96B3-49A4-AD95-A9583A999DA6}"/>
                </a:ext>
              </a:extLst>
            </p:cNvPr>
            <p:cNvSpPr txBox="1"/>
            <p:nvPr/>
          </p:nvSpPr>
          <p:spPr>
            <a:xfrm>
              <a:off x="6210996" y="1630759"/>
              <a:ext cx="1712585" cy="591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E4AAC9-346B-4CF1-8DD9-7B10731D6E97}"/>
              </a:ext>
            </a:extLst>
          </p:cNvPr>
          <p:cNvGrpSpPr/>
          <p:nvPr/>
        </p:nvGrpSpPr>
        <p:grpSpPr>
          <a:xfrm>
            <a:off x="3567211" y="5368634"/>
            <a:ext cx="1705439" cy="678649"/>
            <a:chOff x="3233965" y="1954419"/>
            <a:chExt cx="1446171" cy="6786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10305F-93C7-4B5E-B0A8-BBC1879E9B0F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4AC411-C683-435B-A124-5EEFDCA9A088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27EDD3-8E51-404A-8A99-09DF4F118255}"/>
              </a:ext>
            </a:extLst>
          </p:cNvPr>
          <p:cNvGrpSpPr/>
          <p:nvPr/>
        </p:nvGrpSpPr>
        <p:grpSpPr>
          <a:xfrm>
            <a:off x="5077856" y="5021868"/>
            <a:ext cx="1705439" cy="678649"/>
            <a:chOff x="3233965" y="1954419"/>
            <a:chExt cx="1446171" cy="6786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3566C0-1222-49C9-B08E-49B7BF0487E0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8FED97-1786-4C9B-BE7B-836F25689D99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CE5303-4034-4383-9F1A-39AC6D807C69}"/>
              </a:ext>
            </a:extLst>
          </p:cNvPr>
          <p:cNvGrpSpPr/>
          <p:nvPr/>
        </p:nvGrpSpPr>
        <p:grpSpPr>
          <a:xfrm>
            <a:off x="6588501" y="4675102"/>
            <a:ext cx="1705439" cy="678649"/>
            <a:chOff x="3233965" y="1954419"/>
            <a:chExt cx="1446171" cy="67864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295318-1498-440F-8FBB-F70774B775C8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E2B11D5-64B8-434D-9634-69B2A149C3F9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33B0F5-B31C-4553-B3BB-845971A7DF30}"/>
              </a:ext>
            </a:extLst>
          </p:cNvPr>
          <p:cNvGrpSpPr/>
          <p:nvPr/>
        </p:nvGrpSpPr>
        <p:grpSpPr>
          <a:xfrm>
            <a:off x="8099146" y="4328336"/>
            <a:ext cx="1705439" cy="678649"/>
            <a:chOff x="3233965" y="1954419"/>
            <a:chExt cx="1446171" cy="6786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72B25F-7982-4B15-A374-EDFF9B188CD5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9E719D-125E-497D-A27B-AA64758597C9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FA1564-B62C-48A8-858F-A099BB26D4BD}"/>
              </a:ext>
            </a:extLst>
          </p:cNvPr>
          <p:cNvGrpSpPr/>
          <p:nvPr/>
        </p:nvGrpSpPr>
        <p:grpSpPr>
          <a:xfrm>
            <a:off x="9609790" y="3981570"/>
            <a:ext cx="1705439" cy="678649"/>
            <a:chOff x="3233965" y="1954419"/>
            <a:chExt cx="1446171" cy="6786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D11D6F-AB17-4370-867F-06609FF3E752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F35274-E69E-47FB-9565-C02CA944C1A7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Bent Arrow 4">
            <a:extLst>
              <a:ext uri="{FF2B5EF4-FFF2-40B4-BE49-F238E27FC236}">
                <a16:creationId xmlns:a16="http://schemas.microsoft.com/office/drawing/2014/main" id="{6DE54854-C600-49EE-8D13-2085D4B2FB03}"/>
              </a:ext>
            </a:extLst>
          </p:cNvPr>
          <p:cNvSpPr/>
          <p:nvPr/>
        </p:nvSpPr>
        <p:spPr>
          <a:xfrm rot="5400000">
            <a:off x="1988150" y="4246140"/>
            <a:ext cx="626554" cy="2264874"/>
          </a:xfrm>
          <a:prstGeom prst="ben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65524175-FFDD-424A-A488-9FDABB372B2C}"/>
              </a:ext>
            </a:extLst>
          </p:cNvPr>
          <p:cNvSpPr/>
          <p:nvPr/>
        </p:nvSpPr>
        <p:spPr>
          <a:xfrm>
            <a:off x="1207902" y="1863828"/>
            <a:ext cx="1836000" cy="316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5" name="Group 14">
            <a:extLst>
              <a:ext uri="{FF2B5EF4-FFF2-40B4-BE49-F238E27FC236}">
                <a16:creationId xmlns:a16="http://schemas.microsoft.com/office/drawing/2014/main" id="{F8F00141-FEA1-4ABC-B031-8DE31E3637B6}"/>
              </a:ext>
            </a:extLst>
          </p:cNvPr>
          <p:cNvGrpSpPr/>
          <p:nvPr/>
        </p:nvGrpSpPr>
        <p:grpSpPr>
          <a:xfrm>
            <a:off x="1269581" y="2004513"/>
            <a:ext cx="1633967" cy="2769989"/>
            <a:chOff x="6210996" y="1433695"/>
            <a:chExt cx="1712589" cy="197063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D28A77-5A3E-4C22-845E-46E0D3DA8F68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EAD16E-002D-42ED-806C-6EEABB920038}"/>
                </a:ext>
              </a:extLst>
            </p:cNvPr>
            <p:cNvSpPr txBox="1"/>
            <p:nvPr/>
          </p:nvSpPr>
          <p:spPr>
            <a:xfrm>
              <a:off x="6210996" y="1630759"/>
              <a:ext cx="1712585" cy="177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48" name="Group 29">
            <a:extLst>
              <a:ext uri="{FF2B5EF4-FFF2-40B4-BE49-F238E27FC236}">
                <a16:creationId xmlns:a16="http://schemas.microsoft.com/office/drawing/2014/main" id="{2F70803C-57DA-4B39-8702-47AD11E1B35C}"/>
              </a:ext>
            </a:extLst>
          </p:cNvPr>
          <p:cNvGrpSpPr/>
          <p:nvPr/>
        </p:nvGrpSpPr>
        <p:grpSpPr>
          <a:xfrm>
            <a:off x="2056566" y="5715400"/>
            <a:ext cx="1705439" cy="678649"/>
            <a:chOff x="3233965" y="1954419"/>
            <a:chExt cx="1446171" cy="67864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BA27509-2662-4CAF-9FE7-F946880BF7F3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7F2FFF5-3E1A-41EF-9DE1-EC3CA3C0D9EC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5DD142-11F7-4123-93E0-C2799FAE242E}"/>
              </a:ext>
            </a:extLst>
          </p:cNvPr>
          <p:cNvGrpSpPr/>
          <p:nvPr/>
        </p:nvGrpSpPr>
        <p:grpSpPr>
          <a:xfrm flipH="1">
            <a:off x="6225337" y="1832314"/>
            <a:ext cx="3007844" cy="4262338"/>
            <a:chOff x="2698364" y="1806188"/>
            <a:chExt cx="3007844" cy="42623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5A5402-A71F-4F17-96DC-7A9B1C6DD1EA}"/>
                </a:ext>
              </a:extLst>
            </p:cNvPr>
            <p:cNvSpPr/>
            <p:nvPr/>
          </p:nvSpPr>
          <p:spPr>
            <a:xfrm>
              <a:off x="4777708" y="1837100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803F34-BCCB-4DBC-8D35-23A3E8CF7FC5}"/>
                </a:ext>
              </a:extLst>
            </p:cNvPr>
            <p:cNvSpPr/>
            <p:nvPr/>
          </p:nvSpPr>
          <p:spPr>
            <a:xfrm>
              <a:off x="4777708" y="2938384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B1EDA4-0E19-45CF-A155-A62DBCE5A1A5}"/>
                </a:ext>
              </a:extLst>
            </p:cNvPr>
            <p:cNvSpPr/>
            <p:nvPr/>
          </p:nvSpPr>
          <p:spPr>
            <a:xfrm>
              <a:off x="4777708" y="4039668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DCCE70-02E9-4A99-9DEE-83C337B0AC84}"/>
                </a:ext>
              </a:extLst>
            </p:cNvPr>
            <p:cNvSpPr/>
            <p:nvPr/>
          </p:nvSpPr>
          <p:spPr>
            <a:xfrm>
              <a:off x="4777708" y="5140952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1D59E512-1B5B-4F26-923A-9A9BC6BFBEB9}"/>
                </a:ext>
              </a:extLst>
            </p:cNvPr>
            <p:cNvSpPr/>
            <p:nvPr/>
          </p:nvSpPr>
          <p:spPr>
            <a:xfrm>
              <a:off x="2700682" y="2907813"/>
              <a:ext cx="2056195" cy="1032243"/>
            </a:xfrm>
            <a:custGeom>
              <a:avLst/>
              <a:gdLst>
                <a:gd name="connsiteX0" fmla="*/ 1621972 w 1621972"/>
                <a:gd name="connsiteY0" fmla="*/ 0 h 925286"/>
                <a:gd name="connsiteX1" fmla="*/ 0 w 1621972"/>
                <a:gd name="connsiteY1" fmla="*/ 925286 h 925286"/>
                <a:gd name="connsiteX2" fmla="*/ 1621972 w 1621972"/>
                <a:gd name="connsiteY2" fmla="*/ 849086 h 925286"/>
                <a:gd name="connsiteX3" fmla="*/ 1621972 w 1621972"/>
                <a:gd name="connsiteY3" fmla="*/ 0 h 925286"/>
                <a:gd name="connsiteX0" fmla="*/ 1632858 w 1632858"/>
                <a:gd name="connsiteY0" fmla="*/ 0 h 957943"/>
                <a:gd name="connsiteX1" fmla="*/ 0 w 1632858"/>
                <a:gd name="connsiteY1" fmla="*/ 957943 h 957943"/>
                <a:gd name="connsiteX2" fmla="*/ 1621972 w 1632858"/>
                <a:gd name="connsiteY2" fmla="*/ 881743 h 957943"/>
                <a:gd name="connsiteX3" fmla="*/ 1632858 w 1632858"/>
                <a:gd name="connsiteY3" fmla="*/ 0 h 957943"/>
                <a:gd name="connsiteX0" fmla="*/ 1632858 w 1654629"/>
                <a:gd name="connsiteY0" fmla="*/ 0 h 957943"/>
                <a:gd name="connsiteX1" fmla="*/ 0 w 1654629"/>
                <a:gd name="connsiteY1" fmla="*/ 957943 h 957943"/>
                <a:gd name="connsiteX2" fmla="*/ 1654629 w 1654629"/>
                <a:gd name="connsiteY2" fmla="*/ 903515 h 957943"/>
                <a:gd name="connsiteX3" fmla="*/ 1632858 w 1654629"/>
                <a:gd name="connsiteY3" fmla="*/ 0 h 957943"/>
                <a:gd name="connsiteX0" fmla="*/ 1643743 w 1654629"/>
                <a:gd name="connsiteY0" fmla="*/ 0 h 979714"/>
                <a:gd name="connsiteX1" fmla="*/ 0 w 1654629"/>
                <a:gd name="connsiteY1" fmla="*/ 979714 h 979714"/>
                <a:gd name="connsiteX2" fmla="*/ 1654629 w 1654629"/>
                <a:gd name="connsiteY2" fmla="*/ 925286 h 979714"/>
                <a:gd name="connsiteX3" fmla="*/ 1643743 w 1654629"/>
                <a:gd name="connsiteY3" fmla="*/ 0 h 979714"/>
                <a:gd name="connsiteX0" fmla="*/ 1630212 w 1654629"/>
                <a:gd name="connsiteY0" fmla="*/ 0 h 947057"/>
                <a:gd name="connsiteX1" fmla="*/ 0 w 1654629"/>
                <a:gd name="connsiteY1" fmla="*/ 947057 h 947057"/>
                <a:gd name="connsiteX2" fmla="*/ 1654629 w 1654629"/>
                <a:gd name="connsiteY2" fmla="*/ 892629 h 947057"/>
                <a:gd name="connsiteX3" fmla="*/ 1630212 w 1654629"/>
                <a:gd name="connsiteY3" fmla="*/ 0 h 947057"/>
                <a:gd name="connsiteX0" fmla="*/ 1657273 w 1657273"/>
                <a:gd name="connsiteY0" fmla="*/ 0 h 968828"/>
                <a:gd name="connsiteX1" fmla="*/ 0 w 1657273"/>
                <a:gd name="connsiteY1" fmla="*/ 968828 h 968828"/>
                <a:gd name="connsiteX2" fmla="*/ 1654629 w 1657273"/>
                <a:gd name="connsiteY2" fmla="*/ 914400 h 968828"/>
                <a:gd name="connsiteX3" fmla="*/ 1657273 w 1657273"/>
                <a:gd name="connsiteY3" fmla="*/ 0 h 968828"/>
                <a:gd name="connsiteX0" fmla="*/ 1684334 w 1684334"/>
                <a:gd name="connsiteY0" fmla="*/ 0 h 990599"/>
                <a:gd name="connsiteX1" fmla="*/ 0 w 1684334"/>
                <a:gd name="connsiteY1" fmla="*/ 990599 h 990599"/>
                <a:gd name="connsiteX2" fmla="*/ 1654629 w 1684334"/>
                <a:gd name="connsiteY2" fmla="*/ 936171 h 990599"/>
                <a:gd name="connsiteX3" fmla="*/ 1684334 w 1684334"/>
                <a:gd name="connsiteY3" fmla="*/ 0 h 990599"/>
                <a:gd name="connsiteX0" fmla="*/ 1589618 w 1654636"/>
                <a:gd name="connsiteY0" fmla="*/ 0 h 947056"/>
                <a:gd name="connsiteX1" fmla="*/ 0 w 1654636"/>
                <a:gd name="connsiteY1" fmla="*/ 947056 h 947056"/>
                <a:gd name="connsiteX2" fmla="*/ 1654629 w 1654636"/>
                <a:gd name="connsiteY2" fmla="*/ 892628 h 947056"/>
                <a:gd name="connsiteX3" fmla="*/ 1589618 w 1654636"/>
                <a:gd name="connsiteY3" fmla="*/ 0 h 947056"/>
                <a:gd name="connsiteX0" fmla="*/ 1603149 w 1654638"/>
                <a:gd name="connsiteY0" fmla="*/ 0 h 979713"/>
                <a:gd name="connsiteX1" fmla="*/ 0 w 1654638"/>
                <a:gd name="connsiteY1" fmla="*/ 979713 h 979713"/>
                <a:gd name="connsiteX2" fmla="*/ 1654629 w 1654638"/>
                <a:gd name="connsiteY2" fmla="*/ 925285 h 979713"/>
                <a:gd name="connsiteX3" fmla="*/ 1603149 w 1654638"/>
                <a:gd name="connsiteY3" fmla="*/ 0 h 979713"/>
                <a:gd name="connsiteX0" fmla="*/ 1603149 w 1627589"/>
                <a:gd name="connsiteY0" fmla="*/ 0 h 979713"/>
                <a:gd name="connsiteX1" fmla="*/ 0 w 1627589"/>
                <a:gd name="connsiteY1" fmla="*/ 979713 h 979713"/>
                <a:gd name="connsiteX2" fmla="*/ 1627568 w 1627589"/>
                <a:gd name="connsiteY2" fmla="*/ 914399 h 979713"/>
                <a:gd name="connsiteX3" fmla="*/ 1603149 w 1627589"/>
                <a:gd name="connsiteY3" fmla="*/ 0 h 979713"/>
                <a:gd name="connsiteX0" fmla="*/ 1603149 w 1611762"/>
                <a:gd name="connsiteY0" fmla="*/ 0 h 979713"/>
                <a:gd name="connsiteX1" fmla="*/ 0 w 1611762"/>
                <a:gd name="connsiteY1" fmla="*/ 979713 h 979713"/>
                <a:gd name="connsiteX2" fmla="*/ 1611709 w 1611762"/>
                <a:gd name="connsiteY2" fmla="*/ 910146 h 979713"/>
                <a:gd name="connsiteX3" fmla="*/ 1603149 w 1611762"/>
                <a:gd name="connsiteY3" fmla="*/ 0 h 979713"/>
                <a:gd name="connsiteX0" fmla="*/ 1581944 w 1611727"/>
                <a:gd name="connsiteY0" fmla="*/ 0 h 979713"/>
                <a:gd name="connsiteX1" fmla="*/ 0 w 1611727"/>
                <a:gd name="connsiteY1" fmla="*/ 979713 h 979713"/>
                <a:gd name="connsiteX2" fmla="*/ 1611709 w 1611727"/>
                <a:gd name="connsiteY2" fmla="*/ 910146 h 979713"/>
                <a:gd name="connsiteX3" fmla="*/ 1581944 w 1611727"/>
                <a:gd name="connsiteY3" fmla="*/ 0 h 979713"/>
                <a:gd name="connsiteX0" fmla="*/ 1581944 w 1586350"/>
                <a:gd name="connsiteY0" fmla="*/ 0 h 979713"/>
                <a:gd name="connsiteX1" fmla="*/ 0 w 1586350"/>
                <a:gd name="connsiteY1" fmla="*/ 979713 h 979713"/>
                <a:gd name="connsiteX2" fmla="*/ 1586263 w 1586350"/>
                <a:gd name="connsiteY2" fmla="*/ 920382 h 979713"/>
                <a:gd name="connsiteX3" fmla="*/ 1581944 w 1586350"/>
                <a:gd name="connsiteY3" fmla="*/ 0 h 979713"/>
                <a:gd name="connsiteX0" fmla="*/ 1581944 w 1586350"/>
                <a:gd name="connsiteY0" fmla="*/ 0 h 979713"/>
                <a:gd name="connsiteX1" fmla="*/ 0 w 1586350"/>
                <a:gd name="connsiteY1" fmla="*/ 979713 h 979713"/>
                <a:gd name="connsiteX2" fmla="*/ 1586263 w 1586350"/>
                <a:gd name="connsiteY2" fmla="*/ 920382 h 979713"/>
                <a:gd name="connsiteX3" fmla="*/ 1581944 w 1586350"/>
                <a:gd name="connsiteY3" fmla="*/ 0 h 979713"/>
                <a:gd name="connsiteX0" fmla="*/ 1581944 w 1582267"/>
                <a:gd name="connsiteY0" fmla="*/ 0 h 979713"/>
                <a:gd name="connsiteX1" fmla="*/ 0 w 1582267"/>
                <a:gd name="connsiteY1" fmla="*/ 979713 h 979713"/>
                <a:gd name="connsiteX2" fmla="*/ 1582022 w 1582267"/>
                <a:gd name="connsiteY2" fmla="*/ 920382 h 979713"/>
                <a:gd name="connsiteX3" fmla="*/ 1581944 w 1582267"/>
                <a:gd name="connsiteY3" fmla="*/ 0 h 979713"/>
                <a:gd name="connsiteX0" fmla="*/ 1581944 w 1582267"/>
                <a:gd name="connsiteY0" fmla="*/ 0 h 972229"/>
                <a:gd name="connsiteX1" fmla="*/ 0 w 1582267"/>
                <a:gd name="connsiteY1" fmla="*/ 972229 h 972229"/>
                <a:gd name="connsiteX2" fmla="*/ 1582022 w 1582267"/>
                <a:gd name="connsiteY2" fmla="*/ 912898 h 972229"/>
                <a:gd name="connsiteX3" fmla="*/ 1581944 w 1582267"/>
                <a:gd name="connsiteY3" fmla="*/ 0 h 972229"/>
                <a:gd name="connsiteX0" fmla="*/ 1577945 w 1582112"/>
                <a:gd name="connsiteY0" fmla="*/ 0 h 974723"/>
                <a:gd name="connsiteX1" fmla="*/ 0 w 1582112"/>
                <a:gd name="connsiteY1" fmla="*/ 974723 h 974723"/>
                <a:gd name="connsiteX2" fmla="*/ 1582022 w 1582112"/>
                <a:gd name="connsiteY2" fmla="*/ 915392 h 974723"/>
                <a:gd name="connsiteX3" fmla="*/ 1577945 w 1582112"/>
                <a:gd name="connsiteY3" fmla="*/ 0 h 974723"/>
                <a:gd name="connsiteX0" fmla="*/ 1575945 w 1582091"/>
                <a:gd name="connsiteY0" fmla="*/ 0 h 969734"/>
                <a:gd name="connsiteX1" fmla="*/ 0 w 1582091"/>
                <a:gd name="connsiteY1" fmla="*/ 969734 h 969734"/>
                <a:gd name="connsiteX2" fmla="*/ 1582022 w 1582091"/>
                <a:gd name="connsiteY2" fmla="*/ 910403 h 969734"/>
                <a:gd name="connsiteX3" fmla="*/ 1575945 w 1582091"/>
                <a:gd name="connsiteY3" fmla="*/ 0 h 969734"/>
                <a:gd name="connsiteX0" fmla="*/ 1575945 w 1582091"/>
                <a:gd name="connsiteY0" fmla="*/ 0 h 972229"/>
                <a:gd name="connsiteX1" fmla="*/ 0 w 1582091"/>
                <a:gd name="connsiteY1" fmla="*/ 972229 h 972229"/>
                <a:gd name="connsiteX2" fmla="*/ 1582022 w 1582091"/>
                <a:gd name="connsiteY2" fmla="*/ 912898 h 972229"/>
                <a:gd name="connsiteX3" fmla="*/ 1575945 w 1582091"/>
                <a:gd name="connsiteY3" fmla="*/ 0 h 972229"/>
                <a:gd name="connsiteX0" fmla="*/ 1575945 w 1582091"/>
                <a:gd name="connsiteY0" fmla="*/ 0 h 974724"/>
                <a:gd name="connsiteX1" fmla="*/ 0 w 1582091"/>
                <a:gd name="connsiteY1" fmla="*/ 974724 h 974724"/>
                <a:gd name="connsiteX2" fmla="*/ 1582022 w 1582091"/>
                <a:gd name="connsiteY2" fmla="*/ 915393 h 974724"/>
                <a:gd name="connsiteX3" fmla="*/ 1575945 w 1582091"/>
                <a:gd name="connsiteY3" fmla="*/ 0 h 974724"/>
                <a:gd name="connsiteX0" fmla="*/ 1575945 w 1578155"/>
                <a:gd name="connsiteY0" fmla="*/ 0 h 974724"/>
                <a:gd name="connsiteX1" fmla="*/ 0 w 1578155"/>
                <a:gd name="connsiteY1" fmla="*/ 974724 h 974724"/>
                <a:gd name="connsiteX2" fmla="*/ 1578023 w 1578155"/>
                <a:gd name="connsiteY2" fmla="*/ 920382 h 974724"/>
                <a:gd name="connsiteX3" fmla="*/ 1575945 w 1578155"/>
                <a:gd name="connsiteY3" fmla="*/ 0 h 974724"/>
                <a:gd name="connsiteX0" fmla="*/ 1575945 w 1578155"/>
                <a:gd name="connsiteY0" fmla="*/ 0 h 974724"/>
                <a:gd name="connsiteX1" fmla="*/ 0 w 1578155"/>
                <a:gd name="connsiteY1" fmla="*/ 974724 h 974724"/>
                <a:gd name="connsiteX2" fmla="*/ 1578023 w 1578155"/>
                <a:gd name="connsiteY2" fmla="*/ 922875 h 974724"/>
                <a:gd name="connsiteX3" fmla="*/ 1575945 w 1578155"/>
                <a:gd name="connsiteY3" fmla="*/ 0 h 974724"/>
                <a:gd name="connsiteX0" fmla="*/ 1585943 w 1588153"/>
                <a:gd name="connsiteY0" fmla="*/ 0 h 972229"/>
                <a:gd name="connsiteX1" fmla="*/ 0 w 1588153"/>
                <a:gd name="connsiteY1" fmla="*/ 972229 h 972229"/>
                <a:gd name="connsiteX2" fmla="*/ 1588021 w 1588153"/>
                <a:gd name="connsiteY2" fmla="*/ 922875 h 972229"/>
                <a:gd name="connsiteX3" fmla="*/ 1585943 w 1588153"/>
                <a:gd name="connsiteY3" fmla="*/ 0 h 972229"/>
                <a:gd name="connsiteX0" fmla="*/ 1593941 w 1596151"/>
                <a:gd name="connsiteY0" fmla="*/ 0 h 999669"/>
                <a:gd name="connsiteX1" fmla="*/ 0 w 1596151"/>
                <a:gd name="connsiteY1" fmla="*/ 999669 h 999669"/>
                <a:gd name="connsiteX2" fmla="*/ 1596019 w 1596151"/>
                <a:gd name="connsiteY2" fmla="*/ 922875 h 999669"/>
                <a:gd name="connsiteX3" fmla="*/ 1593941 w 1596151"/>
                <a:gd name="connsiteY3" fmla="*/ 0 h 99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151" h="999669">
                  <a:moveTo>
                    <a:pt x="1593941" y="0"/>
                  </a:moveTo>
                  <a:lnTo>
                    <a:pt x="0" y="999669"/>
                  </a:lnTo>
                  <a:lnTo>
                    <a:pt x="1596019" y="922875"/>
                  </a:lnTo>
                  <a:cubicBezTo>
                    <a:pt x="1596900" y="618075"/>
                    <a:pt x="1593060" y="304800"/>
                    <a:pt x="1593941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85000"/>
                  </a:schemeClr>
                </a:gs>
                <a:gs pos="100000">
                  <a:schemeClr val="accent3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C747A239-1D55-47F6-A052-0F0BAA662369}"/>
                </a:ext>
              </a:extLst>
            </p:cNvPr>
            <p:cNvSpPr/>
            <p:nvPr/>
          </p:nvSpPr>
          <p:spPr>
            <a:xfrm>
              <a:off x="2698364" y="1806188"/>
              <a:ext cx="2063810" cy="2133869"/>
            </a:xfrm>
            <a:custGeom>
              <a:avLst/>
              <a:gdLst>
                <a:gd name="connsiteX0" fmla="*/ 1621972 w 1621972"/>
                <a:gd name="connsiteY0" fmla="*/ 0 h 2035628"/>
                <a:gd name="connsiteX1" fmla="*/ 0 w 1621972"/>
                <a:gd name="connsiteY1" fmla="*/ 2035628 h 2035628"/>
                <a:gd name="connsiteX2" fmla="*/ 1621972 w 1621972"/>
                <a:gd name="connsiteY2" fmla="*/ 892628 h 2035628"/>
                <a:gd name="connsiteX3" fmla="*/ 1621972 w 1621972"/>
                <a:gd name="connsiteY3" fmla="*/ 0 h 2035628"/>
                <a:gd name="connsiteX0" fmla="*/ 1621972 w 1654629"/>
                <a:gd name="connsiteY0" fmla="*/ 0 h 2035628"/>
                <a:gd name="connsiteX1" fmla="*/ 0 w 1654629"/>
                <a:gd name="connsiteY1" fmla="*/ 2035628 h 2035628"/>
                <a:gd name="connsiteX2" fmla="*/ 1654629 w 1654629"/>
                <a:gd name="connsiteY2" fmla="*/ 881742 h 2035628"/>
                <a:gd name="connsiteX3" fmla="*/ 1621972 w 1654629"/>
                <a:gd name="connsiteY3" fmla="*/ 0 h 2035628"/>
                <a:gd name="connsiteX0" fmla="*/ 1635503 w 1654629"/>
                <a:gd name="connsiteY0" fmla="*/ 0 h 2013857"/>
                <a:gd name="connsiteX1" fmla="*/ 0 w 1654629"/>
                <a:gd name="connsiteY1" fmla="*/ 2013857 h 2013857"/>
                <a:gd name="connsiteX2" fmla="*/ 1654629 w 1654629"/>
                <a:gd name="connsiteY2" fmla="*/ 859971 h 2013857"/>
                <a:gd name="connsiteX3" fmla="*/ 1635503 w 1654629"/>
                <a:gd name="connsiteY3" fmla="*/ 0 h 2013857"/>
                <a:gd name="connsiteX0" fmla="*/ 1594911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594911 w 1654629"/>
                <a:gd name="connsiteY3" fmla="*/ 0 h 2002971"/>
                <a:gd name="connsiteX0" fmla="*/ 1600197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600197 w 1654629"/>
                <a:gd name="connsiteY3" fmla="*/ 0 h 2002971"/>
                <a:gd name="connsiteX0" fmla="*/ 1605484 w 1654629"/>
                <a:gd name="connsiteY0" fmla="*/ 0 h 2007224"/>
                <a:gd name="connsiteX1" fmla="*/ 0 w 1654629"/>
                <a:gd name="connsiteY1" fmla="*/ 2007224 h 2007224"/>
                <a:gd name="connsiteX2" fmla="*/ 1654629 w 1654629"/>
                <a:gd name="connsiteY2" fmla="*/ 853338 h 2007224"/>
                <a:gd name="connsiteX3" fmla="*/ 1605484 w 1654629"/>
                <a:gd name="connsiteY3" fmla="*/ 0 h 2007224"/>
                <a:gd name="connsiteX0" fmla="*/ 1605484 w 1612337"/>
                <a:gd name="connsiteY0" fmla="*/ 0 h 2007224"/>
                <a:gd name="connsiteX1" fmla="*/ 0 w 1612337"/>
                <a:gd name="connsiteY1" fmla="*/ 2007224 h 2007224"/>
                <a:gd name="connsiteX2" fmla="*/ 1612337 w 1612337"/>
                <a:gd name="connsiteY2" fmla="*/ 870350 h 2007224"/>
                <a:gd name="connsiteX3" fmla="*/ 1605484 w 1612337"/>
                <a:gd name="connsiteY3" fmla="*/ 0 h 2007224"/>
                <a:gd name="connsiteX0" fmla="*/ 1605484 w 1612337"/>
                <a:gd name="connsiteY0" fmla="*/ 0 h 2041344"/>
                <a:gd name="connsiteX1" fmla="*/ 0 w 1612337"/>
                <a:gd name="connsiteY1" fmla="*/ 2041344 h 2041344"/>
                <a:gd name="connsiteX2" fmla="*/ 1612337 w 1612337"/>
                <a:gd name="connsiteY2" fmla="*/ 904470 h 2041344"/>
                <a:gd name="connsiteX3" fmla="*/ 1605484 w 1612337"/>
                <a:gd name="connsiteY3" fmla="*/ 0 h 2041344"/>
                <a:gd name="connsiteX0" fmla="*/ 1605484 w 1612337"/>
                <a:gd name="connsiteY0" fmla="*/ 0 h 2041344"/>
                <a:gd name="connsiteX1" fmla="*/ 0 w 1612337"/>
                <a:gd name="connsiteY1" fmla="*/ 2041344 h 2041344"/>
                <a:gd name="connsiteX2" fmla="*/ 1612337 w 1612337"/>
                <a:gd name="connsiteY2" fmla="*/ 911293 h 2041344"/>
                <a:gd name="connsiteX3" fmla="*/ 1605484 w 1612337"/>
                <a:gd name="connsiteY3" fmla="*/ 0 h 2041344"/>
                <a:gd name="connsiteX0" fmla="*/ 1613967 w 1614481"/>
                <a:gd name="connsiteY0" fmla="*/ 0 h 2051579"/>
                <a:gd name="connsiteX1" fmla="*/ 0 w 1614481"/>
                <a:gd name="connsiteY1" fmla="*/ 2051579 h 2051579"/>
                <a:gd name="connsiteX2" fmla="*/ 1612337 w 1614481"/>
                <a:gd name="connsiteY2" fmla="*/ 921528 h 2051579"/>
                <a:gd name="connsiteX3" fmla="*/ 1613967 w 1614481"/>
                <a:gd name="connsiteY3" fmla="*/ 0 h 2051579"/>
                <a:gd name="connsiteX0" fmla="*/ 1597003 w 1612337"/>
                <a:gd name="connsiteY0" fmla="*/ 0 h 2048168"/>
                <a:gd name="connsiteX1" fmla="*/ 0 w 1612337"/>
                <a:gd name="connsiteY1" fmla="*/ 2048168 h 2048168"/>
                <a:gd name="connsiteX2" fmla="*/ 1612337 w 1612337"/>
                <a:gd name="connsiteY2" fmla="*/ 918117 h 2048168"/>
                <a:gd name="connsiteX3" fmla="*/ 1597003 w 1612337"/>
                <a:gd name="connsiteY3" fmla="*/ 0 h 2048168"/>
                <a:gd name="connsiteX0" fmla="*/ 1600839 w 1612337"/>
                <a:gd name="connsiteY0" fmla="*/ 0 h 2043403"/>
                <a:gd name="connsiteX1" fmla="*/ 0 w 1612337"/>
                <a:gd name="connsiteY1" fmla="*/ 2043403 h 2043403"/>
                <a:gd name="connsiteX2" fmla="*/ 1612337 w 1612337"/>
                <a:gd name="connsiteY2" fmla="*/ 913352 h 2043403"/>
                <a:gd name="connsiteX3" fmla="*/ 1600839 w 1612337"/>
                <a:gd name="connsiteY3" fmla="*/ 0 h 2043403"/>
                <a:gd name="connsiteX0" fmla="*/ 1600839 w 1612337"/>
                <a:gd name="connsiteY0" fmla="*/ 0 h 2043403"/>
                <a:gd name="connsiteX1" fmla="*/ 0 w 1612337"/>
                <a:gd name="connsiteY1" fmla="*/ 2043403 h 2043403"/>
                <a:gd name="connsiteX2" fmla="*/ 1612337 w 1612337"/>
                <a:gd name="connsiteY2" fmla="*/ 915735 h 2043403"/>
                <a:gd name="connsiteX3" fmla="*/ 1600839 w 1612337"/>
                <a:gd name="connsiteY3" fmla="*/ 0 h 2043403"/>
                <a:gd name="connsiteX0" fmla="*/ 1598829 w 1610327"/>
                <a:gd name="connsiteY0" fmla="*/ 0 h 2068370"/>
                <a:gd name="connsiteX1" fmla="*/ 0 w 1610327"/>
                <a:gd name="connsiteY1" fmla="*/ 2068370 h 2068370"/>
                <a:gd name="connsiteX2" fmla="*/ 1610327 w 1610327"/>
                <a:gd name="connsiteY2" fmla="*/ 915735 h 2068370"/>
                <a:gd name="connsiteX3" fmla="*/ 1598829 w 1610327"/>
                <a:gd name="connsiteY3" fmla="*/ 0 h 206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0327" h="2068370">
                  <a:moveTo>
                    <a:pt x="1598829" y="0"/>
                  </a:moveTo>
                  <a:lnTo>
                    <a:pt x="0" y="2068370"/>
                  </a:lnTo>
                  <a:lnTo>
                    <a:pt x="1610327" y="915735"/>
                  </a:lnTo>
                  <a:cubicBezTo>
                    <a:pt x="1608043" y="625618"/>
                    <a:pt x="1601113" y="290117"/>
                    <a:pt x="159882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85000"/>
                  </a:schemeClr>
                </a:gs>
                <a:gs pos="100000">
                  <a:schemeClr val="accent4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Freeform 59">
              <a:extLst>
                <a:ext uri="{FF2B5EF4-FFF2-40B4-BE49-F238E27FC236}">
                  <a16:creationId xmlns:a16="http://schemas.microsoft.com/office/drawing/2014/main" id="{E2C0E29A-6185-4C01-9E9F-15B51C0BBDB2}"/>
                </a:ext>
              </a:extLst>
            </p:cNvPr>
            <p:cNvSpPr/>
            <p:nvPr/>
          </p:nvSpPr>
          <p:spPr>
            <a:xfrm flipV="1">
              <a:off x="2707979" y="3936415"/>
              <a:ext cx="2047004" cy="1029679"/>
            </a:xfrm>
            <a:custGeom>
              <a:avLst/>
              <a:gdLst>
                <a:gd name="connsiteX0" fmla="*/ 1621972 w 1621972"/>
                <a:gd name="connsiteY0" fmla="*/ 0 h 925286"/>
                <a:gd name="connsiteX1" fmla="*/ 0 w 1621972"/>
                <a:gd name="connsiteY1" fmla="*/ 925286 h 925286"/>
                <a:gd name="connsiteX2" fmla="*/ 1621972 w 1621972"/>
                <a:gd name="connsiteY2" fmla="*/ 849086 h 925286"/>
                <a:gd name="connsiteX3" fmla="*/ 1621972 w 1621972"/>
                <a:gd name="connsiteY3" fmla="*/ 0 h 925286"/>
                <a:gd name="connsiteX0" fmla="*/ 1632858 w 1632858"/>
                <a:gd name="connsiteY0" fmla="*/ 0 h 957943"/>
                <a:gd name="connsiteX1" fmla="*/ 0 w 1632858"/>
                <a:gd name="connsiteY1" fmla="*/ 957943 h 957943"/>
                <a:gd name="connsiteX2" fmla="*/ 1621972 w 1632858"/>
                <a:gd name="connsiteY2" fmla="*/ 881743 h 957943"/>
                <a:gd name="connsiteX3" fmla="*/ 1632858 w 1632858"/>
                <a:gd name="connsiteY3" fmla="*/ 0 h 957943"/>
                <a:gd name="connsiteX0" fmla="*/ 1632858 w 1654629"/>
                <a:gd name="connsiteY0" fmla="*/ 0 h 957943"/>
                <a:gd name="connsiteX1" fmla="*/ 0 w 1654629"/>
                <a:gd name="connsiteY1" fmla="*/ 957943 h 957943"/>
                <a:gd name="connsiteX2" fmla="*/ 1654629 w 1654629"/>
                <a:gd name="connsiteY2" fmla="*/ 903515 h 957943"/>
                <a:gd name="connsiteX3" fmla="*/ 1632858 w 1654629"/>
                <a:gd name="connsiteY3" fmla="*/ 0 h 957943"/>
                <a:gd name="connsiteX0" fmla="*/ 1643743 w 1654629"/>
                <a:gd name="connsiteY0" fmla="*/ 0 h 979714"/>
                <a:gd name="connsiteX1" fmla="*/ 0 w 1654629"/>
                <a:gd name="connsiteY1" fmla="*/ 979714 h 979714"/>
                <a:gd name="connsiteX2" fmla="*/ 1654629 w 1654629"/>
                <a:gd name="connsiteY2" fmla="*/ 925286 h 979714"/>
                <a:gd name="connsiteX3" fmla="*/ 1643743 w 1654629"/>
                <a:gd name="connsiteY3" fmla="*/ 0 h 979714"/>
                <a:gd name="connsiteX0" fmla="*/ 1630212 w 1654629"/>
                <a:gd name="connsiteY0" fmla="*/ 0 h 947057"/>
                <a:gd name="connsiteX1" fmla="*/ 0 w 1654629"/>
                <a:gd name="connsiteY1" fmla="*/ 947057 h 947057"/>
                <a:gd name="connsiteX2" fmla="*/ 1654629 w 1654629"/>
                <a:gd name="connsiteY2" fmla="*/ 892629 h 947057"/>
                <a:gd name="connsiteX3" fmla="*/ 1630212 w 1654629"/>
                <a:gd name="connsiteY3" fmla="*/ 0 h 947057"/>
                <a:gd name="connsiteX0" fmla="*/ 1657273 w 1657273"/>
                <a:gd name="connsiteY0" fmla="*/ 0 h 968828"/>
                <a:gd name="connsiteX1" fmla="*/ 0 w 1657273"/>
                <a:gd name="connsiteY1" fmla="*/ 968828 h 968828"/>
                <a:gd name="connsiteX2" fmla="*/ 1654629 w 1657273"/>
                <a:gd name="connsiteY2" fmla="*/ 914400 h 968828"/>
                <a:gd name="connsiteX3" fmla="*/ 1657273 w 1657273"/>
                <a:gd name="connsiteY3" fmla="*/ 0 h 968828"/>
                <a:gd name="connsiteX0" fmla="*/ 1684334 w 1684334"/>
                <a:gd name="connsiteY0" fmla="*/ 0 h 990599"/>
                <a:gd name="connsiteX1" fmla="*/ 0 w 1684334"/>
                <a:gd name="connsiteY1" fmla="*/ 990599 h 990599"/>
                <a:gd name="connsiteX2" fmla="*/ 1654629 w 1684334"/>
                <a:gd name="connsiteY2" fmla="*/ 936171 h 990599"/>
                <a:gd name="connsiteX3" fmla="*/ 1684334 w 1684334"/>
                <a:gd name="connsiteY3" fmla="*/ 0 h 990599"/>
                <a:gd name="connsiteX0" fmla="*/ 1589618 w 1654636"/>
                <a:gd name="connsiteY0" fmla="*/ 0 h 947056"/>
                <a:gd name="connsiteX1" fmla="*/ 0 w 1654636"/>
                <a:gd name="connsiteY1" fmla="*/ 947056 h 947056"/>
                <a:gd name="connsiteX2" fmla="*/ 1654629 w 1654636"/>
                <a:gd name="connsiteY2" fmla="*/ 892628 h 947056"/>
                <a:gd name="connsiteX3" fmla="*/ 1589618 w 1654636"/>
                <a:gd name="connsiteY3" fmla="*/ 0 h 947056"/>
                <a:gd name="connsiteX0" fmla="*/ 1603149 w 1654638"/>
                <a:gd name="connsiteY0" fmla="*/ 0 h 979713"/>
                <a:gd name="connsiteX1" fmla="*/ 0 w 1654638"/>
                <a:gd name="connsiteY1" fmla="*/ 979713 h 979713"/>
                <a:gd name="connsiteX2" fmla="*/ 1654629 w 1654638"/>
                <a:gd name="connsiteY2" fmla="*/ 925285 h 979713"/>
                <a:gd name="connsiteX3" fmla="*/ 1603149 w 1654638"/>
                <a:gd name="connsiteY3" fmla="*/ 0 h 979713"/>
                <a:gd name="connsiteX0" fmla="*/ 1603149 w 1627589"/>
                <a:gd name="connsiteY0" fmla="*/ 0 h 979713"/>
                <a:gd name="connsiteX1" fmla="*/ 0 w 1627589"/>
                <a:gd name="connsiteY1" fmla="*/ 979713 h 979713"/>
                <a:gd name="connsiteX2" fmla="*/ 1627568 w 1627589"/>
                <a:gd name="connsiteY2" fmla="*/ 914399 h 979713"/>
                <a:gd name="connsiteX3" fmla="*/ 1603149 w 1627589"/>
                <a:gd name="connsiteY3" fmla="*/ 0 h 979713"/>
                <a:gd name="connsiteX0" fmla="*/ 1603149 w 1606525"/>
                <a:gd name="connsiteY0" fmla="*/ 0 h 979713"/>
                <a:gd name="connsiteX1" fmla="*/ 0 w 1606525"/>
                <a:gd name="connsiteY1" fmla="*/ 979713 h 979713"/>
                <a:gd name="connsiteX2" fmla="*/ 1606422 w 1606525"/>
                <a:gd name="connsiteY2" fmla="*/ 910146 h 979713"/>
                <a:gd name="connsiteX3" fmla="*/ 1603149 w 1606525"/>
                <a:gd name="connsiteY3" fmla="*/ 0 h 979713"/>
                <a:gd name="connsiteX0" fmla="*/ 1603149 w 1603149"/>
                <a:gd name="connsiteY0" fmla="*/ 0 h 979713"/>
                <a:gd name="connsiteX1" fmla="*/ 0 w 1603149"/>
                <a:gd name="connsiteY1" fmla="*/ 979713 h 979713"/>
                <a:gd name="connsiteX2" fmla="*/ 1601135 w 1603149"/>
                <a:gd name="connsiteY2" fmla="*/ 914399 h 979713"/>
                <a:gd name="connsiteX3" fmla="*/ 1603149 w 1603149"/>
                <a:gd name="connsiteY3" fmla="*/ 0 h 979713"/>
                <a:gd name="connsiteX0" fmla="*/ 1608435 w 1608435"/>
                <a:gd name="connsiteY0" fmla="*/ 0 h 988219"/>
                <a:gd name="connsiteX1" fmla="*/ 0 w 1608435"/>
                <a:gd name="connsiteY1" fmla="*/ 988219 h 988219"/>
                <a:gd name="connsiteX2" fmla="*/ 1601135 w 1608435"/>
                <a:gd name="connsiteY2" fmla="*/ 922905 h 988219"/>
                <a:gd name="connsiteX3" fmla="*/ 1608435 w 1608435"/>
                <a:gd name="connsiteY3" fmla="*/ 0 h 988219"/>
                <a:gd name="connsiteX0" fmla="*/ 1591471 w 1601183"/>
                <a:gd name="connsiteY0" fmla="*/ 0 h 991631"/>
                <a:gd name="connsiteX1" fmla="*/ 0 w 1601183"/>
                <a:gd name="connsiteY1" fmla="*/ 991631 h 991631"/>
                <a:gd name="connsiteX2" fmla="*/ 1601135 w 1601183"/>
                <a:gd name="connsiteY2" fmla="*/ 926317 h 991631"/>
                <a:gd name="connsiteX3" fmla="*/ 1591471 w 1601183"/>
                <a:gd name="connsiteY3" fmla="*/ 0 h 991631"/>
                <a:gd name="connsiteX0" fmla="*/ 1587230 w 1601171"/>
                <a:gd name="connsiteY0" fmla="*/ 0 h 991631"/>
                <a:gd name="connsiteX1" fmla="*/ 0 w 1601171"/>
                <a:gd name="connsiteY1" fmla="*/ 991631 h 991631"/>
                <a:gd name="connsiteX2" fmla="*/ 1601135 w 1601171"/>
                <a:gd name="connsiteY2" fmla="*/ 926317 h 991631"/>
                <a:gd name="connsiteX3" fmla="*/ 1587230 w 1601171"/>
                <a:gd name="connsiteY3" fmla="*/ 0 h 991631"/>
                <a:gd name="connsiteX0" fmla="*/ 1587230 w 1601170"/>
                <a:gd name="connsiteY0" fmla="*/ 0 h 988219"/>
                <a:gd name="connsiteX1" fmla="*/ 0 w 1601170"/>
                <a:gd name="connsiteY1" fmla="*/ 988219 h 988219"/>
                <a:gd name="connsiteX2" fmla="*/ 1601135 w 1601170"/>
                <a:gd name="connsiteY2" fmla="*/ 922905 h 988219"/>
                <a:gd name="connsiteX3" fmla="*/ 1587230 w 1601170"/>
                <a:gd name="connsiteY3" fmla="*/ 0 h 988219"/>
                <a:gd name="connsiteX0" fmla="*/ 1587230 w 1601170"/>
                <a:gd name="connsiteY0" fmla="*/ 0 h 991631"/>
                <a:gd name="connsiteX1" fmla="*/ 0 w 1601170"/>
                <a:gd name="connsiteY1" fmla="*/ 991631 h 991631"/>
                <a:gd name="connsiteX2" fmla="*/ 1601135 w 1601170"/>
                <a:gd name="connsiteY2" fmla="*/ 926317 h 991631"/>
                <a:gd name="connsiteX3" fmla="*/ 1587230 w 1601170"/>
                <a:gd name="connsiteY3" fmla="*/ 0 h 991631"/>
                <a:gd name="connsiteX0" fmla="*/ 1589240 w 1603180"/>
                <a:gd name="connsiteY0" fmla="*/ 0 h 949187"/>
                <a:gd name="connsiteX1" fmla="*/ 0 w 1603180"/>
                <a:gd name="connsiteY1" fmla="*/ 949187 h 949187"/>
                <a:gd name="connsiteX2" fmla="*/ 1603145 w 1603180"/>
                <a:gd name="connsiteY2" fmla="*/ 926317 h 949187"/>
                <a:gd name="connsiteX3" fmla="*/ 1589240 w 1603180"/>
                <a:gd name="connsiteY3" fmla="*/ 0 h 949187"/>
                <a:gd name="connsiteX0" fmla="*/ 1589240 w 1603180"/>
                <a:gd name="connsiteY0" fmla="*/ 0 h 954181"/>
                <a:gd name="connsiteX1" fmla="*/ 0 w 1603180"/>
                <a:gd name="connsiteY1" fmla="*/ 954181 h 954181"/>
                <a:gd name="connsiteX2" fmla="*/ 1603145 w 1603180"/>
                <a:gd name="connsiteY2" fmla="*/ 926317 h 954181"/>
                <a:gd name="connsiteX3" fmla="*/ 1589240 w 1603180"/>
                <a:gd name="connsiteY3" fmla="*/ 0 h 954181"/>
                <a:gd name="connsiteX0" fmla="*/ 1591249 w 1605189"/>
                <a:gd name="connsiteY0" fmla="*/ 0 h 956677"/>
                <a:gd name="connsiteX1" fmla="*/ 0 w 1605189"/>
                <a:gd name="connsiteY1" fmla="*/ 956677 h 956677"/>
                <a:gd name="connsiteX2" fmla="*/ 1605154 w 1605189"/>
                <a:gd name="connsiteY2" fmla="*/ 926317 h 956677"/>
                <a:gd name="connsiteX3" fmla="*/ 1591249 w 1605189"/>
                <a:gd name="connsiteY3" fmla="*/ 0 h 956677"/>
                <a:gd name="connsiteX0" fmla="*/ 1591249 w 1601181"/>
                <a:gd name="connsiteY0" fmla="*/ 0 h 956677"/>
                <a:gd name="connsiteX1" fmla="*/ 0 w 1601181"/>
                <a:gd name="connsiteY1" fmla="*/ 956677 h 956677"/>
                <a:gd name="connsiteX2" fmla="*/ 1601134 w 1601181"/>
                <a:gd name="connsiteY2" fmla="*/ 892812 h 956677"/>
                <a:gd name="connsiteX3" fmla="*/ 1591249 w 1601181"/>
                <a:gd name="connsiteY3" fmla="*/ 0 h 956677"/>
                <a:gd name="connsiteX0" fmla="*/ 1591249 w 1607194"/>
                <a:gd name="connsiteY0" fmla="*/ 0 h 956677"/>
                <a:gd name="connsiteX1" fmla="*/ 0 w 1607194"/>
                <a:gd name="connsiteY1" fmla="*/ 956677 h 956677"/>
                <a:gd name="connsiteX2" fmla="*/ 1607163 w 1607194"/>
                <a:gd name="connsiteY2" fmla="*/ 892812 h 956677"/>
                <a:gd name="connsiteX3" fmla="*/ 1591249 w 1607194"/>
                <a:gd name="connsiteY3" fmla="*/ 0 h 956677"/>
                <a:gd name="connsiteX0" fmla="*/ 1591249 w 1603184"/>
                <a:gd name="connsiteY0" fmla="*/ 0 h 956677"/>
                <a:gd name="connsiteX1" fmla="*/ 0 w 1603184"/>
                <a:gd name="connsiteY1" fmla="*/ 956677 h 956677"/>
                <a:gd name="connsiteX2" fmla="*/ 1603144 w 1603184"/>
                <a:gd name="connsiteY2" fmla="*/ 890420 h 956677"/>
                <a:gd name="connsiteX3" fmla="*/ 1591249 w 1603184"/>
                <a:gd name="connsiteY3" fmla="*/ 0 h 956677"/>
                <a:gd name="connsiteX0" fmla="*/ 1591249 w 1601181"/>
                <a:gd name="connsiteY0" fmla="*/ 0 h 956677"/>
                <a:gd name="connsiteX1" fmla="*/ 0 w 1601181"/>
                <a:gd name="connsiteY1" fmla="*/ 956677 h 956677"/>
                <a:gd name="connsiteX2" fmla="*/ 1601134 w 1601181"/>
                <a:gd name="connsiteY2" fmla="*/ 890420 h 956677"/>
                <a:gd name="connsiteX3" fmla="*/ 1591249 w 1601181"/>
                <a:gd name="connsiteY3" fmla="*/ 0 h 956677"/>
                <a:gd name="connsiteX0" fmla="*/ 1591249 w 1597184"/>
                <a:gd name="connsiteY0" fmla="*/ 0 h 956677"/>
                <a:gd name="connsiteX1" fmla="*/ 0 w 1597184"/>
                <a:gd name="connsiteY1" fmla="*/ 956677 h 956677"/>
                <a:gd name="connsiteX2" fmla="*/ 1597114 w 1597184"/>
                <a:gd name="connsiteY2" fmla="*/ 890420 h 956677"/>
                <a:gd name="connsiteX3" fmla="*/ 1591249 w 1597184"/>
                <a:gd name="connsiteY3" fmla="*/ 0 h 956677"/>
                <a:gd name="connsiteX0" fmla="*/ 1593652 w 1597214"/>
                <a:gd name="connsiteY0" fmla="*/ 0 h 956677"/>
                <a:gd name="connsiteX1" fmla="*/ 0 w 1597214"/>
                <a:gd name="connsiteY1" fmla="*/ 956677 h 956677"/>
                <a:gd name="connsiteX2" fmla="*/ 1597114 w 1597214"/>
                <a:gd name="connsiteY2" fmla="*/ 890420 h 956677"/>
                <a:gd name="connsiteX3" fmla="*/ 1593652 w 1597214"/>
                <a:gd name="connsiteY3" fmla="*/ 0 h 95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214" h="956677">
                  <a:moveTo>
                    <a:pt x="1593652" y="0"/>
                  </a:moveTo>
                  <a:lnTo>
                    <a:pt x="0" y="956677"/>
                  </a:lnTo>
                  <a:lnTo>
                    <a:pt x="1597114" y="890420"/>
                  </a:lnTo>
                  <a:cubicBezTo>
                    <a:pt x="1597995" y="585620"/>
                    <a:pt x="1592771" y="304800"/>
                    <a:pt x="1593652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Freeform 60">
              <a:extLst>
                <a:ext uri="{FF2B5EF4-FFF2-40B4-BE49-F238E27FC236}">
                  <a16:creationId xmlns:a16="http://schemas.microsoft.com/office/drawing/2014/main" id="{AE67EC92-8718-44E2-BCE7-379A36B0109E}"/>
                </a:ext>
              </a:extLst>
            </p:cNvPr>
            <p:cNvSpPr/>
            <p:nvPr/>
          </p:nvSpPr>
          <p:spPr>
            <a:xfrm flipV="1">
              <a:off x="2706092" y="3936417"/>
              <a:ext cx="2058102" cy="2132109"/>
            </a:xfrm>
            <a:custGeom>
              <a:avLst/>
              <a:gdLst>
                <a:gd name="connsiteX0" fmla="*/ 1621972 w 1621972"/>
                <a:gd name="connsiteY0" fmla="*/ 0 h 2035628"/>
                <a:gd name="connsiteX1" fmla="*/ 0 w 1621972"/>
                <a:gd name="connsiteY1" fmla="*/ 2035628 h 2035628"/>
                <a:gd name="connsiteX2" fmla="*/ 1621972 w 1621972"/>
                <a:gd name="connsiteY2" fmla="*/ 892628 h 2035628"/>
                <a:gd name="connsiteX3" fmla="*/ 1621972 w 1621972"/>
                <a:gd name="connsiteY3" fmla="*/ 0 h 2035628"/>
                <a:gd name="connsiteX0" fmla="*/ 1621972 w 1654629"/>
                <a:gd name="connsiteY0" fmla="*/ 0 h 2035628"/>
                <a:gd name="connsiteX1" fmla="*/ 0 w 1654629"/>
                <a:gd name="connsiteY1" fmla="*/ 2035628 h 2035628"/>
                <a:gd name="connsiteX2" fmla="*/ 1654629 w 1654629"/>
                <a:gd name="connsiteY2" fmla="*/ 881742 h 2035628"/>
                <a:gd name="connsiteX3" fmla="*/ 1621972 w 1654629"/>
                <a:gd name="connsiteY3" fmla="*/ 0 h 2035628"/>
                <a:gd name="connsiteX0" fmla="*/ 1635503 w 1654629"/>
                <a:gd name="connsiteY0" fmla="*/ 0 h 2013857"/>
                <a:gd name="connsiteX1" fmla="*/ 0 w 1654629"/>
                <a:gd name="connsiteY1" fmla="*/ 2013857 h 2013857"/>
                <a:gd name="connsiteX2" fmla="*/ 1654629 w 1654629"/>
                <a:gd name="connsiteY2" fmla="*/ 859971 h 2013857"/>
                <a:gd name="connsiteX3" fmla="*/ 1635503 w 1654629"/>
                <a:gd name="connsiteY3" fmla="*/ 0 h 2013857"/>
                <a:gd name="connsiteX0" fmla="*/ 1594911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594911 w 1654629"/>
                <a:gd name="connsiteY3" fmla="*/ 0 h 2002971"/>
                <a:gd name="connsiteX0" fmla="*/ 1594911 w 1617624"/>
                <a:gd name="connsiteY0" fmla="*/ 0 h 2002971"/>
                <a:gd name="connsiteX1" fmla="*/ 0 w 1617624"/>
                <a:gd name="connsiteY1" fmla="*/ 2002971 h 2002971"/>
                <a:gd name="connsiteX2" fmla="*/ 1617624 w 1617624"/>
                <a:gd name="connsiteY2" fmla="*/ 870350 h 2002971"/>
                <a:gd name="connsiteX3" fmla="*/ 1594911 w 1617624"/>
                <a:gd name="connsiteY3" fmla="*/ 0 h 2002971"/>
                <a:gd name="connsiteX0" fmla="*/ 1594911 w 1596478"/>
                <a:gd name="connsiteY0" fmla="*/ 0 h 2002971"/>
                <a:gd name="connsiteX1" fmla="*/ 0 w 1596478"/>
                <a:gd name="connsiteY1" fmla="*/ 2002971 h 2002971"/>
                <a:gd name="connsiteX2" fmla="*/ 1596478 w 1596478"/>
                <a:gd name="connsiteY2" fmla="*/ 883110 h 2002971"/>
                <a:gd name="connsiteX3" fmla="*/ 1594911 w 1596478"/>
                <a:gd name="connsiteY3" fmla="*/ 0 h 2002971"/>
                <a:gd name="connsiteX0" fmla="*/ 1605483 w 1605502"/>
                <a:gd name="connsiteY0" fmla="*/ 0 h 2015730"/>
                <a:gd name="connsiteX1" fmla="*/ 0 w 1605502"/>
                <a:gd name="connsiteY1" fmla="*/ 2015730 h 2015730"/>
                <a:gd name="connsiteX2" fmla="*/ 1596478 w 1605502"/>
                <a:gd name="connsiteY2" fmla="*/ 895869 h 2015730"/>
                <a:gd name="connsiteX3" fmla="*/ 1605483 w 1605502"/>
                <a:gd name="connsiteY3" fmla="*/ 0 h 2015730"/>
                <a:gd name="connsiteX0" fmla="*/ 1605483 w 1605502"/>
                <a:gd name="connsiteY0" fmla="*/ 0 h 2032742"/>
                <a:gd name="connsiteX1" fmla="*/ 0 w 1605502"/>
                <a:gd name="connsiteY1" fmla="*/ 2032742 h 2032742"/>
                <a:gd name="connsiteX2" fmla="*/ 1596478 w 1605502"/>
                <a:gd name="connsiteY2" fmla="*/ 912881 h 2032742"/>
                <a:gd name="connsiteX3" fmla="*/ 1605483 w 1605502"/>
                <a:gd name="connsiteY3" fmla="*/ 0 h 2032742"/>
                <a:gd name="connsiteX0" fmla="*/ 1592760 w 1596478"/>
                <a:gd name="connsiteY0" fmla="*/ 0 h 2060037"/>
                <a:gd name="connsiteX1" fmla="*/ 0 w 1596478"/>
                <a:gd name="connsiteY1" fmla="*/ 2060037 h 2060037"/>
                <a:gd name="connsiteX2" fmla="*/ 1596478 w 1596478"/>
                <a:gd name="connsiteY2" fmla="*/ 940176 h 2060037"/>
                <a:gd name="connsiteX3" fmla="*/ 1592760 w 1596478"/>
                <a:gd name="connsiteY3" fmla="*/ 0 h 2060037"/>
                <a:gd name="connsiteX0" fmla="*/ 1592760 w 1596478"/>
                <a:gd name="connsiteY0" fmla="*/ 0 h 2042978"/>
                <a:gd name="connsiteX1" fmla="*/ 0 w 1596478"/>
                <a:gd name="connsiteY1" fmla="*/ 2042978 h 2042978"/>
                <a:gd name="connsiteX2" fmla="*/ 1596478 w 1596478"/>
                <a:gd name="connsiteY2" fmla="*/ 923117 h 2042978"/>
                <a:gd name="connsiteX3" fmla="*/ 1592760 w 1596478"/>
                <a:gd name="connsiteY3" fmla="*/ 0 h 2042978"/>
                <a:gd name="connsiteX0" fmla="*/ 1592760 w 1596478"/>
                <a:gd name="connsiteY0" fmla="*/ 0 h 2053214"/>
                <a:gd name="connsiteX1" fmla="*/ 0 w 1596478"/>
                <a:gd name="connsiteY1" fmla="*/ 2053214 h 2053214"/>
                <a:gd name="connsiteX2" fmla="*/ 1596478 w 1596478"/>
                <a:gd name="connsiteY2" fmla="*/ 933353 h 2053214"/>
                <a:gd name="connsiteX3" fmla="*/ 1592760 w 1596478"/>
                <a:gd name="connsiteY3" fmla="*/ 0 h 2053214"/>
                <a:gd name="connsiteX0" fmla="*/ 1614004 w 1614014"/>
                <a:gd name="connsiteY0" fmla="*/ 0 h 2053214"/>
                <a:gd name="connsiteX1" fmla="*/ 0 w 1614014"/>
                <a:gd name="connsiteY1" fmla="*/ 2053214 h 2053214"/>
                <a:gd name="connsiteX2" fmla="*/ 1596478 w 1614014"/>
                <a:gd name="connsiteY2" fmla="*/ 933353 h 2053214"/>
                <a:gd name="connsiteX3" fmla="*/ 1614004 w 1614014"/>
                <a:gd name="connsiteY3" fmla="*/ 0 h 2053214"/>
                <a:gd name="connsiteX0" fmla="*/ 1599936 w 1599946"/>
                <a:gd name="connsiteY0" fmla="*/ 0 h 2015763"/>
                <a:gd name="connsiteX1" fmla="*/ 0 w 1599946"/>
                <a:gd name="connsiteY1" fmla="*/ 2015763 h 2015763"/>
                <a:gd name="connsiteX2" fmla="*/ 1582410 w 1599946"/>
                <a:gd name="connsiteY2" fmla="*/ 933353 h 2015763"/>
                <a:gd name="connsiteX3" fmla="*/ 1599936 w 1599946"/>
                <a:gd name="connsiteY3" fmla="*/ 0 h 2015763"/>
                <a:gd name="connsiteX0" fmla="*/ 1605965 w 1605975"/>
                <a:gd name="connsiteY0" fmla="*/ 0 h 2025750"/>
                <a:gd name="connsiteX1" fmla="*/ 0 w 1605975"/>
                <a:gd name="connsiteY1" fmla="*/ 2025750 h 2025750"/>
                <a:gd name="connsiteX2" fmla="*/ 1588439 w 1605975"/>
                <a:gd name="connsiteY2" fmla="*/ 933353 h 2025750"/>
                <a:gd name="connsiteX3" fmla="*/ 1605965 w 1605975"/>
                <a:gd name="connsiteY3" fmla="*/ 0 h 2025750"/>
                <a:gd name="connsiteX0" fmla="*/ 1605965 w 1605975"/>
                <a:gd name="connsiteY0" fmla="*/ 0 h 2018259"/>
                <a:gd name="connsiteX1" fmla="*/ 0 w 1605975"/>
                <a:gd name="connsiteY1" fmla="*/ 2018259 h 2018259"/>
                <a:gd name="connsiteX2" fmla="*/ 1588439 w 1605975"/>
                <a:gd name="connsiteY2" fmla="*/ 933353 h 2018259"/>
                <a:gd name="connsiteX3" fmla="*/ 1605965 w 1605975"/>
                <a:gd name="connsiteY3" fmla="*/ 0 h 2018259"/>
                <a:gd name="connsiteX0" fmla="*/ 1605965 w 1608648"/>
                <a:gd name="connsiteY0" fmla="*/ 0 h 2018259"/>
                <a:gd name="connsiteX1" fmla="*/ 0 w 1608648"/>
                <a:gd name="connsiteY1" fmla="*/ 2018259 h 2018259"/>
                <a:gd name="connsiteX2" fmla="*/ 1608648 w 1608648"/>
                <a:gd name="connsiteY2" fmla="*/ 896780 h 2018259"/>
                <a:gd name="connsiteX3" fmla="*/ 1605965 w 1608648"/>
                <a:gd name="connsiteY3" fmla="*/ 0 h 2018259"/>
                <a:gd name="connsiteX0" fmla="*/ 1605965 w 1614711"/>
                <a:gd name="connsiteY0" fmla="*/ 0 h 2018259"/>
                <a:gd name="connsiteX1" fmla="*/ 0 w 1614711"/>
                <a:gd name="connsiteY1" fmla="*/ 2018259 h 2018259"/>
                <a:gd name="connsiteX2" fmla="*/ 1614711 w 1614711"/>
                <a:gd name="connsiteY2" fmla="*/ 908971 h 2018259"/>
                <a:gd name="connsiteX3" fmla="*/ 1605965 w 1614711"/>
                <a:gd name="connsiteY3" fmla="*/ 0 h 201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4711" h="2018259">
                  <a:moveTo>
                    <a:pt x="1605965" y="0"/>
                  </a:moveTo>
                  <a:lnTo>
                    <a:pt x="0" y="2018259"/>
                  </a:lnTo>
                  <a:lnTo>
                    <a:pt x="1614711" y="908971"/>
                  </a:lnTo>
                  <a:cubicBezTo>
                    <a:pt x="1614189" y="614601"/>
                    <a:pt x="1606487" y="294370"/>
                    <a:pt x="160596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85000"/>
                  </a:schemeClr>
                </a:gs>
                <a:gs pos="100000">
                  <a:schemeClr val="accent1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Rectangle 30">
            <a:extLst>
              <a:ext uri="{FF2B5EF4-FFF2-40B4-BE49-F238E27FC236}">
                <a16:creationId xmlns:a16="http://schemas.microsoft.com/office/drawing/2014/main" id="{3C2EFFA2-3DDD-4CCE-8242-37B43A62D4A7}"/>
              </a:ext>
            </a:extLst>
          </p:cNvPr>
          <p:cNvSpPr/>
          <p:nvPr/>
        </p:nvSpPr>
        <p:spPr>
          <a:xfrm>
            <a:off x="6525606" y="3247385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FFB130AE-2D72-4D54-BF26-0B0CCA0031B1}"/>
              </a:ext>
            </a:extLst>
          </p:cNvPr>
          <p:cNvSpPr/>
          <p:nvPr/>
        </p:nvSpPr>
        <p:spPr>
          <a:xfrm>
            <a:off x="6525606" y="542979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1897E6DD-B893-45E7-9982-BCF9D7F6F4B9}"/>
              </a:ext>
            </a:extLst>
          </p:cNvPr>
          <p:cNvSpPr/>
          <p:nvPr/>
        </p:nvSpPr>
        <p:spPr>
          <a:xfrm rot="2700000">
            <a:off x="6586684" y="424120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47DBB73-57B1-4A07-B4EC-B34E345E9B0B}"/>
              </a:ext>
            </a:extLst>
          </p:cNvPr>
          <p:cNvSpPr/>
          <p:nvPr/>
        </p:nvSpPr>
        <p:spPr>
          <a:xfrm>
            <a:off x="6540913" y="216348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8F44764-A22A-4046-8D8C-D496D5AC9129}"/>
              </a:ext>
            </a:extLst>
          </p:cNvPr>
          <p:cNvGrpSpPr/>
          <p:nvPr/>
        </p:nvGrpSpPr>
        <p:grpSpPr>
          <a:xfrm>
            <a:off x="8384028" y="2895457"/>
            <a:ext cx="3424798" cy="2812775"/>
            <a:chOff x="8384028" y="2895457"/>
            <a:chExt cx="3424798" cy="2812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3649BB-510A-48F4-B151-4AD85B907897}"/>
                </a:ext>
              </a:extLst>
            </p:cNvPr>
            <p:cNvGrpSpPr/>
            <p:nvPr/>
          </p:nvGrpSpPr>
          <p:grpSpPr>
            <a:xfrm flipH="1">
              <a:off x="8384028" y="2895457"/>
              <a:ext cx="3424798" cy="2812775"/>
              <a:chOff x="6317093" y="541243"/>
              <a:chExt cx="4600203" cy="377813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25B20EE-7135-491E-8C0B-6E64D6303815}"/>
                  </a:ext>
                </a:extLst>
              </p:cNvPr>
              <p:cNvSpPr/>
              <p:nvPr/>
            </p:nvSpPr>
            <p:spPr>
              <a:xfrm>
                <a:off x="7792373" y="541243"/>
                <a:ext cx="1769431" cy="2142130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8EC6A98-2919-4495-8902-5D3D5BD3A74D}"/>
                  </a:ext>
                </a:extLst>
              </p:cNvPr>
              <p:cNvSpPr/>
              <p:nvPr/>
            </p:nvSpPr>
            <p:spPr>
              <a:xfrm>
                <a:off x="8393141" y="600492"/>
                <a:ext cx="1045799" cy="1919663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22A712A-5A86-4F9D-A4F4-0BB38D7EE205}"/>
                  </a:ext>
                </a:extLst>
              </p:cNvPr>
              <p:cNvSpPr/>
              <p:nvPr/>
            </p:nvSpPr>
            <p:spPr>
              <a:xfrm>
                <a:off x="8458940" y="789798"/>
                <a:ext cx="909857" cy="1477745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8B01D9A-D725-4C33-A035-0BC301A4C849}"/>
                  </a:ext>
                </a:extLst>
              </p:cNvPr>
              <p:cNvSpPr/>
              <p:nvPr/>
            </p:nvSpPr>
            <p:spPr>
              <a:xfrm>
                <a:off x="6317093" y="1517977"/>
                <a:ext cx="1940721" cy="1844841"/>
              </a:xfrm>
              <a:custGeom>
                <a:avLst/>
                <a:gdLst>
                  <a:gd name="connsiteX0" fmla="*/ 2219357 w 2978438"/>
                  <a:gd name="connsiteY0" fmla="*/ 5459 h 2831285"/>
                  <a:gd name="connsiteX1" fmla="*/ 2265077 w 2978438"/>
                  <a:gd name="connsiteY1" fmla="*/ 24509 h 2831285"/>
                  <a:gd name="connsiteX2" fmla="*/ 2973737 w 2978438"/>
                  <a:gd name="connsiteY2" fmla="*/ 1905696 h 2831285"/>
                  <a:gd name="connsiteX3" fmla="*/ 2957544 w 2978438"/>
                  <a:gd name="connsiteY3" fmla="*/ 1943796 h 2831285"/>
                  <a:gd name="connsiteX4" fmla="*/ 627729 w 2978438"/>
                  <a:gd name="connsiteY4" fmla="*/ 2822954 h 2831285"/>
                  <a:gd name="connsiteX5" fmla="*/ 588677 w 2978438"/>
                  <a:gd name="connsiteY5" fmla="*/ 2828669 h 2831285"/>
                  <a:gd name="connsiteX6" fmla="*/ 361029 w 2978438"/>
                  <a:gd name="connsiteY6" fmla="*/ 2400996 h 2831285"/>
                  <a:gd name="connsiteX7" fmla="*/ 126714 w 2978438"/>
                  <a:gd name="connsiteY7" fmla="*/ 1732341 h 2831285"/>
                  <a:gd name="connsiteX8" fmla="*/ 36226 w 2978438"/>
                  <a:gd name="connsiteY8" fmla="*/ 1268474 h 2831285"/>
                  <a:gd name="connsiteX9" fmla="*/ 31 w 2978438"/>
                  <a:gd name="connsiteY9" fmla="*/ 826514 h 2831285"/>
                  <a:gd name="connsiteX10" fmla="*/ 7651 w 2978438"/>
                  <a:gd name="connsiteY10" fmla="*/ 794129 h 2831285"/>
                  <a:gd name="connsiteX11" fmla="*/ 40989 w 2978438"/>
                  <a:gd name="connsiteY11" fmla="*/ 773173 h 2831285"/>
                  <a:gd name="connsiteX12" fmla="*/ 2219357 w 2978438"/>
                  <a:gd name="connsiteY12" fmla="*/ 5459 h 2831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78438" h="2831285">
                    <a:moveTo>
                      <a:pt x="2219357" y="5459"/>
                    </a:moveTo>
                    <a:cubicBezTo>
                      <a:pt x="2244122" y="-4066"/>
                      <a:pt x="2258409" y="-3114"/>
                      <a:pt x="2265077" y="24509"/>
                    </a:cubicBezTo>
                    <a:cubicBezTo>
                      <a:pt x="2275554" y="32129"/>
                      <a:pt x="2957544" y="1867596"/>
                      <a:pt x="2973737" y="1905696"/>
                    </a:cubicBezTo>
                    <a:cubicBezTo>
                      <a:pt x="2982309" y="1926651"/>
                      <a:pt x="2980404" y="1935224"/>
                      <a:pt x="2957544" y="1943796"/>
                    </a:cubicBezTo>
                    <a:cubicBezTo>
                      <a:pt x="2807049" y="1998089"/>
                      <a:pt x="850614" y="2742944"/>
                      <a:pt x="627729" y="2822954"/>
                    </a:cubicBezTo>
                    <a:cubicBezTo>
                      <a:pt x="615347" y="2827716"/>
                      <a:pt x="602964" y="2835336"/>
                      <a:pt x="588677" y="2828669"/>
                    </a:cubicBezTo>
                    <a:cubicBezTo>
                      <a:pt x="504857" y="2690556"/>
                      <a:pt x="427704" y="2548634"/>
                      <a:pt x="361029" y="2400996"/>
                    </a:cubicBezTo>
                    <a:cubicBezTo>
                      <a:pt x="263874" y="2184779"/>
                      <a:pt x="184816" y="1962846"/>
                      <a:pt x="126714" y="1732341"/>
                    </a:cubicBezTo>
                    <a:cubicBezTo>
                      <a:pt x="87661" y="1578989"/>
                      <a:pt x="57181" y="1423731"/>
                      <a:pt x="36226" y="1268474"/>
                    </a:cubicBezTo>
                    <a:cubicBezTo>
                      <a:pt x="20986" y="1158936"/>
                      <a:pt x="31" y="863661"/>
                      <a:pt x="31" y="826514"/>
                    </a:cubicBezTo>
                    <a:cubicBezTo>
                      <a:pt x="31" y="815084"/>
                      <a:pt x="-921" y="803654"/>
                      <a:pt x="7651" y="794129"/>
                    </a:cubicBezTo>
                    <a:cubicBezTo>
                      <a:pt x="14319" y="779841"/>
                      <a:pt x="28606" y="777936"/>
                      <a:pt x="40989" y="773173"/>
                    </a:cubicBezTo>
                    <a:cubicBezTo>
                      <a:pt x="314357" y="675066"/>
                      <a:pt x="2105057" y="48321"/>
                      <a:pt x="2219357" y="54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6EAC820-B4F9-4B23-A39C-5F2EE7046C8C}"/>
                  </a:ext>
                </a:extLst>
              </p:cNvPr>
              <p:cNvSpPr/>
              <p:nvPr/>
            </p:nvSpPr>
            <p:spPr>
              <a:xfrm>
                <a:off x="9780843" y="3331599"/>
                <a:ext cx="1136453" cy="987782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4122" h="1515954">
                    <a:moveTo>
                      <a:pt x="603980" y="1515955"/>
                    </a:moveTo>
                    <a:cubicBezTo>
                      <a:pt x="458248" y="1343552"/>
                      <a:pt x="53435" y="876827"/>
                      <a:pt x="18193" y="836822"/>
                    </a:cubicBezTo>
                    <a:cubicBezTo>
                      <a:pt x="-7525" y="807295"/>
                      <a:pt x="-6572" y="797770"/>
                      <a:pt x="24860" y="774910"/>
                    </a:cubicBezTo>
                    <a:cubicBezTo>
                      <a:pt x="86773" y="728238"/>
                      <a:pt x="1084993" y="63392"/>
                      <a:pt x="1165003" y="8147"/>
                    </a:cubicBezTo>
                    <a:cubicBezTo>
                      <a:pt x="1181195" y="-3283"/>
                      <a:pt x="1188816" y="-3283"/>
                      <a:pt x="1203103" y="11958"/>
                    </a:cubicBezTo>
                    <a:cubicBezTo>
                      <a:pt x="1383125" y="214840"/>
                      <a:pt x="1564100" y="416770"/>
                      <a:pt x="1744123" y="619652"/>
                    </a:cubicBezTo>
                    <a:cubicBezTo>
                      <a:pt x="1724120" y="666325"/>
                      <a:pt x="1685068" y="698710"/>
                      <a:pt x="1651730" y="733000"/>
                    </a:cubicBezTo>
                    <a:cubicBezTo>
                      <a:pt x="1365028" y="1027322"/>
                      <a:pt x="1044988" y="1278783"/>
                      <a:pt x="684943" y="1478808"/>
                    </a:cubicBezTo>
                    <a:cubicBezTo>
                      <a:pt x="659225" y="1492142"/>
                      <a:pt x="634460" y="1510240"/>
                      <a:pt x="603980" y="15159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EB46D5D-9013-4D22-AA7A-0E67FC74821F}"/>
                  </a:ext>
                </a:extLst>
              </p:cNvPr>
              <p:cNvSpPr/>
              <p:nvPr/>
            </p:nvSpPr>
            <p:spPr>
              <a:xfrm>
                <a:off x="9074929" y="1948035"/>
                <a:ext cx="1306754" cy="1894074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5BAA788-04C0-4E78-BDC8-CD3F323F79B4}"/>
                  </a:ext>
                </a:extLst>
              </p:cNvPr>
              <p:cNvSpPr/>
              <p:nvPr/>
            </p:nvSpPr>
            <p:spPr>
              <a:xfrm>
                <a:off x="8820761" y="1893908"/>
                <a:ext cx="185604" cy="184965"/>
              </a:xfrm>
              <a:custGeom>
                <a:avLst/>
                <a:gdLst>
                  <a:gd name="connsiteX0" fmla="*/ 11 w 284849"/>
                  <a:gd name="connsiteY0" fmla="*/ 139076 h 283866"/>
                  <a:gd name="connsiteX1" fmla="*/ 142886 w 284849"/>
                  <a:gd name="connsiteY1" fmla="*/ 11 h 283866"/>
                  <a:gd name="connsiteX2" fmla="*/ 284808 w 284849"/>
                  <a:gd name="connsiteY2" fmla="*/ 143838 h 283866"/>
                  <a:gd name="connsiteX3" fmla="*/ 140981 w 284849"/>
                  <a:gd name="connsiteY3" fmla="*/ 283856 h 283866"/>
                  <a:gd name="connsiteX4" fmla="*/ 11 w 284849"/>
                  <a:gd name="connsiteY4" fmla="*/ 139076 h 28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849" h="283866">
                    <a:moveTo>
                      <a:pt x="11" y="139076"/>
                    </a:moveTo>
                    <a:cubicBezTo>
                      <a:pt x="963" y="60019"/>
                      <a:pt x="62876" y="-942"/>
                      <a:pt x="142886" y="11"/>
                    </a:cubicBezTo>
                    <a:cubicBezTo>
                      <a:pt x="222896" y="11"/>
                      <a:pt x="286713" y="65733"/>
                      <a:pt x="284808" y="143838"/>
                    </a:cubicBezTo>
                    <a:cubicBezTo>
                      <a:pt x="282903" y="220991"/>
                      <a:pt x="218133" y="284808"/>
                      <a:pt x="140981" y="283856"/>
                    </a:cubicBezTo>
                    <a:cubicBezTo>
                      <a:pt x="61923" y="282903"/>
                      <a:pt x="-942" y="219086"/>
                      <a:pt x="11" y="1390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799FAFA-3859-4B03-9047-61DAA215783A}"/>
                  </a:ext>
                </a:extLst>
              </p:cNvPr>
              <p:cNvSpPr/>
              <p:nvPr/>
            </p:nvSpPr>
            <p:spPr>
              <a:xfrm>
                <a:off x="8879065" y="1951626"/>
                <a:ext cx="67046" cy="67668"/>
              </a:xfrm>
              <a:custGeom>
                <a:avLst/>
                <a:gdLst>
                  <a:gd name="connsiteX0" fmla="*/ 102898 w 102897"/>
                  <a:gd name="connsiteY0" fmla="*/ 51435 h 103851"/>
                  <a:gd name="connsiteX1" fmla="*/ 53368 w 102897"/>
                  <a:gd name="connsiteY1" fmla="*/ 103822 h 103851"/>
                  <a:gd name="connsiteX2" fmla="*/ 28 w 102897"/>
                  <a:gd name="connsiteY2" fmla="*/ 54292 h 103851"/>
                  <a:gd name="connsiteX3" fmla="*/ 51463 w 102897"/>
                  <a:gd name="connsiteY3" fmla="*/ 0 h 103851"/>
                  <a:gd name="connsiteX4" fmla="*/ 102898 w 102897"/>
                  <a:gd name="connsiteY4" fmla="*/ 51435 h 10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7" h="103851">
                    <a:moveTo>
                      <a:pt x="102898" y="51435"/>
                    </a:moveTo>
                    <a:cubicBezTo>
                      <a:pt x="102898" y="80010"/>
                      <a:pt x="81943" y="102870"/>
                      <a:pt x="53368" y="103822"/>
                    </a:cubicBezTo>
                    <a:cubicBezTo>
                      <a:pt x="25745" y="104775"/>
                      <a:pt x="1933" y="81915"/>
                      <a:pt x="28" y="54292"/>
                    </a:cubicBezTo>
                    <a:cubicBezTo>
                      <a:pt x="-925" y="24765"/>
                      <a:pt x="22888" y="0"/>
                      <a:pt x="51463" y="0"/>
                    </a:cubicBezTo>
                    <a:cubicBezTo>
                      <a:pt x="79085" y="0"/>
                      <a:pt x="102898" y="23813"/>
                      <a:pt x="102898" y="5143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746DB8-40A7-4113-97D4-38850E8C90FA}"/>
                </a:ext>
              </a:extLst>
            </p:cNvPr>
            <p:cNvSpPr txBox="1"/>
            <p:nvPr/>
          </p:nvSpPr>
          <p:spPr>
            <a:xfrm>
              <a:off x="9484648" y="3322807"/>
              <a:ext cx="778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START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8F8FDD-10E0-4B72-B551-DE2CA10F2D7E}"/>
              </a:ext>
            </a:extLst>
          </p:cNvPr>
          <p:cNvGrpSpPr/>
          <p:nvPr/>
        </p:nvGrpSpPr>
        <p:grpSpPr>
          <a:xfrm flipH="1">
            <a:off x="713078" y="1915480"/>
            <a:ext cx="5371734" cy="761971"/>
            <a:chOff x="6147655" y="2385508"/>
            <a:chExt cx="5371734" cy="76197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2E45FF-A16A-49A3-A946-28B8A5858C69}"/>
                </a:ext>
              </a:extLst>
            </p:cNvPr>
            <p:cNvSpPr txBox="1"/>
            <p:nvPr/>
          </p:nvSpPr>
          <p:spPr>
            <a:xfrm>
              <a:off x="6147655" y="2385508"/>
              <a:ext cx="2143761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FCD858-444E-48E5-B6EC-E641950716F7}"/>
                </a:ext>
              </a:extLst>
            </p:cNvPr>
            <p:cNvSpPr txBox="1"/>
            <p:nvPr/>
          </p:nvSpPr>
          <p:spPr>
            <a:xfrm>
              <a:off x="8191289" y="247175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307A19-F5EE-44A4-8EE7-CD830E6ECBED}"/>
                </a:ext>
              </a:extLst>
            </p:cNvPr>
            <p:cNvSpPr txBox="1"/>
            <p:nvPr/>
          </p:nvSpPr>
          <p:spPr>
            <a:xfrm>
              <a:off x="8191289" y="283970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E0709B-A185-4A52-80A8-B90589FB5F0D}"/>
              </a:ext>
            </a:extLst>
          </p:cNvPr>
          <p:cNvGrpSpPr/>
          <p:nvPr/>
        </p:nvGrpSpPr>
        <p:grpSpPr>
          <a:xfrm flipH="1">
            <a:off x="713078" y="3018024"/>
            <a:ext cx="5371734" cy="761971"/>
            <a:chOff x="6147655" y="2385508"/>
            <a:chExt cx="5371734" cy="76197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71BC74-514F-4965-B924-ADFDF35423E8}"/>
                </a:ext>
              </a:extLst>
            </p:cNvPr>
            <p:cNvSpPr txBox="1"/>
            <p:nvPr/>
          </p:nvSpPr>
          <p:spPr>
            <a:xfrm>
              <a:off x="6147655" y="2385508"/>
              <a:ext cx="2143761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1B113E-506D-40C4-BE7C-38FB1B01DB0C}"/>
                </a:ext>
              </a:extLst>
            </p:cNvPr>
            <p:cNvSpPr txBox="1"/>
            <p:nvPr/>
          </p:nvSpPr>
          <p:spPr>
            <a:xfrm>
              <a:off x="8191289" y="247175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D4C9661-2E69-492D-87DF-FE8E135B16BE}"/>
                </a:ext>
              </a:extLst>
            </p:cNvPr>
            <p:cNvSpPr txBox="1"/>
            <p:nvPr/>
          </p:nvSpPr>
          <p:spPr>
            <a:xfrm>
              <a:off x="8191289" y="283970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BD673-18CF-430E-95A0-BC12D30994D3}"/>
              </a:ext>
            </a:extLst>
          </p:cNvPr>
          <p:cNvGrpSpPr/>
          <p:nvPr/>
        </p:nvGrpSpPr>
        <p:grpSpPr>
          <a:xfrm flipH="1">
            <a:off x="713078" y="4120568"/>
            <a:ext cx="5371734" cy="761971"/>
            <a:chOff x="6147655" y="2385508"/>
            <a:chExt cx="5371734" cy="76197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36CD76-9ACF-46CA-81EC-F9228C8689B6}"/>
                </a:ext>
              </a:extLst>
            </p:cNvPr>
            <p:cNvSpPr txBox="1"/>
            <p:nvPr/>
          </p:nvSpPr>
          <p:spPr>
            <a:xfrm>
              <a:off x="6147655" y="2385508"/>
              <a:ext cx="2143761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B8CA6B-B4F2-417A-95CA-6F7007393204}"/>
                </a:ext>
              </a:extLst>
            </p:cNvPr>
            <p:cNvSpPr txBox="1"/>
            <p:nvPr/>
          </p:nvSpPr>
          <p:spPr>
            <a:xfrm>
              <a:off x="8191289" y="247175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A29442-95BF-47FA-B30A-177E50351E04}"/>
                </a:ext>
              </a:extLst>
            </p:cNvPr>
            <p:cNvSpPr txBox="1"/>
            <p:nvPr/>
          </p:nvSpPr>
          <p:spPr>
            <a:xfrm>
              <a:off x="8191289" y="283970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E010C3-F27B-4BFE-901A-800830F20BD4}"/>
              </a:ext>
            </a:extLst>
          </p:cNvPr>
          <p:cNvGrpSpPr/>
          <p:nvPr/>
        </p:nvGrpSpPr>
        <p:grpSpPr>
          <a:xfrm flipH="1">
            <a:off x="713078" y="5223112"/>
            <a:ext cx="5371734" cy="761971"/>
            <a:chOff x="6147655" y="2385508"/>
            <a:chExt cx="5371734" cy="76197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7C9C61-09BE-4C62-B137-61BF7C34A290}"/>
                </a:ext>
              </a:extLst>
            </p:cNvPr>
            <p:cNvSpPr txBox="1"/>
            <p:nvPr/>
          </p:nvSpPr>
          <p:spPr>
            <a:xfrm>
              <a:off x="6147655" y="2385508"/>
              <a:ext cx="2143761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4E801D-40CE-4017-A9D2-64F615657729}"/>
                </a:ext>
              </a:extLst>
            </p:cNvPr>
            <p:cNvSpPr txBox="1"/>
            <p:nvPr/>
          </p:nvSpPr>
          <p:spPr>
            <a:xfrm>
              <a:off x="8191289" y="247175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7D7E0E-E33C-4BC0-98D7-BDE159C16DEA}"/>
                </a:ext>
              </a:extLst>
            </p:cNvPr>
            <p:cNvSpPr txBox="1"/>
            <p:nvPr/>
          </p:nvSpPr>
          <p:spPr>
            <a:xfrm>
              <a:off x="8191289" y="283970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D9B55D-62A0-4BFD-B15E-41488BD32002}"/>
              </a:ext>
            </a:extLst>
          </p:cNvPr>
          <p:cNvSpPr txBox="1"/>
          <p:nvPr/>
        </p:nvSpPr>
        <p:spPr>
          <a:xfrm>
            <a:off x="776526" y="394954"/>
            <a:ext cx="43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E6ABFBBB-306E-438C-B63C-603AE6E3301C}"/>
              </a:ext>
            </a:extLst>
          </p:cNvPr>
          <p:cNvSpPr/>
          <p:nvPr/>
        </p:nvSpPr>
        <p:spPr>
          <a:xfrm>
            <a:off x="788183" y="2637135"/>
            <a:ext cx="39185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F3434-DEE0-4D84-95AF-F40A91F31DCB}"/>
              </a:ext>
            </a:extLst>
          </p:cNvPr>
          <p:cNvSpPr txBox="1"/>
          <p:nvPr/>
        </p:nvSpPr>
        <p:spPr>
          <a:xfrm>
            <a:off x="877985" y="5274837"/>
            <a:ext cx="373897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 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r"/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ith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>
                <a:solidFill>
                  <a:schemeClr val="accent4"/>
                </a:solidFill>
                <a:cs typeface="Arial" pitchFamily="34" charset="0"/>
              </a:rPr>
              <a:t>A</a:t>
            </a:r>
            <a:r>
              <a:rPr lang="en-US" altLang="ko-KR" sz="2400" dirty="0">
                <a:solidFill>
                  <a:schemeClr val="accent4"/>
                </a:solidFill>
                <a:cs typeface="Arial" pitchFamily="34" charset="0"/>
              </a:rPr>
              <a:t>llppt.com</a:t>
            </a:r>
            <a:endParaRPr lang="ko-KR" altLang="en-US" sz="24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035F0-9CEA-4D0D-A216-3EA53AB453F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DB1111-9B91-4FEB-809C-D0DEF357833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C12669-88A2-4957-9F7F-3BC70BE700A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40A82-222E-4695-AC5D-7FDF59807E6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5CD4E6-3721-46C4-A604-4D93C1936BFE}"/>
              </a:ext>
            </a:extLst>
          </p:cNvPr>
          <p:cNvGrpSpPr/>
          <p:nvPr/>
        </p:nvGrpSpPr>
        <p:grpSpPr>
          <a:xfrm>
            <a:off x="847505" y="4790469"/>
            <a:ext cx="2100084" cy="1261884"/>
            <a:chOff x="592509" y="1556792"/>
            <a:chExt cx="2033531" cy="12618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30AFFD-1606-4B25-B3BA-549594AFC069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A114F3-C9A6-4EED-97A1-1939AE87FDA7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4104D1D-7EA3-415F-8A3C-7F71D98D48EF}"/>
              </a:ext>
            </a:extLst>
          </p:cNvPr>
          <p:cNvGrpSpPr/>
          <p:nvPr/>
        </p:nvGrpSpPr>
        <p:grpSpPr>
          <a:xfrm>
            <a:off x="1907962" y="1420953"/>
            <a:ext cx="8376076" cy="3917007"/>
            <a:chOff x="-59660" y="2248297"/>
            <a:chExt cx="8376076" cy="3917007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E1F623BC-8B34-45D1-9048-E0145A75512E}"/>
                </a:ext>
              </a:extLst>
            </p:cNvPr>
            <p:cNvSpPr/>
            <p:nvPr/>
          </p:nvSpPr>
          <p:spPr>
            <a:xfrm>
              <a:off x="5220072" y="3068960"/>
              <a:ext cx="3096344" cy="3096344"/>
            </a:xfrm>
            <a:prstGeom prst="blockArc">
              <a:avLst>
                <a:gd name="adj1" fmla="val 10800000"/>
                <a:gd name="adj2" fmla="val 7278567"/>
                <a:gd name="adj3" fmla="val 9314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dist="38100" dir="7380000" algn="tr" rotWithShape="0">
                <a:prstClr val="black">
                  <a:alpha val="63000"/>
                </a:prstClr>
              </a:outerShdw>
            </a:effectLst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A0FF65BD-736B-4C7F-9633-3751208832E0}"/>
                </a:ext>
              </a:extLst>
            </p:cNvPr>
            <p:cNvSpPr/>
            <p:nvPr/>
          </p:nvSpPr>
          <p:spPr>
            <a:xfrm>
              <a:off x="5220022" y="2595761"/>
              <a:ext cx="3096344" cy="3096344"/>
            </a:xfrm>
            <a:prstGeom prst="blockArc">
              <a:avLst>
                <a:gd name="adj1" fmla="val 10800000"/>
                <a:gd name="adj2" fmla="val 4945976"/>
                <a:gd name="adj3" fmla="val 9659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ED718249-8BFE-4684-AD41-EE909D3F459D}"/>
                </a:ext>
              </a:extLst>
            </p:cNvPr>
            <p:cNvSpPr/>
            <p:nvPr/>
          </p:nvSpPr>
          <p:spPr>
            <a:xfrm>
              <a:off x="5004048" y="2464321"/>
              <a:ext cx="3096344" cy="3096344"/>
            </a:xfrm>
            <a:prstGeom prst="blockArc">
              <a:avLst>
                <a:gd name="adj1" fmla="val 10800000"/>
                <a:gd name="adj2" fmla="val 1271000"/>
                <a:gd name="adj3" fmla="val 9992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2B51014E-474A-49A8-B6F7-73704E944D89}"/>
                </a:ext>
              </a:extLst>
            </p:cNvPr>
            <p:cNvSpPr/>
            <p:nvPr/>
          </p:nvSpPr>
          <p:spPr>
            <a:xfrm>
              <a:off x="4932040" y="2248297"/>
              <a:ext cx="3096344" cy="3096344"/>
            </a:xfrm>
            <a:prstGeom prst="blockArc">
              <a:avLst>
                <a:gd name="adj1" fmla="val 10800000"/>
                <a:gd name="adj2" fmla="val 18219940"/>
                <a:gd name="adj3" fmla="val 9341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7CDCB7-E8E1-42E0-98FC-ED899215F37B}"/>
                </a:ext>
              </a:extLst>
            </p:cNvPr>
            <p:cNvSpPr/>
            <p:nvPr/>
          </p:nvSpPr>
          <p:spPr>
            <a:xfrm>
              <a:off x="-59660" y="4831060"/>
              <a:ext cx="5458425" cy="312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BE5259-D02E-4C30-9B56-9D46D49B0CF8}"/>
                </a:ext>
              </a:extLst>
            </p:cNvPr>
            <p:cNvSpPr/>
            <p:nvPr/>
          </p:nvSpPr>
          <p:spPr>
            <a:xfrm>
              <a:off x="1116670" y="4348497"/>
              <a:ext cx="4282095" cy="3124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EFC3A9-F084-4829-B2A8-9FD79B38CEA5}"/>
                </a:ext>
              </a:extLst>
            </p:cNvPr>
            <p:cNvSpPr/>
            <p:nvPr/>
          </p:nvSpPr>
          <p:spPr>
            <a:xfrm>
              <a:off x="2329977" y="3856273"/>
              <a:ext cx="3068788" cy="3124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024EE3-B7F8-430D-9D3B-E7483148F66D}"/>
                </a:ext>
              </a:extLst>
            </p:cNvPr>
            <p:cNvSpPr/>
            <p:nvPr/>
          </p:nvSpPr>
          <p:spPr>
            <a:xfrm>
              <a:off x="3520846" y="3404592"/>
              <a:ext cx="1877920" cy="3124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A29054-3952-41B3-A6A1-99A93ECC1FAD}"/>
                </a:ext>
              </a:extLst>
            </p:cNvPr>
            <p:cNvSpPr txBox="1"/>
            <p:nvPr/>
          </p:nvSpPr>
          <p:spPr>
            <a:xfrm>
              <a:off x="-41136" y="4366076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85%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326ADB-8453-4C10-BDC3-BDA107175092}"/>
                </a:ext>
              </a:extLst>
            </p:cNvPr>
            <p:cNvSpPr txBox="1"/>
            <p:nvPr/>
          </p:nvSpPr>
          <p:spPr>
            <a:xfrm>
              <a:off x="1148466" y="3873992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65%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B43354-0BA7-442A-99D7-34AB0BDCF103}"/>
                </a:ext>
              </a:extLst>
            </p:cNvPr>
            <p:cNvSpPr txBox="1"/>
            <p:nvPr/>
          </p:nvSpPr>
          <p:spPr>
            <a:xfrm>
              <a:off x="2338068" y="3381908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</a:rPr>
                <a:t>50%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27F4FA-56D4-40D0-B8E3-F2F7C891B001}"/>
                </a:ext>
              </a:extLst>
            </p:cNvPr>
            <p:cNvSpPr txBox="1"/>
            <p:nvPr/>
          </p:nvSpPr>
          <p:spPr>
            <a:xfrm>
              <a:off x="3527670" y="2889824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</a:rPr>
                <a:t>30%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9A92E3-5254-4BC2-A17B-CA720491A096}"/>
              </a:ext>
            </a:extLst>
          </p:cNvPr>
          <p:cNvGrpSpPr/>
          <p:nvPr/>
        </p:nvGrpSpPr>
        <p:grpSpPr>
          <a:xfrm>
            <a:off x="3640270" y="4790469"/>
            <a:ext cx="2100084" cy="1261884"/>
            <a:chOff x="592509" y="1556792"/>
            <a:chExt cx="2033531" cy="126188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B8911C-4F17-4350-A12E-D4991472D911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49C47D-B8BE-460D-A150-D6942C8A03EA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C7BC66-CF90-42A3-83B2-7951A4EC0506}"/>
              </a:ext>
            </a:extLst>
          </p:cNvPr>
          <p:cNvGrpSpPr/>
          <p:nvPr/>
        </p:nvGrpSpPr>
        <p:grpSpPr>
          <a:xfrm>
            <a:off x="6433035" y="4790469"/>
            <a:ext cx="2100084" cy="1261884"/>
            <a:chOff x="592509" y="1556792"/>
            <a:chExt cx="2033531" cy="126188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6D4A02-6836-494E-A4EE-E4BE1D76B716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4B1980-A804-487E-82D5-5F530D5E1C2A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9D744D-BDB4-40D9-8CBA-3453F7B61B2B}"/>
              </a:ext>
            </a:extLst>
          </p:cNvPr>
          <p:cNvGrpSpPr/>
          <p:nvPr/>
        </p:nvGrpSpPr>
        <p:grpSpPr>
          <a:xfrm>
            <a:off x="9225799" y="4790469"/>
            <a:ext cx="2100084" cy="1261884"/>
            <a:chOff x="592509" y="1556792"/>
            <a:chExt cx="2033531" cy="12618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F2F5E1-676F-4693-88FC-A982E14F5139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C77C39-1469-4495-AACA-790476FBCBF2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C9EF98BB-7909-42CE-B8FD-0D9C81729DA6}"/>
              </a:ext>
            </a:extLst>
          </p:cNvPr>
          <p:cNvGrpSpPr/>
          <p:nvPr/>
        </p:nvGrpSpPr>
        <p:grpSpPr>
          <a:xfrm>
            <a:off x="9959105" y="1605967"/>
            <a:ext cx="1207911" cy="1207911"/>
            <a:chOff x="1259632" y="1927684"/>
            <a:chExt cx="2005372" cy="2005372"/>
          </a:xfrm>
        </p:grpSpPr>
        <p:sp>
          <p:nvSpPr>
            <p:cNvPr id="4" name="Oval 13">
              <a:extLst>
                <a:ext uri="{FF2B5EF4-FFF2-40B4-BE49-F238E27FC236}">
                  <a16:creationId xmlns:a16="http://schemas.microsoft.com/office/drawing/2014/main" id="{BB3A1286-099A-4F36-AAA0-00C0401AF47F}"/>
                </a:ext>
              </a:extLst>
            </p:cNvPr>
            <p:cNvSpPr/>
            <p:nvPr/>
          </p:nvSpPr>
          <p:spPr>
            <a:xfrm>
              <a:off x="1541124" y="2209176"/>
              <a:ext cx="1442389" cy="1442389"/>
            </a:xfrm>
            <a:prstGeom prst="ellipse">
              <a:avLst/>
            </a:prstGeom>
            <a:noFill/>
            <a:ln w="1270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0764372B-9DB8-417E-91E5-CB096DA25098}"/>
                </a:ext>
              </a:extLst>
            </p:cNvPr>
            <p:cNvSpPr/>
            <p:nvPr/>
          </p:nvSpPr>
          <p:spPr>
            <a:xfrm>
              <a:off x="1832924" y="2500976"/>
              <a:ext cx="858789" cy="858789"/>
            </a:xfrm>
            <a:prstGeom prst="ellipse">
              <a:avLst/>
            </a:prstGeom>
            <a:noFill/>
            <a:ln w="1270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15">
              <a:extLst>
                <a:ext uri="{FF2B5EF4-FFF2-40B4-BE49-F238E27FC236}">
                  <a16:creationId xmlns:a16="http://schemas.microsoft.com/office/drawing/2014/main" id="{CC2E453C-CD9F-4F59-9E5B-8943310A4596}"/>
                </a:ext>
              </a:extLst>
            </p:cNvPr>
            <p:cNvSpPr/>
            <p:nvPr/>
          </p:nvSpPr>
          <p:spPr>
            <a:xfrm>
              <a:off x="1259632" y="1927684"/>
              <a:ext cx="2005372" cy="2005372"/>
            </a:xfrm>
            <a:prstGeom prst="ellipse">
              <a:avLst/>
            </a:prstGeom>
            <a:noFill/>
            <a:ln w="127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D3F37F54-FC8D-4F7D-8D0F-9FD0019792C6}"/>
              </a:ext>
            </a:extLst>
          </p:cNvPr>
          <p:cNvGrpSpPr/>
          <p:nvPr/>
        </p:nvGrpSpPr>
        <p:grpSpPr>
          <a:xfrm>
            <a:off x="7048323" y="2088069"/>
            <a:ext cx="4267377" cy="4034152"/>
            <a:chOff x="5220072" y="1700808"/>
            <a:chExt cx="3085299" cy="4229422"/>
          </a:xfrm>
        </p:grpSpPr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D4187C75-C129-426D-BE8C-EF807BE588F2}"/>
                </a:ext>
              </a:extLst>
            </p:cNvPr>
            <p:cNvSpPr/>
            <p:nvPr/>
          </p:nvSpPr>
          <p:spPr>
            <a:xfrm rot="19958372">
              <a:off x="5652279" y="4911423"/>
              <a:ext cx="2653092" cy="646469"/>
            </a:xfrm>
            <a:prstGeom prst="flowChartProcess">
              <a:avLst/>
            </a:prstGeom>
            <a:gradFill>
              <a:gsLst>
                <a:gs pos="99000">
                  <a:schemeClr val="bg1">
                    <a:lumMod val="49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  <a:effectLst>
              <a:glow>
                <a:schemeClr val="bg1">
                  <a:lumMod val="65000"/>
                  <a:alpha val="48000"/>
                </a:schemeClr>
              </a:glow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9694F3B8-C4E5-4E67-B4A4-B0D06A1E2067}"/>
                </a:ext>
              </a:extLst>
            </p:cNvPr>
            <p:cNvGrpSpPr/>
            <p:nvPr/>
          </p:nvGrpSpPr>
          <p:grpSpPr>
            <a:xfrm>
              <a:off x="5710368" y="1700808"/>
              <a:ext cx="2528707" cy="4176464"/>
              <a:chOff x="5710368" y="1700808"/>
              <a:chExt cx="2528707" cy="4176464"/>
            </a:xfrm>
          </p:grpSpPr>
          <p:sp>
            <p:nvSpPr>
              <p:cNvPr id="11" name="Up Arrow 3">
                <a:extLst>
                  <a:ext uri="{FF2B5EF4-FFF2-40B4-BE49-F238E27FC236}">
                    <a16:creationId xmlns:a16="http://schemas.microsoft.com/office/drawing/2014/main" id="{A11B1411-8FA4-4D5E-8B57-D137B44C3D3C}"/>
                  </a:ext>
                </a:extLst>
              </p:cNvPr>
              <p:cNvSpPr/>
              <p:nvPr/>
            </p:nvSpPr>
            <p:spPr>
              <a:xfrm>
                <a:off x="6870923" y="1700808"/>
                <a:ext cx="1368152" cy="2035274"/>
              </a:xfrm>
              <a:prstGeom prst="upArrow">
                <a:avLst/>
              </a:prstGeom>
              <a:gradFill flip="none" rotWithShape="1">
                <a:gsLst>
                  <a:gs pos="99000">
                    <a:schemeClr val="accent4"/>
                  </a:gs>
                  <a:gs pos="0">
                    <a:schemeClr val="accent4">
                      <a:lumMod val="86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Data 6">
                <a:extLst>
                  <a:ext uri="{FF2B5EF4-FFF2-40B4-BE49-F238E27FC236}">
                    <a16:creationId xmlns:a16="http://schemas.microsoft.com/office/drawing/2014/main" id="{16C98C62-3FD4-420D-BF0F-72099FAA9C22}"/>
                  </a:ext>
                </a:extLst>
              </p:cNvPr>
              <p:cNvSpPr/>
              <p:nvPr/>
            </p:nvSpPr>
            <p:spPr>
              <a:xfrm flipH="1">
                <a:off x="6592296" y="3500344"/>
                <a:ext cx="1030423" cy="15466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  <a:gd name="connsiteX0" fmla="*/ 0 w 9830"/>
                  <a:gd name="connsiteY0" fmla="*/ 8685 h 9420"/>
                  <a:gd name="connsiteX1" fmla="*/ 3898 w 9830"/>
                  <a:gd name="connsiteY1" fmla="*/ 580 h 9420"/>
                  <a:gd name="connsiteX2" fmla="*/ 9830 w 9830"/>
                  <a:gd name="connsiteY2" fmla="*/ 0 h 9420"/>
                  <a:gd name="connsiteX3" fmla="*/ 6661 w 9830"/>
                  <a:gd name="connsiteY3" fmla="*/ 9420 h 9420"/>
                  <a:gd name="connsiteX4" fmla="*/ 0 w 9830"/>
                  <a:gd name="connsiteY4" fmla="*/ 8685 h 9420"/>
                  <a:gd name="connsiteX0" fmla="*/ 0 w 10000"/>
                  <a:gd name="connsiteY0" fmla="*/ 9220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220 h 10000"/>
                  <a:gd name="connsiteX0" fmla="*/ 0 w 10000"/>
                  <a:gd name="connsiteY0" fmla="*/ 9499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  <a:gd name="connsiteX0" fmla="*/ 0 w 10000"/>
                  <a:gd name="connsiteY0" fmla="*/ 9499 h 10000"/>
                  <a:gd name="connsiteX1" fmla="*/ 4601 w 10000"/>
                  <a:gd name="connsiteY1" fmla="*/ 58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9499"/>
                    </a:moveTo>
                    <a:lnTo>
                      <a:pt x="4601" y="58"/>
                    </a:lnTo>
                    <a:lnTo>
                      <a:pt x="10000" y="0"/>
                    </a:lnTo>
                    <a:lnTo>
                      <a:pt x="6776" y="10000"/>
                    </a:lnTo>
                    <a:cubicBezTo>
                      <a:pt x="4517" y="9740"/>
                      <a:pt x="2403" y="9480"/>
                      <a:pt x="0" y="9499"/>
                    </a:cubicBez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48000"/>
                    </a:schemeClr>
                  </a:gs>
                  <a:gs pos="0">
                    <a:schemeClr val="accent4">
                      <a:lumMod val="9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CF9B6646-F53A-42A5-A09A-3A4CCCF2DED3}"/>
                  </a:ext>
                </a:extLst>
              </p:cNvPr>
              <p:cNvSpPr/>
              <p:nvPr/>
            </p:nvSpPr>
            <p:spPr>
              <a:xfrm>
                <a:off x="6372200" y="342900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99000">
                    <a:schemeClr val="accent4">
                      <a:lumMod val="73000"/>
                    </a:schemeClr>
                  </a:gs>
                  <a:gs pos="0">
                    <a:schemeClr val="accent4">
                      <a:lumMod val="94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Data 6">
                <a:extLst>
                  <a:ext uri="{FF2B5EF4-FFF2-40B4-BE49-F238E27FC236}">
                    <a16:creationId xmlns:a16="http://schemas.microsoft.com/office/drawing/2014/main" id="{7BF97771-D5A8-4ADA-A0F0-71684CB89102}"/>
                  </a:ext>
                </a:extLst>
              </p:cNvPr>
              <p:cNvSpPr/>
              <p:nvPr/>
            </p:nvSpPr>
            <p:spPr>
              <a:xfrm flipH="1">
                <a:off x="5916298" y="4572715"/>
                <a:ext cx="954624" cy="16418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4068" y="580"/>
                    </a:lnTo>
                    <a:lnTo>
                      <a:pt x="10000" y="0"/>
                    </a:lnTo>
                    <a:lnTo>
                      <a:pt x="6831" y="9420"/>
                    </a:lnTo>
                    <a:lnTo>
                      <a:pt x="0" y="10000"/>
                    </a:ln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17000"/>
                    </a:schemeClr>
                  </a:gs>
                  <a:gs pos="0">
                    <a:schemeClr val="accent4">
                      <a:lumMod val="78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7E5083B1-2F21-4727-A1A6-3A9BC5D897F5}"/>
                  </a:ext>
                </a:extLst>
              </p:cNvPr>
              <p:cNvSpPr/>
              <p:nvPr/>
            </p:nvSpPr>
            <p:spPr>
              <a:xfrm>
                <a:off x="5710368" y="450912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99000">
                    <a:schemeClr val="accent4">
                      <a:lumMod val="62000"/>
                    </a:schemeClr>
                  </a:gs>
                  <a:gs pos="44000">
                    <a:schemeClr val="accent4">
                      <a:lumMod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6F895A26-8CCF-440F-819E-4671AD544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5703821"/>
              <a:ext cx="1338808" cy="22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7B6F3450-88B3-4D0F-917C-F79E6BE34DDB}"/>
              </a:ext>
            </a:extLst>
          </p:cNvPr>
          <p:cNvCxnSpPr>
            <a:cxnSpLocks/>
          </p:cNvCxnSpPr>
          <p:nvPr/>
        </p:nvCxnSpPr>
        <p:spPr>
          <a:xfrm flipV="1">
            <a:off x="3682380" y="3116460"/>
            <a:ext cx="5112000" cy="9524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22">
            <a:extLst>
              <a:ext uri="{FF2B5EF4-FFF2-40B4-BE49-F238E27FC236}">
                <a16:creationId xmlns:a16="http://schemas.microsoft.com/office/drawing/2014/main" id="{EFBAAB9F-689D-4B6F-B9B1-13FBF06AED87}"/>
              </a:ext>
            </a:extLst>
          </p:cNvPr>
          <p:cNvGrpSpPr/>
          <p:nvPr/>
        </p:nvGrpSpPr>
        <p:grpSpPr>
          <a:xfrm>
            <a:off x="3773846" y="2262186"/>
            <a:ext cx="4660036" cy="853045"/>
            <a:chOff x="6372201" y="2011203"/>
            <a:chExt cx="2736305" cy="8530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6685F-89F2-43B4-835F-654AC5B34E70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6BB25B-5AC9-4D17-9CC7-8B45EAB64FE9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Rectangle 26">
            <a:extLst>
              <a:ext uri="{FF2B5EF4-FFF2-40B4-BE49-F238E27FC236}">
                <a16:creationId xmlns:a16="http://schemas.microsoft.com/office/drawing/2014/main" id="{BD81A988-177A-4E3E-96A1-E62897F91560}"/>
              </a:ext>
            </a:extLst>
          </p:cNvPr>
          <p:cNvSpPr/>
          <p:nvPr/>
        </p:nvSpPr>
        <p:spPr>
          <a:xfrm>
            <a:off x="2818285" y="2271712"/>
            <a:ext cx="864096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8">
            <a:extLst>
              <a:ext uri="{FF2B5EF4-FFF2-40B4-BE49-F238E27FC236}">
                <a16:creationId xmlns:a16="http://schemas.microsoft.com/office/drawing/2014/main" id="{64A9223E-FBC9-4121-9754-B2F5ED59252D}"/>
              </a:ext>
            </a:extLst>
          </p:cNvPr>
          <p:cNvCxnSpPr>
            <a:cxnSpLocks/>
          </p:cNvCxnSpPr>
          <p:nvPr/>
        </p:nvCxnSpPr>
        <p:spPr>
          <a:xfrm flipV="1">
            <a:off x="2695370" y="4424988"/>
            <a:ext cx="5112000" cy="9524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9">
            <a:extLst>
              <a:ext uri="{FF2B5EF4-FFF2-40B4-BE49-F238E27FC236}">
                <a16:creationId xmlns:a16="http://schemas.microsoft.com/office/drawing/2014/main" id="{B9D3BDC9-B781-4E18-B254-F486A7002DE0}"/>
              </a:ext>
            </a:extLst>
          </p:cNvPr>
          <p:cNvGrpSpPr/>
          <p:nvPr/>
        </p:nvGrpSpPr>
        <p:grpSpPr>
          <a:xfrm>
            <a:off x="2856040" y="3570713"/>
            <a:ext cx="4660036" cy="853045"/>
            <a:chOff x="6372201" y="2011203"/>
            <a:chExt cx="2736305" cy="8530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50866E-0F4B-40E2-8259-6053E0E9DD89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260CC6-6193-4918-A39D-D4EC8CCCBA4C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5" name="Rectangle 32">
            <a:extLst>
              <a:ext uri="{FF2B5EF4-FFF2-40B4-BE49-F238E27FC236}">
                <a16:creationId xmlns:a16="http://schemas.microsoft.com/office/drawing/2014/main" id="{2F157EDF-832C-4BA5-8339-BEE4B10D7543}"/>
              </a:ext>
            </a:extLst>
          </p:cNvPr>
          <p:cNvSpPr/>
          <p:nvPr/>
        </p:nvSpPr>
        <p:spPr>
          <a:xfrm>
            <a:off x="1901585" y="3580240"/>
            <a:ext cx="8640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33">
            <a:extLst>
              <a:ext uri="{FF2B5EF4-FFF2-40B4-BE49-F238E27FC236}">
                <a16:creationId xmlns:a16="http://schemas.microsoft.com/office/drawing/2014/main" id="{6CF04826-7D88-4718-91BC-B2F9BCEEF38B}"/>
              </a:ext>
            </a:extLst>
          </p:cNvPr>
          <p:cNvCxnSpPr>
            <a:cxnSpLocks/>
          </p:cNvCxnSpPr>
          <p:nvPr/>
        </p:nvCxnSpPr>
        <p:spPr>
          <a:xfrm flipV="1">
            <a:off x="1778671" y="5733515"/>
            <a:ext cx="5112000" cy="9524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34">
            <a:extLst>
              <a:ext uri="{FF2B5EF4-FFF2-40B4-BE49-F238E27FC236}">
                <a16:creationId xmlns:a16="http://schemas.microsoft.com/office/drawing/2014/main" id="{C96CCA6F-57D9-4256-B1E0-6E4237647F04}"/>
              </a:ext>
            </a:extLst>
          </p:cNvPr>
          <p:cNvGrpSpPr/>
          <p:nvPr/>
        </p:nvGrpSpPr>
        <p:grpSpPr>
          <a:xfrm>
            <a:off x="1938233" y="4879241"/>
            <a:ext cx="4660036" cy="853045"/>
            <a:chOff x="6372201" y="2011203"/>
            <a:chExt cx="2736305" cy="8530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1939AF-A87B-4C45-8E74-DFB096AB7375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73CFBD-2766-4D47-AE0F-D7379F7DE512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0" name="Rectangle 37">
            <a:extLst>
              <a:ext uri="{FF2B5EF4-FFF2-40B4-BE49-F238E27FC236}">
                <a16:creationId xmlns:a16="http://schemas.microsoft.com/office/drawing/2014/main" id="{913145F9-34FA-48EA-A59F-B21618D59D3C}"/>
              </a:ext>
            </a:extLst>
          </p:cNvPr>
          <p:cNvSpPr/>
          <p:nvPr/>
        </p:nvSpPr>
        <p:spPr>
          <a:xfrm>
            <a:off x="990856" y="4888767"/>
            <a:ext cx="864000" cy="86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6E0655AD-C96E-4219-B6EA-D4E7B726B420}"/>
              </a:ext>
            </a:extLst>
          </p:cNvPr>
          <p:cNvSpPr/>
          <p:nvPr/>
        </p:nvSpPr>
        <p:spPr>
          <a:xfrm flipH="1">
            <a:off x="2122372" y="385997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D6200EE9-E826-4727-857F-8CABEE3CC009}"/>
              </a:ext>
            </a:extLst>
          </p:cNvPr>
          <p:cNvSpPr/>
          <p:nvPr/>
        </p:nvSpPr>
        <p:spPr>
          <a:xfrm>
            <a:off x="3080535" y="2539185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7D7CDC4F-1322-4041-8C5F-560B8941415E}"/>
              </a:ext>
            </a:extLst>
          </p:cNvPr>
          <p:cNvSpPr/>
          <p:nvPr/>
        </p:nvSpPr>
        <p:spPr>
          <a:xfrm>
            <a:off x="1209331" y="5187727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D82E9139-B815-439B-8242-E9E2E3A30A3D}"/>
              </a:ext>
            </a:extLst>
          </p:cNvPr>
          <p:cNvSpPr/>
          <p:nvPr/>
        </p:nvSpPr>
        <p:spPr>
          <a:xfrm>
            <a:off x="5159876" y="468848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9ECDFDBB-B2E0-47C8-80DC-6C1B80B0206B}"/>
              </a:ext>
            </a:extLst>
          </p:cNvPr>
          <p:cNvSpPr/>
          <p:nvPr/>
        </p:nvSpPr>
        <p:spPr>
          <a:xfrm>
            <a:off x="6326983" y="5521382"/>
            <a:ext cx="5600047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accent2"/>
                </a:solidFill>
                <a:latin typeface="+mj-lt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B246C-C74F-49E7-9E54-957BB9A6DE9E}"/>
              </a:ext>
            </a:extLst>
          </p:cNvPr>
          <p:cNvSpPr txBox="1"/>
          <p:nvPr/>
        </p:nvSpPr>
        <p:spPr>
          <a:xfrm>
            <a:off x="474664" y="1136479"/>
            <a:ext cx="442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B1085-155F-4CEA-A693-A2A4A45B4DB5}"/>
              </a:ext>
            </a:extLst>
          </p:cNvPr>
          <p:cNvSpPr txBox="1"/>
          <p:nvPr/>
        </p:nvSpPr>
        <p:spPr>
          <a:xfrm>
            <a:off x="474665" y="203571"/>
            <a:ext cx="4425054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49">
            <a:extLst>
              <a:ext uri="{FF2B5EF4-FFF2-40B4-BE49-F238E27FC236}">
                <a16:creationId xmlns:a16="http://schemas.microsoft.com/office/drawing/2014/main" id="{84042521-0471-452F-BF1A-537E12652749}"/>
              </a:ext>
            </a:extLst>
          </p:cNvPr>
          <p:cNvGrpSpPr/>
          <p:nvPr/>
        </p:nvGrpSpPr>
        <p:grpSpPr>
          <a:xfrm>
            <a:off x="3447052" y="2536593"/>
            <a:ext cx="5824915" cy="2803056"/>
            <a:chOff x="1528207" y="1282474"/>
            <a:chExt cx="5839823" cy="2810230"/>
          </a:xfrm>
        </p:grpSpPr>
        <p:sp>
          <p:nvSpPr>
            <p:cNvPr id="4" name="Round Same Side Corner Rectangle 50">
              <a:extLst>
                <a:ext uri="{FF2B5EF4-FFF2-40B4-BE49-F238E27FC236}">
                  <a16:creationId xmlns:a16="http://schemas.microsoft.com/office/drawing/2014/main" id="{8A03C538-F71F-4BF0-A54C-C6455A1389DC}"/>
                </a:ext>
              </a:extLst>
            </p:cNvPr>
            <p:cNvSpPr/>
            <p:nvPr/>
          </p:nvSpPr>
          <p:spPr>
            <a:xfrm rot="18900000">
              <a:off x="1528207" y="1784882"/>
              <a:ext cx="1260000" cy="12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 Single Corner Rectangle 51">
              <a:extLst>
                <a:ext uri="{FF2B5EF4-FFF2-40B4-BE49-F238E27FC236}">
                  <a16:creationId xmlns:a16="http://schemas.microsoft.com/office/drawing/2014/main" id="{2A813AD8-5B75-43B5-B7DB-A7D474EEA82B}"/>
                </a:ext>
              </a:extLst>
            </p:cNvPr>
            <p:cNvSpPr/>
            <p:nvPr/>
          </p:nvSpPr>
          <p:spPr>
            <a:xfrm rot="8100000">
              <a:off x="2528698" y="2797259"/>
              <a:ext cx="1260000" cy="1260000"/>
            </a:xfrm>
            <a:prstGeom prst="round1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" name="Round Single Corner Rectangle 52">
              <a:extLst>
                <a:ext uri="{FF2B5EF4-FFF2-40B4-BE49-F238E27FC236}">
                  <a16:creationId xmlns:a16="http://schemas.microsoft.com/office/drawing/2014/main" id="{7A1F976B-7BE1-4648-8AFC-4A2E478F4057}"/>
                </a:ext>
              </a:extLst>
            </p:cNvPr>
            <p:cNvSpPr/>
            <p:nvPr/>
          </p:nvSpPr>
          <p:spPr>
            <a:xfrm rot="18900000">
              <a:off x="3536812" y="1824593"/>
              <a:ext cx="1260000" cy="1260000"/>
            </a:xfrm>
            <a:prstGeom prst="round1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 Single Corner Rectangle 53">
              <a:extLst>
                <a:ext uri="{FF2B5EF4-FFF2-40B4-BE49-F238E27FC236}">
                  <a16:creationId xmlns:a16="http://schemas.microsoft.com/office/drawing/2014/main" id="{757AD132-7F49-4455-B812-65DFE81FBC99}"/>
                </a:ext>
              </a:extLst>
            </p:cNvPr>
            <p:cNvSpPr/>
            <p:nvPr/>
          </p:nvSpPr>
          <p:spPr>
            <a:xfrm rot="8100000">
              <a:off x="4544923" y="2832704"/>
              <a:ext cx="1260000" cy="1260000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ight Arrow 54">
              <a:extLst>
                <a:ext uri="{FF2B5EF4-FFF2-40B4-BE49-F238E27FC236}">
                  <a16:creationId xmlns:a16="http://schemas.microsoft.com/office/drawing/2014/main" id="{42A6BB4E-B799-49CA-86B3-39542CD6ABC0}"/>
                </a:ext>
              </a:extLst>
            </p:cNvPr>
            <p:cNvSpPr/>
            <p:nvPr/>
          </p:nvSpPr>
          <p:spPr>
            <a:xfrm rot="18900000">
              <a:off x="5451565" y="1282474"/>
              <a:ext cx="1916465" cy="1907654"/>
            </a:xfrm>
            <a:prstGeom prst="rightArrow">
              <a:avLst>
                <a:gd name="adj1" fmla="val 65252"/>
                <a:gd name="adj2" fmla="val 4769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Group 55">
            <a:extLst>
              <a:ext uri="{FF2B5EF4-FFF2-40B4-BE49-F238E27FC236}">
                <a16:creationId xmlns:a16="http://schemas.microsoft.com/office/drawing/2014/main" id="{F26DE7E9-F076-440A-AD6B-0722F1C83932}"/>
              </a:ext>
            </a:extLst>
          </p:cNvPr>
          <p:cNvGrpSpPr/>
          <p:nvPr/>
        </p:nvGrpSpPr>
        <p:grpSpPr>
          <a:xfrm>
            <a:off x="7870056" y="4970317"/>
            <a:ext cx="3409176" cy="898969"/>
            <a:chOff x="910640" y="3279324"/>
            <a:chExt cx="2448272" cy="8989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8A049E-1DCE-45DA-B289-84DD7361B522}"/>
                </a:ext>
              </a:extLst>
            </p:cNvPr>
            <p:cNvSpPr txBox="1"/>
            <p:nvPr/>
          </p:nvSpPr>
          <p:spPr>
            <a:xfrm>
              <a:off x="910640" y="3279324"/>
              <a:ext cx="244827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23BF7B-D6F4-48EA-A737-3B4F923B7AB4}"/>
                </a:ext>
              </a:extLst>
            </p:cNvPr>
            <p:cNvSpPr txBox="1"/>
            <p:nvPr/>
          </p:nvSpPr>
          <p:spPr>
            <a:xfrm>
              <a:off x="910640" y="3531962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58">
            <a:extLst>
              <a:ext uri="{FF2B5EF4-FFF2-40B4-BE49-F238E27FC236}">
                <a16:creationId xmlns:a16="http://schemas.microsoft.com/office/drawing/2014/main" id="{563C1821-4DD3-4B79-8F36-8788A3DD0364}"/>
              </a:ext>
            </a:extLst>
          </p:cNvPr>
          <p:cNvGrpSpPr/>
          <p:nvPr/>
        </p:nvGrpSpPr>
        <p:grpSpPr>
          <a:xfrm>
            <a:off x="703233" y="4970317"/>
            <a:ext cx="3605178" cy="898969"/>
            <a:chOff x="1126664" y="3279324"/>
            <a:chExt cx="2232248" cy="8989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1FA526-FAFD-4DDA-AEA1-C5E4B30262CE}"/>
                </a:ext>
              </a:extLst>
            </p:cNvPr>
            <p:cNvSpPr txBox="1"/>
            <p:nvPr/>
          </p:nvSpPr>
          <p:spPr>
            <a:xfrm>
              <a:off x="1126664" y="3279324"/>
              <a:ext cx="22322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A58991-DAE7-48B4-B0B3-FE27E954C7B0}"/>
                </a:ext>
              </a:extLst>
            </p:cNvPr>
            <p:cNvSpPr txBox="1"/>
            <p:nvPr/>
          </p:nvSpPr>
          <p:spPr>
            <a:xfrm>
              <a:off x="1126664" y="3531962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61">
            <a:extLst>
              <a:ext uri="{FF2B5EF4-FFF2-40B4-BE49-F238E27FC236}">
                <a16:creationId xmlns:a16="http://schemas.microsoft.com/office/drawing/2014/main" id="{F2B454DA-5360-4727-8EAB-3BC993F3CABC}"/>
              </a:ext>
            </a:extLst>
          </p:cNvPr>
          <p:cNvGrpSpPr/>
          <p:nvPr/>
        </p:nvGrpSpPr>
        <p:grpSpPr>
          <a:xfrm>
            <a:off x="695614" y="1865279"/>
            <a:ext cx="3497772" cy="898969"/>
            <a:chOff x="1126664" y="3279324"/>
            <a:chExt cx="2232248" cy="89896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31E0B7-2A4F-4723-BE43-37E4E56B39A2}"/>
                </a:ext>
              </a:extLst>
            </p:cNvPr>
            <p:cNvSpPr txBox="1"/>
            <p:nvPr/>
          </p:nvSpPr>
          <p:spPr>
            <a:xfrm>
              <a:off x="1126664" y="3279324"/>
              <a:ext cx="22322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0A0CA4-BEB8-4ED3-9BCC-66E6ECBB56F4}"/>
                </a:ext>
              </a:extLst>
            </p:cNvPr>
            <p:cNvSpPr txBox="1"/>
            <p:nvPr/>
          </p:nvSpPr>
          <p:spPr>
            <a:xfrm>
              <a:off x="1126664" y="3531962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64">
            <a:extLst>
              <a:ext uri="{FF2B5EF4-FFF2-40B4-BE49-F238E27FC236}">
                <a16:creationId xmlns:a16="http://schemas.microsoft.com/office/drawing/2014/main" id="{67F80BA9-04C4-4D9F-BBB5-A88FB952E18A}"/>
              </a:ext>
            </a:extLst>
          </p:cNvPr>
          <p:cNvGrpSpPr/>
          <p:nvPr/>
        </p:nvGrpSpPr>
        <p:grpSpPr>
          <a:xfrm>
            <a:off x="4357419" y="1865279"/>
            <a:ext cx="3456844" cy="898969"/>
            <a:chOff x="1126664" y="3279324"/>
            <a:chExt cx="2232248" cy="8989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A9AB4D-12A9-4D56-B88E-EB30ED1D49CA}"/>
                </a:ext>
              </a:extLst>
            </p:cNvPr>
            <p:cNvSpPr txBox="1"/>
            <p:nvPr/>
          </p:nvSpPr>
          <p:spPr>
            <a:xfrm>
              <a:off x="1126664" y="3279324"/>
              <a:ext cx="223224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FF56F1-815E-4570-AAB1-7DCCCAF36158}"/>
                </a:ext>
              </a:extLst>
            </p:cNvPr>
            <p:cNvSpPr txBox="1"/>
            <p:nvPr/>
          </p:nvSpPr>
          <p:spPr>
            <a:xfrm>
              <a:off x="1126664" y="3531962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7">
            <a:extLst>
              <a:ext uri="{FF2B5EF4-FFF2-40B4-BE49-F238E27FC236}">
                <a16:creationId xmlns:a16="http://schemas.microsoft.com/office/drawing/2014/main" id="{6DC8ACB3-54E6-4B06-AE32-A929BCF6F0B9}"/>
              </a:ext>
            </a:extLst>
          </p:cNvPr>
          <p:cNvGrpSpPr/>
          <p:nvPr/>
        </p:nvGrpSpPr>
        <p:grpSpPr>
          <a:xfrm>
            <a:off x="7985452" y="1865279"/>
            <a:ext cx="3409176" cy="898969"/>
            <a:chOff x="910640" y="3279324"/>
            <a:chExt cx="2448272" cy="89896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D88CC2-B172-4AE4-BD8A-BFA44581B134}"/>
                </a:ext>
              </a:extLst>
            </p:cNvPr>
            <p:cNvSpPr txBox="1"/>
            <p:nvPr/>
          </p:nvSpPr>
          <p:spPr>
            <a:xfrm>
              <a:off x="910640" y="3279324"/>
              <a:ext cx="244827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84557B-B106-4B80-849F-18D4825BCEAC}"/>
                </a:ext>
              </a:extLst>
            </p:cNvPr>
            <p:cNvSpPr txBox="1"/>
            <p:nvPr/>
          </p:nvSpPr>
          <p:spPr>
            <a:xfrm>
              <a:off x="910640" y="3531962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2DC512-B81E-421F-BDF3-0691CFAE5A9D}"/>
              </a:ext>
            </a:extLst>
          </p:cNvPr>
          <p:cNvSpPr txBox="1"/>
          <p:nvPr/>
        </p:nvSpPr>
        <p:spPr>
          <a:xfrm>
            <a:off x="3608599" y="3679251"/>
            <a:ext cx="918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2F2BE3-00A2-43AA-BAB9-B3B953A8DD4B}"/>
              </a:ext>
            </a:extLst>
          </p:cNvPr>
          <p:cNvSpPr txBox="1"/>
          <p:nvPr/>
        </p:nvSpPr>
        <p:spPr>
          <a:xfrm>
            <a:off x="4617186" y="4640449"/>
            <a:ext cx="918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B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B8B46D-25C7-40C9-BF42-27773BA0B01B}"/>
              </a:ext>
            </a:extLst>
          </p:cNvPr>
          <p:cNvSpPr txBox="1"/>
          <p:nvPr/>
        </p:nvSpPr>
        <p:spPr>
          <a:xfrm>
            <a:off x="5625773" y="3645523"/>
            <a:ext cx="918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C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68222C-61DC-470C-82EF-9EEF9AA7F04A}"/>
              </a:ext>
            </a:extLst>
          </p:cNvPr>
          <p:cNvSpPr txBox="1"/>
          <p:nvPr/>
        </p:nvSpPr>
        <p:spPr>
          <a:xfrm>
            <a:off x="6634360" y="4689902"/>
            <a:ext cx="918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363014-8D1E-4E70-B6AA-29F43B2E16CD}"/>
              </a:ext>
            </a:extLst>
          </p:cNvPr>
          <p:cNvSpPr txBox="1"/>
          <p:nvPr/>
        </p:nvSpPr>
        <p:spPr>
          <a:xfrm>
            <a:off x="7642945" y="3677598"/>
            <a:ext cx="918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Freeform 18">
            <a:extLst>
              <a:ext uri="{FF2B5EF4-FFF2-40B4-BE49-F238E27FC236}">
                <a16:creationId xmlns:a16="http://schemas.microsoft.com/office/drawing/2014/main" id="{ABDCE3BB-75BB-4558-A121-A5E40131D417}"/>
              </a:ext>
            </a:extLst>
          </p:cNvPr>
          <p:cNvSpPr/>
          <p:nvPr/>
        </p:nvSpPr>
        <p:spPr>
          <a:xfrm>
            <a:off x="3880973" y="3269519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F1FA1E8C-9967-4881-A3B3-BB87493A4230}"/>
              </a:ext>
            </a:extLst>
          </p:cNvPr>
          <p:cNvSpPr/>
          <p:nvPr/>
        </p:nvSpPr>
        <p:spPr>
          <a:xfrm>
            <a:off x="4892310" y="4190753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5">
            <a:extLst>
              <a:ext uri="{FF2B5EF4-FFF2-40B4-BE49-F238E27FC236}">
                <a16:creationId xmlns:a16="http://schemas.microsoft.com/office/drawing/2014/main" id="{04612299-6526-40BF-AE10-968475A57D6C}"/>
              </a:ext>
            </a:extLst>
          </p:cNvPr>
          <p:cNvSpPr/>
          <p:nvPr/>
        </p:nvSpPr>
        <p:spPr>
          <a:xfrm>
            <a:off x="5872498" y="3237371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Trapezoid 22">
            <a:extLst>
              <a:ext uri="{FF2B5EF4-FFF2-40B4-BE49-F238E27FC236}">
                <a16:creationId xmlns:a16="http://schemas.microsoft.com/office/drawing/2014/main" id="{925297C5-E350-4B51-B531-0937BF66A625}"/>
              </a:ext>
            </a:extLst>
          </p:cNvPr>
          <p:cNvSpPr>
            <a:spLocks noChangeAspect="1"/>
          </p:cNvSpPr>
          <p:nvPr/>
        </p:nvSpPr>
        <p:spPr>
          <a:xfrm>
            <a:off x="6851491" y="4323278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Freeform 53">
            <a:extLst>
              <a:ext uri="{FF2B5EF4-FFF2-40B4-BE49-F238E27FC236}">
                <a16:creationId xmlns:a16="http://schemas.microsoft.com/office/drawing/2014/main" id="{682C9B9F-5C32-4525-B254-372517D8C901}"/>
              </a:ext>
            </a:extLst>
          </p:cNvPr>
          <p:cNvSpPr/>
          <p:nvPr/>
        </p:nvSpPr>
        <p:spPr>
          <a:xfrm>
            <a:off x="7907624" y="3255391"/>
            <a:ext cx="380519" cy="39013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0FDF8F-D25E-4CB0-8E60-C13C20A472F5}"/>
              </a:ext>
            </a:extLst>
          </p:cNvPr>
          <p:cNvSpPr/>
          <p:nvPr/>
        </p:nvSpPr>
        <p:spPr>
          <a:xfrm>
            <a:off x="6035783" y="2940308"/>
            <a:ext cx="108000" cy="20547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95F2-199F-4AA7-9816-829F92E8A8FD}"/>
              </a:ext>
            </a:extLst>
          </p:cNvPr>
          <p:cNvSpPr/>
          <p:nvPr/>
        </p:nvSpPr>
        <p:spPr>
          <a:xfrm>
            <a:off x="5630398" y="3264982"/>
            <a:ext cx="108000" cy="173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CE07A-E272-4331-A941-4A6B2E7577CE}"/>
              </a:ext>
            </a:extLst>
          </p:cNvPr>
          <p:cNvSpPr/>
          <p:nvPr/>
        </p:nvSpPr>
        <p:spPr>
          <a:xfrm>
            <a:off x="6441168" y="3264982"/>
            <a:ext cx="108000" cy="173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D8C96-CD43-4E9D-B551-CA43A7156406}"/>
              </a:ext>
            </a:extLst>
          </p:cNvPr>
          <p:cNvSpPr/>
          <p:nvPr/>
        </p:nvSpPr>
        <p:spPr>
          <a:xfrm>
            <a:off x="5225013" y="4059101"/>
            <a:ext cx="108000" cy="9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4EB28-41F2-4611-9468-07BCAD70FB41}"/>
              </a:ext>
            </a:extLst>
          </p:cNvPr>
          <p:cNvSpPr/>
          <p:nvPr/>
        </p:nvSpPr>
        <p:spPr>
          <a:xfrm>
            <a:off x="6846553" y="4059101"/>
            <a:ext cx="108000" cy="9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B9D0E16C-BA8E-436E-90D8-C47EF82968B6}"/>
              </a:ext>
            </a:extLst>
          </p:cNvPr>
          <p:cNvSpPr>
            <a:spLocks/>
          </p:cNvSpPr>
          <p:nvPr/>
        </p:nvSpPr>
        <p:spPr bwMode="auto">
          <a:xfrm flipH="1">
            <a:off x="5068173" y="4806847"/>
            <a:ext cx="2304256" cy="1690935"/>
          </a:xfrm>
          <a:custGeom>
            <a:avLst/>
            <a:gdLst/>
            <a:ahLst/>
            <a:cxnLst/>
            <a:rect l="l" t="t" r="r" b="b"/>
            <a:pathLst>
              <a:path w="2304256" h="1690935">
                <a:moveTo>
                  <a:pt x="2302739" y="0"/>
                </a:moveTo>
                <a:lnTo>
                  <a:pt x="270214" y="0"/>
                </a:lnTo>
                <a:lnTo>
                  <a:pt x="270214" y="25876"/>
                </a:lnTo>
                <a:lnTo>
                  <a:pt x="266297" y="60666"/>
                </a:lnTo>
                <a:lnTo>
                  <a:pt x="254549" y="96265"/>
                </a:lnTo>
                <a:lnTo>
                  <a:pt x="233402" y="139146"/>
                </a:lnTo>
                <a:lnTo>
                  <a:pt x="207556" y="178790"/>
                </a:lnTo>
                <a:lnTo>
                  <a:pt x="179359" y="213579"/>
                </a:lnTo>
                <a:lnTo>
                  <a:pt x="149597" y="249179"/>
                </a:lnTo>
                <a:lnTo>
                  <a:pt x="118268" y="281542"/>
                </a:lnTo>
                <a:lnTo>
                  <a:pt x="86938" y="313904"/>
                </a:lnTo>
                <a:lnTo>
                  <a:pt x="57176" y="349503"/>
                </a:lnTo>
                <a:lnTo>
                  <a:pt x="46994" y="359212"/>
                </a:lnTo>
                <a:lnTo>
                  <a:pt x="34462" y="371348"/>
                </a:lnTo>
                <a:lnTo>
                  <a:pt x="21148" y="385911"/>
                </a:lnTo>
                <a:lnTo>
                  <a:pt x="10182" y="400475"/>
                </a:lnTo>
                <a:lnTo>
                  <a:pt x="3134" y="418274"/>
                </a:lnTo>
                <a:lnTo>
                  <a:pt x="0" y="437691"/>
                </a:lnTo>
                <a:lnTo>
                  <a:pt x="3916" y="457918"/>
                </a:lnTo>
                <a:lnTo>
                  <a:pt x="14099" y="477336"/>
                </a:lnTo>
                <a:lnTo>
                  <a:pt x="31329" y="493517"/>
                </a:lnTo>
                <a:lnTo>
                  <a:pt x="50910" y="504844"/>
                </a:lnTo>
                <a:lnTo>
                  <a:pt x="75190" y="515362"/>
                </a:lnTo>
                <a:lnTo>
                  <a:pt x="101037" y="524261"/>
                </a:lnTo>
                <a:lnTo>
                  <a:pt x="126883" y="533162"/>
                </a:lnTo>
                <a:lnTo>
                  <a:pt x="151947" y="542060"/>
                </a:lnTo>
                <a:lnTo>
                  <a:pt x="176227" y="552579"/>
                </a:lnTo>
                <a:lnTo>
                  <a:pt x="198157" y="563906"/>
                </a:lnTo>
                <a:lnTo>
                  <a:pt x="213822" y="578469"/>
                </a:lnTo>
                <a:lnTo>
                  <a:pt x="209123" y="597886"/>
                </a:lnTo>
                <a:lnTo>
                  <a:pt x="200507" y="615686"/>
                </a:lnTo>
                <a:lnTo>
                  <a:pt x="191891" y="634295"/>
                </a:lnTo>
                <a:lnTo>
                  <a:pt x="182493" y="652094"/>
                </a:lnTo>
                <a:lnTo>
                  <a:pt x="173877" y="669893"/>
                </a:lnTo>
                <a:lnTo>
                  <a:pt x="167611" y="687693"/>
                </a:lnTo>
                <a:lnTo>
                  <a:pt x="165262" y="703874"/>
                </a:lnTo>
                <a:lnTo>
                  <a:pt x="166828" y="721673"/>
                </a:lnTo>
                <a:lnTo>
                  <a:pt x="175443" y="737855"/>
                </a:lnTo>
                <a:lnTo>
                  <a:pt x="191108" y="754036"/>
                </a:lnTo>
                <a:lnTo>
                  <a:pt x="213822" y="770218"/>
                </a:lnTo>
                <a:lnTo>
                  <a:pt x="209123" y="783163"/>
                </a:lnTo>
                <a:lnTo>
                  <a:pt x="202073" y="796108"/>
                </a:lnTo>
                <a:lnTo>
                  <a:pt x="196591" y="811480"/>
                </a:lnTo>
                <a:lnTo>
                  <a:pt x="195024" y="827661"/>
                </a:lnTo>
                <a:lnTo>
                  <a:pt x="198157" y="843843"/>
                </a:lnTo>
                <a:lnTo>
                  <a:pt x="206773" y="858406"/>
                </a:lnTo>
                <a:lnTo>
                  <a:pt x="217738" y="869733"/>
                </a:lnTo>
                <a:lnTo>
                  <a:pt x="231836" y="880250"/>
                </a:lnTo>
                <a:lnTo>
                  <a:pt x="245934" y="887532"/>
                </a:lnTo>
                <a:lnTo>
                  <a:pt x="259249" y="896432"/>
                </a:lnTo>
                <a:lnTo>
                  <a:pt x="271781" y="908568"/>
                </a:lnTo>
                <a:lnTo>
                  <a:pt x="278829" y="921513"/>
                </a:lnTo>
                <a:lnTo>
                  <a:pt x="285878" y="944976"/>
                </a:lnTo>
                <a:lnTo>
                  <a:pt x="285878" y="971675"/>
                </a:lnTo>
                <a:lnTo>
                  <a:pt x="283529" y="996756"/>
                </a:lnTo>
                <a:lnTo>
                  <a:pt x="277263" y="1022646"/>
                </a:lnTo>
                <a:lnTo>
                  <a:pt x="271781" y="1047727"/>
                </a:lnTo>
                <a:lnTo>
                  <a:pt x="267865" y="1070381"/>
                </a:lnTo>
                <a:lnTo>
                  <a:pt x="264732" y="1102744"/>
                </a:lnTo>
                <a:lnTo>
                  <a:pt x="267865" y="1131870"/>
                </a:lnTo>
                <a:lnTo>
                  <a:pt x="276480" y="1158569"/>
                </a:lnTo>
                <a:lnTo>
                  <a:pt x="287445" y="1182033"/>
                </a:lnTo>
                <a:lnTo>
                  <a:pt x="303109" y="1200640"/>
                </a:lnTo>
                <a:lnTo>
                  <a:pt x="323474" y="1218440"/>
                </a:lnTo>
                <a:lnTo>
                  <a:pt x="343054" y="1233004"/>
                </a:lnTo>
                <a:lnTo>
                  <a:pt x="365767" y="1245140"/>
                </a:lnTo>
                <a:lnTo>
                  <a:pt x="388482" y="1255658"/>
                </a:lnTo>
                <a:lnTo>
                  <a:pt x="411195" y="1261321"/>
                </a:lnTo>
                <a:lnTo>
                  <a:pt x="452706" y="1268603"/>
                </a:lnTo>
                <a:lnTo>
                  <a:pt x="496567" y="1271839"/>
                </a:lnTo>
                <a:lnTo>
                  <a:pt x="542777" y="1270221"/>
                </a:lnTo>
                <a:lnTo>
                  <a:pt x="588205" y="1265367"/>
                </a:lnTo>
                <a:lnTo>
                  <a:pt x="633632" y="1259702"/>
                </a:lnTo>
                <a:lnTo>
                  <a:pt x="676710" y="1250803"/>
                </a:lnTo>
                <a:lnTo>
                  <a:pt x="715087" y="1240286"/>
                </a:lnTo>
                <a:lnTo>
                  <a:pt x="748766" y="1228958"/>
                </a:lnTo>
                <a:lnTo>
                  <a:pt x="762864" y="1224104"/>
                </a:lnTo>
                <a:lnTo>
                  <a:pt x="781662" y="1218440"/>
                </a:lnTo>
                <a:lnTo>
                  <a:pt x="802025" y="1212777"/>
                </a:lnTo>
                <a:lnTo>
                  <a:pt x="823173" y="1207113"/>
                </a:lnTo>
                <a:lnTo>
                  <a:pt x="845886" y="1203877"/>
                </a:lnTo>
                <a:lnTo>
                  <a:pt x="868600" y="1202259"/>
                </a:lnTo>
                <a:lnTo>
                  <a:pt x="888180" y="1205495"/>
                </a:lnTo>
                <a:lnTo>
                  <a:pt x="905412" y="1212777"/>
                </a:lnTo>
                <a:lnTo>
                  <a:pt x="921076" y="1227340"/>
                </a:lnTo>
                <a:lnTo>
                  <a:pt x="935175" y="1250803"/>
                </a:lnTo>
                <a:lnTo>
                  <a:pt x="948489" y="1280738"/>
                </a:lnTo>
                <a:lnTo>
                  <a:pt x="961021" y="1315528"/>
                </a:lnTo>
                <a:lnTo>
                  <a:pt x="971203" y="1355173"/>
                </a:lnTo>
                <a:lnTo>
                  <a:pt x="981385" y="1396435"/>
                </a:lnTo>
                <a:lnTo>
                  <a:pt x="990000" y="1439316"/>
                </a:lnTo>
                <a:lnTo>
                  <a:pt x="997832" y="1483005"/>
                </a:lnTo>
                <a:lnTo>
                  <a:pt x="1005665" y="1525886"/>
                </a:lnTo>
                <a:lnTo>
                  <a:pt x="1011148" y="1565530"/>
                </a:lnTo>
                <a:lnTo>
                  <a:pt x="1018196" y="1602747"/>
                </a:lnTo>
                <a:lnTo>
                  <a:pt x="1023680" y="1633491"/>
                </a:lnTo>
                <a:lnTo>
                  <a:pt x="1028379" y="1660191"/>
                </a:lnTo>
                <a:lnTo>
                  <a:pt x="1134898" y="1678799"/>
                </a:lnTo>
                <a:lnTo>
                  <a:pt x="1242983" y="1689317"/>
                </a:lnTo>
                <a:lnTo>
                  <a:pt x="1354201" y="1690935"/>
                </a:lnTo>
                <a:lnTo>
                  <a:pt x="1467769" y="1685272"/>
                </a:lnTo>
                <a:lnTo>
                  <a:pt x="1585253" y="1669090"/>
                </a:lnTo>
                <a:lnTo>
                  <a:pt x="1705871" y="1646436"/>
                </a:lnTo>
                <a:lnTo>
                  <a:pt x="1829621" y="1615692"/>
                </a:lnTo>
                <a:lnTo>
                  <a:pt x="1959636" y="1577666"/>
                </a:lnTo>
                <a:lnTo>
                  <a:pt x="2093568" y="1533168"/>
                </a:lnTo>
                <a:lnTo>
                  <a:pt x="2078686" y="1496759"/>
                </a:lnTo>
                <a:lnTo>
                  <a:pt x="2064589" y="1455497"/>
                </a:lnTo>
                <a:lnTo>
                  <a:pt x="2052057" y="1410189"/>
                </a:lnTo>
                <a:lnTo>
                  <a:pt x="2039525" y="1365691"/>
                </a:lnTo>
                <a:lnTo>
                  <a:pt x="2027777" y="1326046"/>
                </a:lnTo>
                <a:lnTo>
                  <a:pt x="2015246" y="1293683"/>
                </a:lnTo>
                <a:lnTo>
                  <a:pt x="2006630" y="1271839"/>
                </a:lnTo>
                <a:lnTo>
                  <a:pt x="1996448" y="1241903"/>
                </a:lnTo>
                <a:lnTo>
                  <a:pt x="1986266" y="1207922"/>
                </a:lnTo>
                <a:lnTo>
                  <a:pt x="1975300" y="1169896"/>
                </a:lnTo>
                <a:lnTo>
                  <a:pt x="1965119" y="1130252"/>
                </a:lnTo>
                <a:lnTo>
                  <a:pt x="1954937" y="1088990"/>
                </a:lnTo>
                <a:lnTo>
                  <a:pt x="1946321" y="1047727"/>
                </a:lnTo>
                <a:lnTo>
                  <a:pt x="1940839" y="1009701"/>
                </a:lnTo>
                <a:lnTo>
                  <a:pt x="1936923" y="973293"/>
                </a:lnTo>
                <a:lnTo>
                  <a:pt x="1935356" y="943358"/>
                </a:lnTo>
                <a:lnTo>
                  <a:pt x="1936923" y="918276"/>
                </a:lnTo>
                <a:lnTo>
                  <a:pt x="1949455" y="865687"/>
                </a:lnTo>
                <a:lnTo>
                  <a:pt x="1965119" y="817143"/>
                </a:lnTo>
                <a:lnTo>
                  <a:pt x="1984700" y="771026"/>
                </a:lnTo>
                <a:lnTo>
                  <a:pt x="2008980" y="730573"/>
                </a:lnTo>
                <a:lnTo>
                  <a:pt x="2045008" y="680412"/>
                </a:lnTo>
                <a:lnTo>
                  <a:pt x="2081820" y="630249"/>
                </a:lnTo>
                <a:lnTo>
                  <a:pt x="2118631" y="581705"/>
                </a:lnTo>
                <a:lnTo>
                  <a:pt x="2156226" y="529925"/>
                </a:lnTo>
                <a:lnTo>
                  <a:pt x="2189904" y="477336"/>
                </a:lnTo>
                <a:lnTo>
                  <a:pt x="2222800" y="423128"/>
                </a:lnTo>
                <a:lnTo>
                  <a:pt x="2250214" y="364066"/>
                </a:lnTo>
                <a:lnTo>
                  <a:pt x="2272927" y="300959"/>
                </a:lnTo>
                <a:lnTo>
                  <a:pt x="2290158" y="227334"/>
                </a:lnTo>
                <a:lnTo>
                  <a:pt x="2299557" y="152091"/>
                </a:lnTo>
                <a:lnTo>
                  <a:pt x="2304256" y="752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9" name="Pentagon 10">
            <a:extLst>
              <a:ext uri="{FF2B5EF4-FFF2-40B4-BE49-F238E27FC236}">
                <a16:creationId xmlns:a16="http://schemas.microsoft.com/office/drawing/2014/main" id="{A3C9BA5E-64C6-4631-8856-255952B5FD98}"/>
              </a:ext>
            </a:extLst>
          </p:cNvPr>
          <p:cNvSpPr/>
          <p:nvPr/>
        </p:nvSpPr>
        <p:spPr>
          <a:xfrm>
            <a:off x="6865962" y="4059101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D77824-7094-4196-8673-8045EEB12079}"/>
              </a:ext>
            </a:extLst>
          </p:cNvPr>
          <p:cNvGrpSpPr/>
          <p:nvPr/>
        </p:nvGrpSpPr>
        <p:grpSpPr>
          <a:xfrm>
            <a:off x="7555603" y="4802317"/>
            <a:ext cx="2552860" cy="923330"/>
            <a:chOff x="2551704" y="4283314"/>
            <a:chExt cx="2357003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9314C1-62FC-413F-B5CF-7B9DA9258769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BE9FA4-49BB-49A0-8D78-11BC1918F024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Pentagon 14">
            <a:extLst>
              <a:ext uri="{FF2B5EF4-FFF2-40B4-BE49-F238E27FC236}">
                <a16:creationId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6456040" y="3274505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Pentagon 15">
            <a:extLst>
              <a:ext uri="{FF2B5EF4-FFF2-40B4-BE49-F238E27FC236}">
                <a16:creationId xmlns:a16="http://schemas.microsoft.com/office/drawing/2014/main" id="{C5D75A09-42CA-4A57-A4B9-DFB9728489EA}"/>
              </a:ext>
            </a:extLst>
          </p:cNvPr>
          <p:cNvSpPr/>
          <p:nvPr/>
        </p:nvSpPr>
        <p:spPr>
          <a:xfrm flipH="1">
            <a:off x="3415406" y="4059101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Pentagon 16">
            <a:extLst>
              <a:ext uri="{FF2B5EF4-FFF2-40B4-BE49-F238E27FC236}">
                <a16:creationId xmlns:a16="http://schemas.microsoft.com/office/drawing/2014/main" id="{5A0A52AF-D986-4103-87F7-7901638EBE16}"/>
              </a:ext>
            </a:extLst>
          </p:cNvPr>
          <p:cNvSpPr/>
          <p:nvPr/>
        </p:nvSpPr>
        <p:spPr>
          <a:xfrm flipH="1">
            <a:off x="3818906" y="3274505"/>
            <a:ext cx="189852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B34E2D-57E1-4B5C-9702-F5B6AFE352F3}"/>
              </a:ext>
            </a:extLst>
          </p:cNvPr>
          <p:cNvGrpSpPr/>
          <p:nvPr/>
        </p:nvGrpSpPr>
        <p:grpSpPr>
          <a:xfrm>
            <a:off x="2091093" y="4802317"/>
            <a:ext cx="2552859" cy="923330"/>
            <a:chOff x="2551706" y="4283314"/>
            <a:chExt cx="2357002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E55901-FABA-4211-8413-DE00F6D6D78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292484-9721-42C1-8926-6FB01523F0D3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52FE30-1F9E-474D-9D29-E9A9C8F2338E}"/>
              </a:ext>
            </a:extLst>
          </p:cNvPr>
          <p:cNvGrpSpPr/>
          <p:nvPr/>
        </p:nvGrpSpPr>
        <p:grpSpPr>
          <a:xfrm>
            <a:off x="8922754" y="3041003"/>
            <a:ext cx="2552859" cy="923330"/>
            <a:chOff x="2551704" y="4283314"/>
            <a:chExt cx="2357003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169A0D-E9FE-4677-83F8-A94A63DE98EA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86880E-A02D-4B47-B6CE-CE25714EFAFD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49CB69-990B-4312-A899-8016A4744F22}"/>
              </a:ext>
            </a:extLst>
          </p:cNvPr>
          <p:cNvGrpSpPr/>
          <p:nvPr/>
        </p:nvGrpSpPr>
        <p:grpSpPr>
          <a:xfrm>
            <a:off x="734830" y="3041003"/>
            <a:ext cx="2552859" cy="923330"/>
            <a:chOff x="2551704" y="4283314"/>
            <a:chExt cx="2357003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E8BA28-9EA8-4A7A-80CE-566886AEC26F}"/>
                </a:ext>
              </a:extLst>
            </p:cNvPr>
            <p:cNvSpPr txBox="1"/>
            <p:nvPr/>
          </p:nvSpPr>
          <p:spPr>
            <a:xfrm>
              <a:off x="2551706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DD83A2-479E-45B8-BE41-4F7665987614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1E2DD0-C28A-44A6-B958-4E8D19826149}"/>
              </a:ext>
            </a:extLst>
          </p:cNvPr>
          <p:cNvGrpSpPr/>
          <p:nvPr/>
        </p:nvGrpSpPr>
        <p:grpSpPr>
          <a:xfrm>
            <a:off x="4819570" y="1683861"/>
            <a:ext cx="2552860" cy="738664"/>
            <a:chOff x="2551704" y="4283314"/>
            <a:chExt cx="2357003" cy="7386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AA325D-DFF2-49D1-82CD-912AAC20DCE6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8EC74D-4664-4152-AA29-8780973A1C85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entagon 30">
            <a:extLst>
              <a:ext uri="{FF2B5EF4-FFF2-40B4-BE49-F238E27FC236}">
                <a16:creationId xmlns:a16="http://schemas.microsoft.com/office/drawing/2014/main" id="{1E11A068-B787-4E72-8802-1F804E4190BB}"/>
              </a:ext>
            </a:extLst>
          </p:cNvPr>
          <p:cNvSpPr/>
          <p:nvPr/>
        </p:nvSpPr>
        <p:spPr>
          <a:xfrm>
            <a:off x="4476002" y="2470860"/>
            <a:ext cx="3211003" cy="484632"/>
          </a:xfrm>
          <a:custGeom>
            <a:avLst/>
            <a:gdLst/>
            <a:ahLst/>
            <a:cxnLst/>
            <a:rect l="l" t="t" r="r" b="b"/>
            <a:pathLst>
              <a:path w="3211003" h="484632">
                <a:moveTo>
                  <a:pt x="242316" y="0"/>
                </a:moveTo>
                <a:lnTo>
                  <a:pt x="1591003" y="0"/>
                </a:lnTo>
                <a:lnTo>
                  <a:pt x="1620000" y="0"/>
                </a:lnTo>
                <a:lnTo>
                  <a:pt x="2968687" y="0"/>
                </a:lnTo>
                <a:lnTo>
                  <a:pt x="3211003" y="242316"/>
                </a:lnTo>
                <a:lnTo>
                  <a:pt x="2968687" y="484632"/>
                </a:lnTo>
                <a:lnTo>
                  <a:pt x="1620000" y="484632"/>
                </a:lnTo>
                <a:lnTo>
                  <a:pt x="1591003" y="484632"/>
                </a:lnTo>
                <a:lnTo>
                  <a:pt x="242316" y="484632"/>
                </a:lnTo>
                <a:lnTo>
                  <a:pt x="0" y="242316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211AE8-341A-4EC7-89F5-3DF90693C771}"/>
              </a:ext>
            </a:extLst>
          </p:cNvPr>
          <p:cNvSpPr txBox="1"/>
          <p:nvPr/>
        </p:nvSpPr>
        <p:spPr>
          <a:xfrm>
            <a:off x="5291448" y="2559288"/>
            <a:ext cx="160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CD983D-30E0-4E38-B01C-D11114875EEA}"/>
              </a:ext>
            </a:extLst>
          </p:cNvPr>
          <p:cNvSpPr txBox="1"/>
          <p:nvPr/>
        </p:nvSpPr>
        <p:spPr>
          <a:xfrm>
            <a:off x="4039646" y="3366594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0D5D1F-5E15-4418-94FB-A504AC62D9AD}"/>
              </a:ext>
            </a:extLst>
          </p:cNvPr>
          <p:cNvSpPr txBox="1"/>
          <p:nvPr/>
        </p:nvSpPr>
        <p:spPr>
          <a:xfrm>
            <a:off x="3657972" y="4147530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3E875B-CA1C-48CE-9360-0BBF008593FD}"/>
              </a:ext>
            </a:extLst>
          </p:cNvPr>
          <p:cNvSpPr txBox="1"/>
          <p:nvPr/>
        </p:nvSpPr>
        <p:spPr>
          <a:xfrm>
            <a:off x="6954554" y="4147530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6576398" y="3366594"/>
            <a:ext cx="15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804532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E3D0D-23B1-4240-A6C8-D0CC78A7EC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821A57-047D-4AF4-997A-44F7668FC569}"/>
              </a:ext>
            </a:extLst>
          </p:cNvPr>
          <p:cNvGrpSpPr/>
          <p:nvPr/>
        </p:nvGrpSpPr>
        <p:grpSpPr>
          <a:xfrm>
            <a:off x="655984" y="2731673"/>
            <a:ext cx="4938858" cy="1783821"/>
            <a:chOff x="3017859" y="4213741"/>
            <a:chExt cx="1249476" cy="17838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D36A08-A438-4034-AAA0-918C81CA22D5}"/>
                </a:ext>
              </a:extLst>
            </p:cNvPr>
            <p:cNvSpPr txBox="1"/>
            <p:nvPr/>
          </p:nvSpPr>
          <p:spPr>
            <a:xfrm>
              <a:off x="3017859" y="4612567"/>
              <a:ext cx="12454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C4B6CC-F8D4-4B39-A9CE-24A05F715949}"/>
                </a:ext>
              </a:extLst>
            </p:cNvPr>
            <p:cNvSpPr txBox="1"/>
            <p:nvPr/>
          </p:nvSpPr>
          <p:spPr>
            <a:xfrm>
              <a:off x="3017859" y="4213741"/>
              <a:ext cx="124947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Add Contents Title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972AFD-F17B-4D9C-AC17-803AA906DEFE}"/>
              </a:ext>
            </a:extLst>
          </p:cNvPr>
          <p:cNvGrpSpPr/>
          <p:nvPr/>
        </p:nvGrpSpPr>
        <p:grpSpPr>
          <a:xfrm>
            <a:off x="655984" y="5183719"/>
            <a:ext cx="4082652" cy="923330"/>
            <a:chOff x="3049206" y="4283314"/>
            <a:chExt cx="1839465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4A0FF6-FD0E-49E0-85A9-44945FD7062C}"/>
                </a:ext>
              </a:extLst>
            </p:cNvPr>
            <p:cNvSpPr txBox="1"/>
            <p:nvPr/>
          </p:nvSpPr>
          <p:spPr>
            <a:xfrm>
              <a:off x="3049206" y="4560313"/>
              <a:ext cx="1839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FA0B44-57D2-41BC-B170-08994C4C9CC7}"/>
                </a:ext>
              </a:extLst>
            </p:cNvPr>
            <p:cNvSpPr txBox="1"/>
            <p:nvPr/>
          </p:nvSpPr>
          <p:spPr>
            <a:xfrm>
              <a:off x="3049206" y="4283314"/>
              <a:ext cx="1839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7F9956B-8F33-4B3F-9DB7-4A753D89DC04}"/>
              </a:ext>
            </a:extLst>
          </p:cNvPr>
          <p:cNvSpPr txBox="1"/>
          <p:nvPr/>
        </p:nvSpPr>
        <p:spPr>
          <a:xfrm>
            <a:off x="1371600" y="1049305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Block Arc 14">
            <a:extLst>
              <a:ext uri="{FF2B5EF4-FFF2-40B4-BE49-F238E27FC236}">
                <a16:creationId xmlns:a16="http://schemas.microsoft.com/office/drawing/2014/main" id="{7CF00A27-BCEC-4E6E-A210-3FAFE3995FAD}"/>
              </a:ext>
            </a:extLst>
          </p:cNvPr>
          <p:cNvSpPr/>
          <p:nvPr/>
        </p:nvSpPr>
        <p:spPr>
          <a:xfrm rot="16200000">
            <a:off x="5833121" y="1664764"/>
            <a:ext cx="525759" cy="52610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Freeform 55">
            <a:extLst>
              <a:ext uri="{FF2B5EF4-FFF2-40B4-BE49-F238E27FC236}">
                <a16:creationId xmlns:a16="http://schemas.microsoft.com/office/drawing/2014/main" id="{CE735CF8-4CE8-4DF2-9BF8-DA5B50E09064}"/>
              </a:ext>
            </a:extLst>
          </p:cNvPr>
          <p:cNvSpPr/>
          <p:nvPr/>
        </p:nvSpPr>
        <p:spPr>
          <a:xfrm>
            <a:off x="5027264" y="5210016"/>
            <a:ext cx="358858" cy="879324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35290-3E8E-4653-9BC6-2209494F9E9F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D6848F-DCEC-4DF9-8E80-ADCE9432A5AC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48E8FD-CD9C-4F3D-84C9-682C9CDD8FF4}"/>
              </a:ext>
            </a:extLst>
          </p:cNvPr>
          <p:cNvCxnSpPr/>
          <p:nvPr/>
        </p:nvCxnSpPr>
        <p:spPr>
          <a:xfrm flipV="1">
            <a:off x="981112" y="3709066"/>
            <a:ext cx="11363" cy="1800000"/>
          </a:xfrm>
          <a:prstGeom prst="line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AF5935-8BC3-49EB-BB4D-F7786E8A555B}"/>
              </a:ext>
            </a:extLst>
          </p:cNvPr>
          <p:cNvCxnSpPr/>
          <p:nvPr/>
        </p:nvCxnSpPr>
        <p:spPr>
          <a:xfrm flipV="1">
            <a:off x="3301544" y="3064493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14BFB3-3BD2-4643-A720-A74E101B5862}"/>
              </a:ext>
            </a:extLst>
          </p:cNvPr>
          <p:cNvCxnSpPr/>
          <p:nvPr/>
        </p:nvCxnSpPr>
        <p:spPr>
          <a:xfrm flipV="1">
            <a:off x="5621976" y="2419921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44D0EF-0883-4665-A1FB-BCFB3D3B90DE}"/>
              </a:ext>
            </a:extLst>
          </p:cNvPr>
          <p:cNvCxnSpPr/>
          <p:nvPr/>
        </p:nvCxnSpPr>
        <p:spPr>
          <a:xfrm flipV="1">
            <a:off x="7942408" y="1775349"/>
            <a:ext cx="11363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8B9FF69-5EB7-4B3E-AC75-4781B161EF20}"/>
              </a:ext>
            </a:extLst>
          </p:cNvPr>
          <p:cNvSpPr/>
          <p:nvPr/>
        </p:nvSpPr>
        <p:spPr>
          <a:xfrm>
            <a:off x="2330118" y="5525027"/>
            <a:ext cx="1656184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96070-8D32-4230-9283-3165B67BBB00}"/>
              </a:ext>
            </a:extLst>
          </p:cNvPr>
          <p:cNvSpPr/>
          <p:nvPr/>
        </p:nvSpPr>
        <p:spPr>
          <a:xfrm>
            <a:off x="4650550" y="4876955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80F264-D8C6-4A4E-95AA-27DB7B12EF2B}"/>
              </a:ext>
            </a:extLst>
          </p:cNvPr>
          <p:cNvSpPr/>
          <p:nvPr/>
        </p:nvSpPr>
        <p:spPr>
          <a:xfrm>
            <a:off x="6970982" y="4228883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15A0B2-98BC-41CE-B451-63C659984440}"/>
              </a:ext>
            </a:extLst>
          </p:cNvPr>
          <p:cNvSpPr/>
          <p:nvPr/>
        </p:nvSpPr>
        <p:spPr>
          <a:xfrm>
            <a:off x="9291414" y="3580811"/>
            <a:ext cx="1656184" cy="36004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DCB8D4E-C1F7-48C1-9C1C-698A4A7DCB25}"/>
              </a:ext>
            </a:extLst>
          </p:cNvPr>
          <p:cNvSpPr/>
          <p:nvPr/>
        </p:nvSpPr>
        <p:spPr>
          <a:xfrm>
            <a:off x="3386312" y="528798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B5BB48-E4FF-4986-9DFF-E57A32DB5C8B}"/>
              </a:ext>
            </a:extLst>
          </p:cNvPr>
          <p:cNvGrpSpPr/>
          <p:nvPr/>
        </p:nvGrpSpPr>
        <p:grpSpPr>
          <a:xfrm>
            <a:off x="1153588" y="3796418"/>
            <a:ext cx="2000666" cy="1096075"/>
            <a:chOff x="4965552" y="1736224"/>
            <a:chExt cx="1374974" cy="10960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27DED6-70A9-41AE-B2F8-65E9D9E632DF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FBF18D-D936-46B8-BF6B-12BAD98471AB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35A4BA-234F-4CCA-A5D4-F4E3133EB0F6}"/>
              </a:ext>
            </a:extLst>
          </p:cNvPr>
          <p:cNvGrpSpPr/>
          <p:nvPr/>
        </p:nvGrpSpPr>
        <p:grpSpPr>
          <a:xfrm>
            <a:off x="3474020" y="3151845"/>
            <a:ext cx="2000666" cy="1096075"/>
            <a:chOff x="4965552" y="1736224"/>
            <a:chExt cx="1374974" cy="10960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369FB3-5C6C-4099-913E-FE3FE4DEF66C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B0AF69-0E60-4A51-8F50-C366626BD0D5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F8245-423D-41D9-84D4-BE7A159D30A2}"/>
              </a:ext>
            </a:extLst>
          </p:cNvPr>
          <p:cNvGrpSpPr/>
          <p:nvPr/>
        </p:nvGrpSpPr>
        <p:grpSpPr>
          <a:xfrm>
            <a:off x="5794452" y="2507273"/>
            <a:ext cx="2000666" cy="1096075"/>
            <a:chOff x="4965552" y="1736224"/>
            <a:chExt cx="1374974" cy="10960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214534-075A-43E9-B378-6B6E0A998404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CB645D-982B-4DCB-B243-1412FCA7BD16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03E2D3-9F1F-4A3E-A8F6-EBC283CC4A92}"/>
              </a:ext>
            </a:extLst>
          </p:cNvPr>
          <p:cNvGrpSpPr/>
          <p:nvPr/>
        </p:nvGrpSpPr>
        <p:grpSpPr>
          <a:xfrm>
            <a:off x="8114884" y="1862701"/>
            <a:ext cx="2000666" cy="1096075"/>
            <a:chOff x="4965552" y="1736224"/>
            <a:chExt cx="1374974" cy="10960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95AFAA-48A1-4EDD-96C9-F0286757BD3B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10708B-371E-432B-91BF-BA8D5D3A8EB5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A71F310-DBBB-42E6-8B1D-0E2CD30F5F0F}"/>
              </a:ext>
            </a:extLst>
          </p:cNvPr>
          <p:cNvSpPr txBox="1"/>
          <p:nvPr/>
        </p:nvSpPr>
        <p:spPr>
          <a:xfrm>
            <a:off x="5790434" y="5718466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48779-63F0-4218-B460-29A48834156C}"/>
              </a:ext>
            </a:extLst>
          </p:cNvPr>
          <p:cNvSpPr txBox="1"/>
          <p:nvPr/>
        </p:nvSpPr>
        <p:spPr>
          <a:xfrm>
            <a:off x="7865686" y="5220766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24BFF0-1DF1-4268-9A22-7F6D7121668D}"/>
              </a:ext>
            </a:extLst>
          </p:cNvPr>
          <p:cNvSpPr txBox="1"/>
          <p:nvPr/>
        </p:nvSpPr>
        <p:spPr>
          <a:xfrm>
            <a:off x="9940938" y="4723068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Arc 59">
            <a:extLst>
              <a:ext uri="{FF2B5EF4-FFF2-40B4-BE49-F238E27FC236}">
                <a16:creationId xmlns:a16="http://schemas.microsoft.com/office/drawing/2014/main" id="{4DA34EEC-2553-41F3-9383-E58222DCCDD4}"/>
              </a:ext>
            </a:extLst>
          </p:cNvPr>
          <p:cNvSpPr/>
          <p:nvPr/>
        </p:nvSpPr>
        <p:spPr>
          <a:xfrm>
            <a:off x="5681341" y="4641922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Arc 59">
            <a:extLst>
              <a:ext uri="{FF2B5EF4-FFF2-40B4-BE49-F238E27FC236}">
                <a16:creationId xmlns:a16="http://schemas.microsoft.com/office/drawing/2014/main" id="{B8806C48-5C4F-48D7-9F8D-3B18E9C021B9}"/>
              </a:ext>
            </a:extLst>
          </p:cNvPr>
          <p:cNvSpPr/>
          <p:nvPr/>
        </p:nvSpPr>
        <p:spPr>
          <a:xfrm>
            <a:off x="7976370" y="399585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4F387310-6EB9-4314-9EFE-ED9E6FFB0F17}"/>
              </a:ext>
            </a:extLst>
          </p:cNvPr>
          <p:cNvSpPr/>
          <p:nvPr/>
        </p:nvSpPr>
        <p:spPr>
          <a:xfrm rot="2700000">
            <a:off x="4506291" y="440860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AEA15025-7F72-4C59-A06D-42E92594500C}"/>
              </a:ext>
            </a:extLst>
          </p:cNvPr>
          <p:cNvSpPr/>
          <p:nvPr/>
        </p:nvSpPr>
        <p:spPr>
          <a:xfrm>
            <a:off x="2146323" y="514545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519DECE5-A5B9-4F60-BEEE-BF2178BBC9D0}"/>
              </a:ext>
            </a:extLst>
          </p:cNvPr>
          <p:cNvSpPr/>
          <p:nvPr/>
        </p:nvSpPr>
        <p:spPr>
          <a:xfrm>
            <a:off x="6704192" y="382371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E2D725D8-93FC-4335-B61C-174F77CA84EB}"/>
              </a:ext>
            </a:extLst>
          </p:cNvPr>
          <p:cNvSpPr>
            <a:spLocks noChangeAspect="1"/>
          </p:cNvSpPr>
          <p:nvPr/>
        </p:nvSpPr>
        <p:spPr>
          <a:xfrm>
            <a:off x="9141799" y="3107580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12">
            <a:extLst>
              <a:ext uri="{FF2B5EF4-FFF2-40B4-BE49-F238E27FC236}">
                <a16:creationId xmlns:a16="http://schemas.microsoft.com/office/drawing/2014/main" id="{B6E5D3BF-D5D4-47EF-B964-D83F6CC42230}"/>
              </a:ext>
            </a:extLst>
          </p:cNvPr>
          <p:cNvGrpSpPr/>
          <p:nvPr/>
        </p:nvGrpSpPr>
        <p:grpSpPr>
          <a:xfrm>
            <a:off x="3433472" y="1850617"/>
            <a:ext cx="5281738" cy="3068671"/>
            <a:chOff x="637381" y="1143000"/>
            <a:chExt cx="7869238" cy="4572000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310" name="Freeform 13">
              <a:extLst>
                <a:ext uri="{FF2B5EF4-FFF2-40B4-BE49-F238E27FC236}">
                  <a16:creationId xmlns:a16="http://schemas.microsoft.com/office/drawing/2014/main" id="{E16FE5CD-81E6-4B61-BC42-26A72835F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381" y="1982787"/>
              <a:ext cx="3430588" cy="3732213"/>
            </a:xfrm>
            <a:custGeom>
              <a:avLst/>
              <a:gdLst>
                <a:gd name="T0" fmla="*/ 1503 w 2161"/>
                <a:gd name="T1" fmla="*/ 2272 h 2351"/>
                <a:gd name="T2" fmla="*/ 1677 w 2161"/>
                <a:gd name="T3" fmla="*/ 1440 h 2351"/>
                <a:gd name="T4" fmla="*/ 1475 w 2161"/>
                <a:gd name="T5" fmla="*/ 1175 h 2351"/>
                <a:gd name="T6" fmla="*/ 1401 w 2161"/>
                <a:gd name="T7" fmla="*/ 1164 h 2351"/>
                <a:gd name="T8" fmla="*/ 253 w 2161"/>
                <a:gd name="T9" fmla="*/ 1129 h 2351"/>
                <a:gd name="T10" fmla="*/ 1279 w 2161"/>
                <a:gd name="T11" fmla="*/ 1145 h 2351"/>
                <a:gd name="T12" fmla="*/ 117 w 2161"/>
                <a:gd name="T13" fmla="*/ 1077 h 2351"/>
                <a:gd name="T14" fmla="*/ 1283 w 2161"/>
                <a:gd name="T15" fmla="*/ 1061 h 2351"/>
                <a:gd name="T16" fmla="*/ 1501 w 2161"/>
                <a:gd name="T17" fmla="*/ 726 h 2351"/>
                <a:gd name="T18" fmla="*/ 1141 w 2161"/>
                <a:gd name="T19" fmla="*/ 792 h 2351"/>
                <a:gd name="T20" fmla="*/ 1302 w 2161"/>
                <a:gd name="T21" fmla="*/ 745 h 2351"/>
                <a:gd name="T22" fmla="*/ 1187 w 2161"/>
                <a:gd name="T23" fmla="*/ 712 h 2351"/>
                <a:gd name="T24" fmla="*/ 1595 w 2161"/>
                <a:gd name="T25" fmla="*/ 689 h 2351"/>
                <a:gd name="T26" fmla="*/ 1558 w 2161"/>
                <a:gd name="T27" fmla="*/ 717 h 2351"/>
                <a:gd name="T28" fmla="*/ 541 w 2161"/>
                <a:gd name="T29" fmla="*/ 553 h 2351"/>
                <a:gd name="T30" fmla="*/ 49 w 2161"/>
                <a:gd name="T31" fmla="*/ 386 h 2351"/>
                <a:gd name="T32" fmla="*/ 1215 w 2161"/>
                <a:gd name="T33" fmla="*/ 326 h 2351"/>
                <a:gd name="T34" fmla="*/ 1283 w 2161"/>
                <a:gd name="T35" fmla="*/ 295 h 2351"/>
                <a:gd name="T36" fmla="*/ 1234 w 2161"/>
                <a:gd name="T37" fmla="*/ 298 h 2351"/>
                <a:gd name="T38" fmla="*/ 1160 w 2161"/>
                <a:gd name="T39" fmla="*/ 251 h 2351"/>
                <a:gd name="T40" fmla="*/ 2021 w 2161"/>
                <a:gd name="T41" fmla="*/ 265 h 2351"/>
                <a:gd name="T42" fmla="*/ 2136 w 2161"/>
                <a:gd name="T43" fmla="*/ 199 h 2351"/>
                <a:gd name="T44" fmla="*/ 1630 w 2161"/>
                <a:gd name="T45" fmla="*/ 129 h 2351"/>
                <a:gd name="T46" fmla="*/ 979 w 2161"/>
                <a:gd name="T47" fmla="*/ 101 h 2351"/>
                <a:gd name="T48" fmla="*/ 1094 w 2161"/>
                <a:gd name="T49" fmla="*/ 127 h 2351"/>
                <a:gd name="T50" fmla="*/ 1201 w 2161"/>
                <a:gd name="T51" fmla="*/ 98 h 2351"/>
                <a:gd name="T52" fmla="*/ 1113 w 2161"/>
                <a:gd name="T53" fmla="*/ 239 h 2351"/>
                <a:gd name="T54" fmla="*/ 1043 w 2161"/>
                <a:gd name="T55" fmla="*/ 400 h 2351"/>
                <a:gd name="T56" fmla="*/ 1216 w 2161"/>
                <a:gd name="T57" fmla="*/ 565 h 2351"/>
                <a:gd name="T58" fmla="*/ 1274 w 2161"/>
                <a:gd name="T59" fmla="*/ 415 h 2351"/>
                <a:gd name="T60" fmla="*/ 1441 w 2161"/>
                <a:gd name="T61" fmla="*/ 400 h 2351"/>
                <a:gd name="T62" fmla="*/ 1546 w 2161"/>
                <a:gd name="T63" fmla="*/ 530 h 2351"/>
                <a:gd name="T64" fmla="*/ 1459 w 2161"/>
                <a:gd name="T65" fmla="*/ 651 h 2351"/>
                <a:gd name="T66" fmla="*/ 1414 w 2161"/>
                <a:gd name="T67" fmla="*/ 747 h 2351"/>
                <a:gd name="T68" fmla="*/ 1223 w 2161"/>
                <a:gd name="T69" fmla="*/ 995 h 2351"/>
                <a:gd name="T70" fmla="*/ 1021 w 2161"/>
                <a:gd name="T71" fmla="*/ 1023 h 2351"/>
                <a:gd name="T72" fmla="*/ 1133 w 2161"/>
                <a:gd name="T73" fmla="*/ 1122 h 2351"/>
                <a:gd name="T74" fmla="*/ 1267 w 2161"/>
                <a:gd name="T75" fmla="*/ 1295 h 2351"/>
                <a:gd name="T76" fmla="*/ 1398 w 2161"/>
                <a:gd name="T77" fmla="*/ 1274 h 2351"/>
                <a:gd name="T78" fmla="*/ 1703 w 2161"/>
                <a:gd name="T79" fmla="*/ 1442 h 2351"/>
                <a:gd name="T80" fmla="*/ 1805 w 2161"/>
                <a:gd name="T81" fmla="*/ 1688 h 2351"/>
                <a:gd name="T82" fmla="*/ 1632 w 2161"/>
                <a:gd name="T83" fmla="*/ 1878 h 2351"/>
                <a:gd name="T84" fmla="*/ 1469 w 2161"/>
                <a:gd name="T85" fmla="*/ 2061 h 2351"/>
                <a:gd name="T86" fmla="*/ 1393 w 2161"/>
                <a:gd name="T87" fmla="*/ 2243 h 2351"/>
                <a:gd name="T88" fmla="*/ 1417 w 2161"/>
                <a:gd name="T89" fmla="*/ 2339 h 2351"/>
                <a:gd name="T90" fmla="*/ 1335 w 2161"/>
                <a:gd name="T91" fmla="*/ 2070 h 2351"/>
                <a:gd name="T92" fmla="*/ 1216 w 2161"/>
                <a:gd name="T93" fmla="*/ 1510 h 2351"/>
                <a:gd name="T94" fmla="*/ 1241 w 2161"/>
                <a:gd name="T95" fmla="*/ 1321 h 2351"/>
                <a:gd name="T96" fmla="*/ 986 w 2161"/>
                <a:gd name="T97" fmla="*/ 1204 h 2351"/>
                <a:gd name="T98" fmla="*/ 768 w 2161"/>
                <a:gd name="T99" fmla="*/ 974 h 2351"/>
                <a:gd name="T100" fmla="*/ 759 w 2161"/>
                <a:gd name="T101" fmla="*/ 1030 h 2351"/>
                <a:gd name="T102" fmla="*/ 628 w 2161"/>
                <a:gd name="T103" fmla="*/ 688 h 2351"/>
                <a:gd name="T104" fmla="*/ 614 w 2161"/>
                <a:gd name="T105" fmla="*/ 668 h 2351"/>
                <a:gd name="T106" fmla="*/ 323 w 2161"/>
                <a:gd name="T107" fmla="*/ 375 h 2351"/>
                <a:gd name="T108" fmla="*/ 139 w 2161"/>
                <a:gd name="T109" fmla="*/ 490 h 2351"/>
                <a:gd name="T110" fmla="*/ 63 w 2161"/>
                <a:gd name="T111" fmla="*/ 344 h 2351"/>
                <a:gd name="T112" fmla="*/ 61 w 2161"/>
                <a:gd name="T113" fmla="*/ 211 h 2351"/>
                <a:gd name="T114" fmla="*/ 70 w 2161"/>
                <a:gd name="T115" fmla="*/ 103 h 2351"/>
                <a:gd name="T116" fmla="*/ 275 w 2161"/>
                <a:gd name="T117" fmla="*/ 54 h 2351"/>
                <a:gd name="T118" fmla="*/ 539 w 2161"/>
                <a:gd name="T119" fmla="*/ 61 h 2351"/>
                <a:gd name="T120" fmla="*/ 682 w 2161"/>
                <a:gd name="T121" fmla="*/ 82 h 2351"/>
                <a:gd name="T122" fmla="*/ 867 w 2161"/>
                <a:gd name="T123" fmla="*/ 146 h 2351"/>
                <a:gd name="T124" fmla="*/ 1026 w 2161"/>
                <a:gd name="T125" fmla="*/ 152 h 2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61" h="2351">
                  <a:moveTo>
                    <a:pt x="1401" y="2278"/>
                  </a:moveTo>
                  <a:lnTo>
                    <a:pt x="1415" y="2286"/>
                  </a:lnTo>
                  <a:lnTo>
                    <a:pt x="1429" y="2299"/>
                  </a:lnTo>
                  <a:lnTo>
                    <a:pt x="1443" y="2311"/>
                  </a:lnTo>
                  <a:lnTo>
                    <a:pt x="1459" y="2320"/>
                  </a:lnTo>
                  <a:lnTo>
                    <a:pt x="1459" y="2328"/>
                  </a:lnTo>
                  <a:lnTo>
                    <a:pt x="1450" y="2328"/>
                  </a:lnTo>
                  <a:lnTo>
                    <a:pt x="1441" y="2330"/>
                  </a:lnTo>
                  <a:lnTo>
                    <a:pt x="1427" y="2330"/>
                  </a:lnTo>
                  <a:lnTo>
                    <a:pt x="1415" y="2327"/>
                  </a:lnTo>
                  <a:lnTo>
                    <a:pt x="1408" y="2325"/>
                  </a:lnTo>
                  <a:lnTo>
                    <a:pt x="1405" y="2311"/>
                  </a:lnTo>
                  <a:lnTo>
                    <a:pt x="1401" y="2293"/>
                  </a:lnTo>
                  <a:lnTo>
                    <a:pt x="1401" y="2278"/>
                  </a:lnTo>
                  <a:close/>
                  <a:moveTo>
                    <a:pt x="1513" y="2248"/>
                  </a:moveTo>
                  <a:lnTo>
                    <a:pt x="1527" y="2251"/>
                  </a:lnTo>
                  <a:lnTo>
                    <a:pt x="1543" y="2257"/>
                  </a:lnTo>
                  <a:lnTo>
                    <a:pt x="1555" y="2262"/>
                  </a:lnTo>
                  <a:lnTo>
                    <a:pt x="1551" y="2262"/>
                  </a:lnTo>
                  <a:lnTo>
                    <a:pt x="1539" y="2269"/>
                  </a:lnTo>
                  <a:lnTo>
                    <a:pt x="1527" y="2274"/>
                  </a:lnTo>
                  <a:lnTo>
                    <a:pt x="1513" y="2278"/>
                  </a:lnTo>
                  <a:lnTo>
                    <a:pt x="1513" y="2271"/>
                  </a:lnTo>
                  <a:lnTo>
                    <a:pt x="1515" y="2269"/>
                  </a:lnTo>
                  <a:lnTo>
                    <a:pt x="1518" y="2267"/>
                  </a:lnTo>
                  <a:lnTo>
                    <a:pt x="1520" y="2265"/>
                  </a:lnTo>
                  <a:lnTo>
                    <a:pt x="1520" y="2264"/>
                  </a:lnTo>
                  <a:lnTo>
                    <a:pt x="1522" y="2262"/>
                  </a:lnTo>
                  <a:lnTo>
                    <a:pt x="1523" y="2258"/>
                  </a:lnTo>
                  <a:lnTo>
                    <a:pt x="1520" y="2258"/>
                  </a:lnTo>
                  <a:lnTo>
                    <a:pt x="1511" y="2267"/>
                  </a:lnTo>
                  <a:lnTo>
                    <a:pt x="1503" y="2272"/>
                  </a:lnTo>
                  <a:lnTo>
                    <a:pt x="1494" y="2274"/>
                  </a:lnTo>
                  <a:lnTo>
                    <a:pt x="1482" y="2278"/>
                  </a:lnTo>
                  <a:lnTo>
                    <a:pt x="1482" y="2262"/>
                  </a:lnTo>
                  <a:lnTo>
                    <a:pt x="1492" y="2258"/>
                  </a:lnTo>
                  <a:lnTo>
                    <a:pt x="1503" y="2253"/>
                  </a:lnTo>
                  <a:lnTo>
                    <a:pt x="1513" y="2248"/>
                  </a:lnTo>
                  <a:close/>
                  <a:moveTo>
                    <a:pt x="1485" y="2051"/>
                  </a:moveTo>
                  <a:lnTo>
                    <a:pt x="1489" y="2054"/>
                  </a:lnTo>
                  <a:lnTo>
                    <a:pt x="1492" y="2056"/>
                  </a:lnTo>
                  <a:lnTo>
                    <a:pt x="1494" y="2058"/>
                  </a:lnTo>
                  <a:lnTo>
                    <a:pt x="1496" y="2061"/>
                  </a:lnTo>
                  <a:lnTo>
                    <a:pt x="1496" y="2065"/>
                  </a:lnTo>
                  <a:lnTo>
                    <a:pt x="1497" y="2070"/>
                  </a:lnTo>
                  <a:lnTo>
                    <a:pt x="1489" y="2070"/>
                  </a:lnTo>
                  <a:lnTo>
                    <a:pt x="1487" y="2066"/>
                  </a:lnTo>
                  <a:lnTo>
                    <a:pt x="1485" y="2063"/>
                  </a:lnTo>
                  <a:lnTo>
                    <a:pt x="1485" y="2061"/>
                  </a:lnTo>
                  <a:lnTo>
                    <a:pt x="1483" y="2059"/>
                  </a:lnTo>
                  <a:lnTo>
                    <a:pt x="1485" y="2056"/>
                  </a:lnTo>
                  <a:lnTo>
                    <a:pt x="1485" y="2051"/>
                  </a:lnTo>
                  <a:close/>
                  <a:moveTo>
                    <a:pt x="1654" y="1414"/>
                  </a:moveTo>
                  <a:lnTo>
                    <a:pt x="1647" y="1426"/>
                  </a:lnTo>
                  <a:lnTo>
                    <a:pt x="1642" y="1426"/>
                  </a:lnTo>
                  <a:lnTo>
                    <a:pt x="1642" y="1429"/>
                  </a:lnTo>
                  <a:lnTo>
                    <a:pt x="1653" y="1433"/>
                  </a:lnTo>
                  <a:lnTo>
                    <a:pt x="1663" y="1438"/>
                  </a:lnTo>
                  <a:lnTo>
                    <a:pt x="1670" y="1443"/>
                  </a:lnTo>
                  <a:lnTo>
                    <a:pt x="1674" y="1445"/>
                  </a:lnTo>
                  <a:lnTo>
                    <a:pt x="1675" y="1443"/>
                  </a:lnTo>
                  <a:lnTo>
                    <a:pt x="1675" y="1442"/>
                  </a:lnTo>
                  <a:lnTo>
                    <a:pt x="1675" y="1442"/>
                  </a:lnTo>
                  <a:lnTo>
                    <a:pt x="1677" y="1440"/>
                  </a:lnTo>
                  <a:lnTo>
                    <a:pt x="1677" y="1436"/>
                  </a:lnTo>
                  <a:lnTo>
                    <a:pt x="1670" y="1436"/>
                  </a:lnTo>
                  <a:lnTo>
                    <a:pt x="1668" y="1436"/>
                  </a:lnTo>
                  <a:lnTo>
                    <a:pt x="1667" y="1435"/>
                  </a:lnTo>
                  <a:lnTo>
                    <a:pt x="1665" y="1435"/>
                  </a:lnTo>
                  <a:lnTo>
                    <a:pt x="1661" y="1435"/>
                  </a:lnTo>
                  <a:lnTo>
                    <a:pt x="1658" y="1433"/>
                  </a:lnTo>
                  <a:lnTo>
                    <a:pt x="1658" y="1414"/>
                  </a:lnTo>
                  <a:lnTo>
                    <a:pt x="1654" y="1414"/>
                  </a:lnTo>
                  <a:close/>
                  <a:moveTo>
                    <a:pt x="1354" y="1286"/>
                  </a:moveTo>
                  <a:lnTo>
                    <a:pt x="1356" y="1291"/>
                  </a:lnTo>
                  <a:lnTo>
                    <a:pt x="1356" y="1293"/>
                  </a:lnTo>
                  <a:lnTo>
                    <a:pt x="1356" y="1295"/>
                  </a:lnTo>
                  <a:lnTo>
                    <a:pt x="1356" y="1295"/>
                  </a:lnTo>
                  <a:lnTo>
                    <a:pt x="1358" y="1297"/>
                  </a:lnTo>
                  <a:lnTo>
                    <a:pt x="1359" y="1297"/>
                  </a:lnTo>
                  <a:lnTo>
                    <a:pt x="1363" y="1298"/>
                  </a:lnTo>
                  <a:lnTo>
                    <a:pt x="1363" y="1291"/>
                  </a:lnTo>
                  <a:lnTo>
                    <a:pt x="1354" y="1286"/>
                  </a:lnTo>
                  <a:close/>
                  <a:moveTo>
                    <a:pt x="1482" y="1175"/>
                  </a:moveTo>
                  <a:lnTo>
                    <a:pt x="1489" y="1176"/>
                  </a:lnTo>
                  <a:lnTo>
                    <a:pt x="1497" y="1180"/>
                  </a:lnTo>
                  <a:lnTo>
                    <a:pt x="1494" y="1182"/>
                  </a:lnTo>
                  <a:lnTo>
                    <a:pt x="1492" y="1185"/>
                  </a:lnTo>
                  <a:lnTo>
                    <a:pt x="1489" y="1187"/>
                  </a:lnTo>
                  <a:lnTo>
                    <a:pt x="1483" y="1187"/>
                  </a:lnTo>
                  <a:lnTo>
                    <a:pt x="1478" y="1185"/>
                  </a:lnTo>
                  <a:lnTo>
                    <a:pt x="1473" y="1185"/>
                  </a:lnTo>
                  <a:lnTo>
                    <a:pt x="1468" y="1185"/>
                  </a:lnTo>
                  <a:lnTo>
                    <a:pt x="1462" y="1187"/>
                  </a:lnTo>
                  <a:lnTo>
                    <a:pt x="1462" y="1176"/>
                  </a:lnTo>
                  <a:lnTo>
                    <a:pt x="1475" y="1175"/>
                  </a:lnTo>
                  <a:lnTo>
                    <a:pt x="1482" y="1175"/>
                  </a:lnTo>
                  <a:close/>
                  <a:moveTo>
                    <a:pt x="1417" y="1164"/>
                  </a:moveTo>
                  <a:lnTo>
                    <a:pt x="1424" y="1164"/>
                  </a:lnTo>
                  <a:lnTo>
                    <a:pt x="1431" y="1166"/>
                  </a:lnTo>
                  <a:lnTo>
                    <a:pt x="1438" y="1166"/>
                  </a:lnTo>
                  <a:lnTo>
                    <a:pt x="1443" y="1168"/>
                  </a:lnTo>
                  <a:lnTo>
                    <a:pt x="1443" y="1176"/>
                  </a:lnTo>
                  <a:lnTo>
                    <a:pt x="1417" y="1176"/>
                  </a:lnTo>
                  <a:lnTo>
                    <a:pt x="1417" y="1164"/>
                  </a:lnTo>
                  <a:close/>
                  <a:moveTo>
                    <a:pt x="1270" y="1164"/>
                  </a:moveTo>
                  <a:lnTo>
                    <a:pt x="1279" y="1166"/>
                  </a:lnTo>
                  <a:lnTo>
                    <a:pt x="1284" y="1169"/>
                  </a:lnTo>
                  <a:lnTo>
                    <a:pt x="1291" y="1173"/>
                  </a:lnTo>
                  <a:lnTo>
                    <a:pt x="1297" y="1176"/>
                  </a:lnTo>
                  <a:lnTo>
                    <a:pt x="1297" y="1180"/>
                  </a:lnTo>
                  <a:lnTo>
                    <a:pt x="1290" y="1180"/>
                  </a:lnTo>
                  <a:lnTo>
                    <a:pt x="1284" y="1182"/>
                  </a:lnTo>
                  <a:lnTo>
                    <a:pt x="1279" y="1183"/>
                  </a:lnTo>
                  <a:lnTo>
                    <a:pt x="1276" y="1182"/>
                  </a:lnTo>
                  <a:lnTo>
                    <a:pt x="1269" y="1182"/>
                  </a:lnTo>
                  <a:lnTo>
                    <a:pt x="1263" y="1180"/>
                  </a:lnTo>
                  <a:lnTo>
                    <a:pt x="1263" y="1168"/>
                  </a:lnTo>
                  <a:lnTo>
                    <a:pt x="1265" y="1168"/>
                  </a:lnTo>
                  <a:lnTo>
                    <a:pt x="1267" y="1166"/>
                  </a:lnTo>
                  <a:lnTo>
                    <a:pt x="1269" y="1166"/>
                  </a:lnTo>
                  <a:lnTo>
                    <a:pt x="1269" y="1166"/>
                  </a:lnTo>
                  <a:lnTo>
                    <a:pt x="1270" y="1164"/>
                  </a:lnTo>
                  <a:close/>
                  <a:moveTo>
                    <a:pt x="1331" y="1148"/>
                  </a:moveTo>
                  <a:lnTo>
                    <a:pt x="1352" y="1150"/>
                  </a:lnTo>
                  <a:lnTo>
                    <a:pt x="1370" y="1154"/>
                  </a:lnTo>
                  <a:lnTo>
                    <a:pt x="1384" y="1159"/>
                  </a:lnTo>
                  <a:lnTo>
                    <a:pt x="1401" y="1164"/>
                  </a:lnTo>
                  <a:lnTo>
                    <a:pt x="1401" y="1173"/>
                  </a:lnTo>
                  <a:lnTo>
                    <a:pt x="1394" y="1173"/>
                  </a:lnTo>
                  <a:lnTo>
                    <a:pt x="1391" y="1175"/>
                  </a:lnTo>
                  <a:lnTo>
                    <a:pt x="1386" y="1176"/>
                  </a:lnTo>
                  <a:lnTo>
                    <a:pt x="1382" y="1178"/>
                  </a:lnTo>
                  <a:lnTo>
                    <a:pt x="1379" y="1180"/>
                  </a:lnTo>
                  <a:lnTo>
                    <a:pt x="1373" y="1180"/>
                  </a:lnTo>
                  <a:lnTo>
                    <a:pt x="1373" y="1178"/>
                  </a:lnTo>
                  <a:lnTo>
                    <a:pt x="1373" y="1176"/>
                  </a:lnTo>
                  <a:lnTo>
                    <a:pt x="1372" y="1175"/>
                  </a:lnTo>
                  <a:lnTo>
                    <a:pt x="1370" y="1173"/>
                  </a:lnTo>
                  <a:lnTo>
                    <a:pt x="1368" y="1171"/>
                  </a:lnTo>
                  <a:lnTo>
                    <a:pt x="1366" y="1173"/>
                  </a:lnTo>
                  <a:lnTo>
                    <a:pt x="1363" y="1183"/>
                  </a:lnTo>
                  <a:lnTo>
                    <a:pt x="1358" y="1183"/>
                  </a:lnTo>
                  <a:lnTo>
                    <a:pt x="1345" y="1182"/>
                  </a:lnTo>
                  <a:lnTo>
                    <a:pt x="1331" y="1180"/>
                  </a:lnTo>
                  <a:lnTo>
                    <a:pt x="1321" y="1180"/>
                  </a:lnTo>
                  <a:lnTo>
                    <a:pt x="1316" y="1168"/>
                  </a:lnTo>
                  <a:lnTo>
                    <a:pt x="1325" y="1168"/>
                  </a:lnTo>
                  <a:lnTo>
                    <a:pt x="1331" y="1168"/>
                  </a:lnTo>
                  <a:lnTo>
                    <a:pt x="1338" y="1166"/>
                  </a:lnTo>
                  <a:lnTo>
                    <a:pt x="1344" y="1164"/>
                  </a:lnTo>
                  <a:lnTo>
                    <a:pt x="1340" y="1162"/>
                  </a:lnTo>
                  <a:lnTo>
                    <a:pt x="1337" y="1159"/>
                  </a:lnTo>
                  <a:lnTo>
                    <a:pt x="1335" y="1157"/>
                  </a:lnTo>
                  <a:lnTo>
                    <a:pt x="1333" y="1154"/>
                  </a:lnTo>
                  <a:lnTo>
                    <a:pt x="1331" y="1148"/>
                  </a:lnTo>
                  <a:close/>
                  <a:moveTo>
                    <a:pt x="211" y="1110"/>
                  </a:moveTo>
                  <a:lnTo>
                    <a:pt x="227" y="1115"/>
                  </a:lnTo>
                  <a:lnTo>
                    <a:pt x="239" y="1122"/>
                  </a:lnTo>
                  <a:lnTo>
                    <a:pt x="253" y="1129"/>
                  </a:lnTo>
                  <a:lnTo>
                    <a:pt x="253" y="1133"/>
                  </a:lnTo>
                  <a:lnTo>
                    <a:pt x="249" y="1133"/>
                  </a:lnTo>
                  <a:lnTo>
                    <a:pt x="237" y="1141"/>
                  </a:lnTo>
                  <a:lnTo>
                    <a:pt x="225" y="1143"/>
                  </a:lnTo>
                  <a:lnTo>
                    <a:pt x="214" y="1145"/>
                  </a:lnTo>
                  <a:lnTo>
                    <a:pt x="202" y="1148"/>
                  </a:lnTo>
                  <a:lnTo>
                    <a:pt x="202" y="1145"/>
                  </a:lnTo>
                  <a:lnTo>
                    <a:pt x="199" y="1145"/>
                  </a:lnTo>
                  <a:lnTo>
                    <a:pt x="202" y="1136"/>
                  </a:lnTo>
                  <a:lnTo>
                    <a:pt x="202" y="1127"/>
                  </a:lnTo>
                  <a:lnTo>
                    <a:pt x="202" y="1115"/>
                  </a:lnTo>
                  <a:lnTo>
                    <a:pt x="206" y="1113"/>
                  </a:lnTo>
                  <a:lnTo>
                    <a:pt x="207" y="1113"/>
                  </a:lnTo>
                  <a:lnTo>
                    <a:pt x="207" y="1112"/>
                  </a:lnTo>
                  <a:lnTo>
                    <a:pt x="209" y="1112"/>
                  </a:lnTo>
                  <a:lnTo>
                    <a:pt x="211" y="1110"/>
                  </a:lnTo>
                  <a:close/>
                  <a:moveTo>
                    <a:pt x="1209" y="1099"/>
                  </a:moveTo>
                  <a:lnTo>
                    <a:pt x="1237" y="1105"/>
                  </a:lnTo>
                  <a:lnTo>
                    <a:pt x="1262" y="1113"/>
                  </a:lnTo>
                  <a:lnTo>
                    <a:pt x="1281" y="1122"/>
                  </a:lnTo>
                  <a:lnTo>
                    <a:pt x="1300" y="1131"/>
                  </a:lnTo>
                  <a:lnTo>
                    <a:pt x="1321" y="1141"/>
                  </a:lnTo>
                  <a:lnTo>
                    <a:pt x="1321" y="1148"/>
                  </a:lnTo>
                  <a:lnTo>
                    <a:pt x="1312" y="1148"/>
                  </a:lnTo>
                  <a:lnTo>
                    <a:pt x="1302" y="1152"/>
                  </a:lnTo>
                  <a:lnTo>
                    <a:pt x="1290" y="1155"/>
                  </a:lnTo>
                  <a:lnTo>
                    <a:pt x="1277" y="1157"/>
                  </a:lnTo>
                  <a:lnTo>
                    <a:pt x="1279" y="1154"/>
                  </a:lnTo>
                  <a:lnTo>
                    <a:pt x="1279" y="1150"/>
                  </a:lnTo>
                  <a:lnTo>
                    <a:pt x="1279" y="1148"/>
                  </a:lnTo>
                  <a:lnTo>
                    <a:pt x="1279" y="1147"/>
                  </a:lnTo>
                  <a:lnTo>
                    <a:pt x="1279" y="1145"/>
                  </a:lnTo>
                  <a:lnTo>
                    <a:pt x="1277" y="1141"/>
                  </a:lnTo>
                  <a:lnTo>
                    <a:pt x="1251" y="1134"/>
                  </a:lnTo>
                  <a:lnTo>
                    <a:pt x="1227" y="1122"/>
                  </a:lnTo>
                  <a:lnTo>
                    <a:pt x="1201" y="1110"/>
                  </a:lnTo>
                  <a:lnTo>
                    <a:pt x="1195" y="1115"/>
                  </a:lnTo>
                  <a:lnTo>
                    <a:pt x="1192" y="1120"/>
                  </a:lnTo>
                  <a:lnTo>
                    <a:pt x="1187" y="1126"/>
                  </a:lnTo>
                  <a:lnTo>
                    <a:pt x="1181" y="1124"/>
                  </a:lnTo>
                  <a:lnTo>
                    <a:pt x="1174" y="1120"/>
                  </a:lnTo>
                  <a:lnTo>
                    <a:pt x="1171" y="1119"/>
                  </a:lnTo>
                  <a:lnTo>
                    <a:pt x="1178" y="1119"/>
                  </a:lnTo>
                  <a:lnTo>
                    <a:pt x="1183" y="1112"/>
                  </a:lnTo>
                  <a:lnTo>
                    <a:pt x="1188" y="1108"/>
                  </a:lnTo>
                  <a:lnTo>
                    <a:pt x="1194" y="1103"/>
                  </a:lnTo>
                  <a:lnTo>
                    <a:pt x="1199" y="1103"/>
                  </a:lnTo>
                  <a:lnTo>
                    <a:pt x="1202" y="1101"/>
                  </a:lnTo>
                  <a:lnTo>
                    <a:pt x="1206" y="1101"/>
                  </a:lnTo>
                  <a:lnTo>
                    <a:pt x="1209" y="1099"/>
                  </a:lnTo>
                  <a:close/>
                  <a:moveTo>
                    <a:pt x="188" y="1091"/>
                  </a:moveTo>
                  <a:lnTo>
                    <a:pt x="202" y="1096"/>
                  </a:lnTo>
                  <a:lnTo>
                    <a:pt x="202" y="1099"/>
                  </a:lnTo>
                  <a:lnTo>
                    <a:pt x="199" y="1099"/>
                  </a:lnTo>
                  <a:lnTo>
                    <a:pt x="188" y="1103"/>
                  </a:lnTo>
                  <a:lnTo>
                    <a:pt x="178" y="1103"/>
                  </a:lnTo>
                  <a:lnTo>
                    <a:pt x="169" y="1103"/>
                  </a:lnTo>
                  <a:lnTo>
                    <a:pt x="169" y="1096"/>
                  </a:lnTo>
                  <a:lnTo>
                    <a:pt x="174" y="1094"/>
                  </a:lnTo>
                  <a:lnTo>
                    <a:pt x="179" y="1094"/>
                  </a:lnTo>
                  <a:lnTo>
                    <a:pt x="183" y="1093"/>
                  </a:lnTo>
                  <a:lnTo>
                    <a:pt x="188" y="1091"/>
                  </a:lnTo>
                  <a:close/>
                  <a:moveTo>
                    <a:pt x="111" y="1075"/>
                  </a:moveTo>
                  <a:lnTo>
                    <a:pt x="117" y="1077"/>
                  </a:lnTo>
                  <a:lnTo>
                    <a:pt x="124" y="1077"/>
                  </a:lnTo>
                  <a:lnTo>
                    <a:pt x="127" y="1077"/>
                  </a:lnTo>
                  <a:lnTo>
                    <a:pt x="132" y="1079"/>
                  </a:lnTo>
                  <a:lnTo>
                    <a:pt x="138" y="1080"/>
                  </a:lnTo>
                  <a:lnTo>
                    <a:pt x="138" y="1087"/>
                  </a:lnTo>
                  <a:lnTo>
                    <a:pt x="134" y="1087"/>
                  </a:lnTo>
                  <a:lnTo>
                    <a:pt x="129" y="1089"/>
                  </a:lnTo>
                  <a:lnTo>
                    <a:pt x="124" y="1091"/>
                  </a:lnTo>
                  <a:lnTo>
                    <a:pt x="118" y="1091"/>
                  </a:lnTo>
                  <a:lnTo>
                    <a:pt x="111" y="1091"/>
                  </a:lnTo>
                  <a:lnTo>
                    <a:pt x="111" y="1075"/>
                  </a:lnTo>
                  <a:close/>
                  <a:moveTo>
                    <a:pt x="1263" y="1072"/>
                  </a:moveTo>
                  <a:lnTo>
                    <a:pt x="1269" y="1075"/>
                  </a:lnTo>
                  <a:lnTo>
                    <a:pt x="1272" y="1079"/>
                  </a:lnTo>
                  <a:lnTo>
                    <a:pt x="1276" y="1082"/>
                  </a:lnTo>
                  <a:lnTo>
                    <a:pt x="1277" y="1087"/>
                  </a:lnTo>
                  <a:lnTo>
                    <a:pt x="1277" y="1096"/>
                  </a:lnTo>
                  <a:lnTo>
                    <a:pt x="1270" y="1096"/>
                  </a:lnTo>
                  <a:lnTo>
                    <a:pt x="1269" y="1091"/>
                  </a:lnTo>
                  <a:lnTo>
                    <a:pt x="1267" y="1089"/>
                  </a:lnTo>
                  <a:lnTo>
                    <a:pt x="1265" y="1086"/>
                  </a:lnTo>
                  <a:lnTo>
                    <a:pt x="1263" y="1082"/>
                  </a:lnTo>
                  <a:lnTo>
                    <a:pt x="1263" y="1079"/>
                  </a:lnTo>
                  <a:lnTo>
                    <a:pt x="1263" y="1072"/>
                  </a:lnTo>
                  <a:close/>
                  <a:moveTo>
                    <a:pt x="1255" y="1049"/>
                  </a:moveTo>
                  <a:lnTo>
                    <a:pt x="1277" y="1049"/>
                  </a:lnTo>
                  <a:lnTo>
                    <a:pt x="1279" y="1052"/>
                  </a:lnTo>
                  <a:lnTo>
                    <a:pt x="1283" y="1054"/>
                  </a:lnTo>
                  <a:lnTo>
                    <a:pt x="1283" y="1056"/>
                  </a:lnTo>
                  <a:lnTo>
                    <a:pt x="1284" y="1058"/>
                  </a:lnTo>
                  <a:lnTo>
                    <a:pt x="1284" y="1059"/>
                  </a:lnTo>
                  <a:lnTo>
                    <a:pt x="1283" y="1061"/>
                  </a:lnTo>
                  <a:lnTo>
                    <a:pt x="1283" y="1065"/>
                  </a:lnTo>
                  <a:lnTo>
                    <a:pt x="1277" y="1061"/>
                  </a:lnTo>
                  <a:lnTo>
                    <a:pt x="1272" y="1059"/>
                  </a:lnTo>
                  <a:lnTo>
                    <a:pt x="1267" y="1059"/>
                  </a:lnTo>
                  <a:lnTo>
                    <a:pt x="1263" y="1058"/>
                  </a:lnTo>
                  <a:lnTo>
                    <a:pt x="1260" y="1058"/>
                  </a:lnTo>
                  <a:lnTo>
                    <a:pt x="1256" y="1056"/>
                  </a:lnTo>
                  <a:lnTo>
                    <a:pt x="1255" y="1052"/>
                  </a:lnTo>
                  <a:lnTo>
                    <a:pt x="1255" y="1049"/>
                  </a:lnTo>
                  <a:close/>
                  <a:moveTo>
                    <a:pt x="1328" y="722"/>
                  </a:moveTo>
                  <a:lnTo>
                    <a:pt x="1326" y="726"/>
                  </a:lnTo>
                  <a:lnTo>
                    <a:pt x="1323" y="729"/>
                  </a:lnTo>
                  <a:lnTo>
                    <a:pt x="1321" y="731"/>
                  </a:lnTo>
                  <a:lnTo>
                    <a:pt x="1319" y="733"/>
                  </a:lnTo>
                  <a:lnTo>
                    <a:pt x="1319" y="735"/>
                  </a:lnTo>
                  <a:lnTo>
                    <a:pt x="1321" y="736"/>
                  </a:lnTo>
                  <a:lnTo>
                    <a:pt x="1325" y="738"/>
                  </a:lnTo>
                  <a:lnTo>
                    <a:pt x="1326" y="733"/>
                  </a:lnTo>
                  <a:lnTo>
                    <a:pt x="1326" y="731"/>
                  </a:lnTo>
                  <a:lnTo>
                    <a:pt x="1328" y="728"/>
                  </a:lnTo>
                  <a:lnTo>
                    <a:pt x="1330" y="726"/>
                  </a:lnTo>
                  <a:lnTo>
                    <a:pt x="1331" y="722"/>
                  </a:lnTo>
                  <a:lnTo>
                    <a:pt x="1328" y="722"/>
                  </a:lnTo>
                  <a:close/>
                  <a:moveTo>
                    <a:pt x="1501" y="691"/>
                  </a:moveTo>
                  <a:lnTo>
                    <a:pt x="1504" y="700"/>
                  </a:lnTo>
                  <a:lnTo>
                    <a:pt x="1506" y="712"/>
                  </a:lnTo>
                  <a:lnTo>
                    <a:pt x="1508" y="722"/>
                  </a:lnTo>
                  <a:lnTo>
                    <a:pt x="1506" y="724"/>
                  </a:lnTo>
                  <a:lnTo>
                    <a:pt x="1504" y="724"/>
                  </a:lnTo>
                  <a:lnTo>
                    <a:pt x="1503" y="724"/>
                  </a:lnTo>
                  <a:lnTo>
                    <a:pt x="1503" y="726"/>
                  </a:lnTo>
                  <a:lnTo>
                    <a:pt x="1501" y="726"/>
                  </a:lnTo>
                  <a:lnTo>
                    <a:pt x="1494" y="726"/>
                  </a:lnTo>
                  <a:lnTo>
                    <a:pt x="1492" y="724"/>
                  </a:lnTo>
                  <a:lnTo>
                    <a:pt x="1492" y="722"/>
                  </a:lnTo>
                  <a:lnTo>
                    <a:pt x="1492" y="721"/>
                  </a:lnTo>
                  <a:lnTo>
                    <a:pt x="1490" y="721"/>
                  </a:lnTo>
                  <a:lnTo>
                    <a:pt x="1489" y="719"/>
                  </a:lnTo>
                  <a:lnTo>
                    <a:pt x="1501" y="691"/>
                  </a:lnTo>
                  <a:close/>
                  <a:moveTo>
                    <a:pt x="1113" y="658"/>
                  </a:moveTo>
                  <a:lnTo>
                    <a:pt x="1105" y="670"/>
                  </a:lnTo>
                  <a:lnTo>
                    <a:pt x="1096" y="681"/>
                  </a:lnTo>
                  <a:lnTo>
                    <a:pt x="1091" y="696"/>
                  </a:lnTo>
                  <a:lnTo>
                    <a:pt x="1101" y="695"/>
                  </a:lnTo>
                  <a:lnTo>
                    <a:pt x="1108" y="698"/>
                  </a:lnTo>
                  <a:lnTo>
                    <a:pt x="1113" y="703"/>
                  </a:lnTo>
                  <a:lnTo>
                    <a:pt x="1120" y="712"/>
                  </a:lnTo>
                  <a:lnTo>
                    <a:pt x="1122" y="705"/>
                  </a:lnTo>
                  <a:lnTo>
                    <a:pt x="1122" y="700"/>
                  </a:lnTo>
                  <a:lnTo>
                    <a:pt x="1124" y="696"/>
                  </a:lnTo>
                  <a:lnTo>
                    <a:pt x="1124" y="691"/>
                  </a:lnTo>
                  <a:lnTo>
                    <a:pt x="1133" y="691"/>
                  </a:lnTo>
                  <a:lnTo>
                    <a:pt x="1138" y="703"/>
                  </a:lnTo>
                  <a:lnTo>
                    <a:pt x="1146" y="707"/>
                  </a:lnTo>
                  <a:lnTo>
                    <a:pt x="1153" y="710"/>
                  </a:lnTo>
                  <a:lnTo>
                    <a:pt x="1160" y="714"/>
                  </a:lnTo>
                  <a:lnTo>
                    <a:pt x="1167" y="722"/>
                  </a:lnTo>
                  <a:lnTo>
                    <a:pt x="1160" y="733"/>
                  </a:lnTo>
                  <a:lnTo>
                    <a:pt x="1152" y="745"/>
                  </a:lnTo>
                  <a:lnTo>
                    <a:pt x="1145" y="761"/>
                  </a:lnTo>
                  <a:lnTo>
                    <a:pt x="1139" y="775"/>
                  </a:lnTo>
                  <a:lnTo>
                    <a:pt x="1139" y="784"/>
                  </a:lnTo>
                  <a:lnTo>
                    <a:pt x="1141" y="789"/>
                  </a:lnTo>
                  <a:lnTo>
                    <a:pt x="1141" y="792"/>
                  </a:lnTo>
                  <a:lnTo>
                    <a:pt x="1143" y="794"/>
                  </a:lnTo>
                  <a:lnTo>
                    <a:pt x="1145" y="796"/>
                  </a:lnTo>
                  <a:lnTo>
                    <a:pt x="1146" y="798"/>
                  </a:lnTo>
                  <a:lnTo>
                    <a:pt x="1152" y="799"/>
                  </a:lnTo>
                  <a:lnTo>
                    <a:pt x="1152" y="796"/>
                  </a:lnTo>
                  <a:lnTo>
                    <a:pt x="1155" y="789"/>
                  </a:lnTo>
                  <a:lnTo>
                    <a:pt x="1160" y="778"/>
                  </a:lnTo>
                  <a:lnTo>
                    <a:pt x="1166" y="764"/>
                  </a:lnTo>
                  <a:lnTo>
                    <a:pt x="1171" y="752"/>
                  </a:lnTo>
                  <a:lnTo>
                    <a:pt x="1176" y="742"/>
                  </a:lnTo>
                  <a:lnTo>
                    <a:pt x="1178" y="735"/>
                  </a:lnTo>
                  <a:lnTo>
                    <a:pt x="1190" y="735"/>
                  </a:lnTo>
                  <a:lnTo>
                    <a:pt x="1192" y="754"/>
                  </a:lnTo>
                  <a:lnTo>
                    <a:pt x="1192" y="771"/>
                  </a:lnTo>
                  <a:lnTo>
                    <a:pt x="1192" y="792"/>
                  </a:lnTo>
                  <a:lnTo>
                    <a:pt x="1194" y="815"/>
                  </a:lnTo>
                  <a:lnTo>
                    <a:pt x="1216" y="818"/>
                  </a:lnTo>
                  <a:lnTo>
                    <a:pt x="1225" y="805"/>
                  </a:lnTo>
                  <a:lnTo>
                    <a:pt x="1241" y="796"/>
                  </a:lnTo>
                  <a:lnTo>
                    <a:pt x="1258" y="787"/>
                  </a:lnTo>
                  <a:lnTo>
                    <a:pt x="1276" y="780"/>
                  </a:lnTo>
                  <a:lnTo>
                    <a:pt x="1293" y="773"/>
                  </a:lnTo>
                  <a:lnTo>
                    <a:pt x="1309" y="764"/>
                  </a:lnTo>
                  <a:lnTo>
                    <a:pt x="1316" y="754"/>
                  </a:lnTo>
                  <a:lnTo>
                    <a:pt x="1312" y="754"/>
                  </a:lnTo>
                  <a:lnTo>
                    <a:pt x="1311" y="750"/>
                  </a:lnTo>
                  <a:lnTo>
                    <a:pt x="1311" y="749"/>
                  </a:lnTo>
                  <a:lnTo>
                    <a:pt x="1309" y="747"/>
                  </a:lnTo>
                  <a:lnTo>
                    <a:pt x="1309" y="747"/>
                  </a:lnTo>
                  <a:lnTo>
                    <a:pt x="1307" y="747"/>
                  </a:lnTo>
                  <a:lnTo>
                    <a:pt x="1305" y="747"/>
                  </a:lnTo>
                  <a:lnTo>
                    <a:pt x="1302" y="745"/>
                  </a:lnTo>
                  <a:lnTo>
                    <a:pt x="1295" y="750"/>
                  </a:lnTo>
                  <a:lnTo>
                    <a:pt x="1283" y="757"/>
                  </a:lnTo>
                  <a:lnTo>
                    <a:pt x="1269" y="768"/>
                  </a:lnTo>
                  <a:lnTo>
                    <a:pt x="1251" y="777"/>
                  </a:lnTo>
                  <a:lnTo>
                    <a:pt x="1235" y="787"/>
                  </a:lnTo>
                  <a:lnTo>
                    <a:pt x="1220" y="794"/>
                  </a:lnTo>
                  <a:lnTo>
                    <a:pt x="1209" y="798"/>
                  </a:lnTo>
                  <a:lnTo>
                    <a:pt x="1206" y="799"/>
                  </a:lnTo>
                  <a:lnTo>
                    <a:pt x="1204" y="798"/>
                  </a:lnTo>
                  <a:lnTo>
                    <a:pt x="1202" y="796"/>
                  </a:lnTo>
                  <a:lnTo>
                    <a:pt x="1202" y="794"/>
                  </a:lnTo>
                  <a:lnTo>
                    <a:pt x="1202" y="792"/>
                  </a:lnTo>
                  <a:lnTo>
                    <a:pt x="1201" y="789"/>
                  </a:lnTo>
                  <a:lnTo>
                    <a:pt x="1206" y="780"/>
                  </a:lnTo>
                  <a:lnTo>
                    <a:pt x="1206" y="773"/>
                  </a:lnTo>
                  <a:lnTo>
                    <a:pt x="1204" y="768"/>
                  </a:lnTo>
                  <a:lnTo>
                    <a:pt x="1202" y="759"/>
                  </a:lnTo>
                  <a:lnTo>
                    <a:pt x="1206" y="749"/>
                  </a:lnTo>
                  <a:lnTo>
                    <a:pt x="1208" y="747"/>
                  </a:lnTo>
                  <a:lnTo>
                    <a:pt x="1209" y="745"/>
                  </a:lnTo>
                  <a:lnTo>
                    <a:pt x="1211" y="743"/>
                  </a:lnTo>
                  <a:lnTo>
                    <a:pt x="1213" y="743"/>
                  </a:lnTo>
                  <a:lnTo>
                    <a:pt x="1215" y="743"/>
                  </a:lnTo>
                  <a:lnTo>
                    <a:pt x="1216" y="742"/>
                  </a:lnTo>
                  <a:lnTo>
                    <a:pt x="1218" y="740"/>
                  </a:lnTo>
                  <a:lnTo>
                    <a:pt x="1218" y="736"/>
                  </a:lnTo>
                  <a:lnTo>
                    <a:pt x="1220" y="731"/>
                  </a:lnTo>
                  <a:lnTo>
                    <a:pt x="1220" y="722"/>
                  </a:lnTo>
                  <a:lnTo>
                    <a:pt x="1211" y="717"/>
                  </a:lnTo>
                  <a:lnTo>
                    <a:pt x="1202" y="715"/>
                  </a:lnTo>
                  <a:lnTo>
                    <a:pt x="1195" y="715"/>
                  </a:lnTo>
                  <a:lnTo>
                    <a:pt x="1187" y="712"/>
                  </a:lnTo>
                  <a:lnTo>
                    <a:pt x="1174" y="703"/>
                  </a:lnTo>
                  <a:lnTo>
                    <a:pt x="1166" y="695"/>
                  </a:lnTo>
                  <a:lnTo>
                    <a:pt x="1160" y="684"/>
                  </a:lnTo>
                  <a:lnTo>
                    <a:pt x="1153" y="674"/>
                  </a:lnTo>
                  <a:lnTo>
                    <a:pt x="1145" y="667"/>
                  </a:lnTo>
                  <a:lnTo>
                    <a:pt x="1131" y="660"/>
                  </a:lnTo>
                  <a:lnTo>
                    <a:pt x="1113" y="658"/>
                  </a:lnTo>
                  <a:close/>
                  <a:moveTo>
                    <a:pt x="1469" y="639"/>
                  </a:moveTo>
                  <a:lnTo>
                    <a:pt x="1482" y="640"/>
                  </a:lnTo>
                  <a:lnTo>
                    <a:pt x="1490" y="642"/>
                  </a:lnTo>
                  <a:lnTo>
                    <a:pt x="1501" y="646"/>
                  </a:lnTo>
                  <a:lnTo>
                    <a:pt x="1501" y="654"/>
                  </a:lnTo>
                  <a:lnTo>
                    <a:pt x="1497" y="654"/>
                  </a:lnTo>
                  <a:lnTo>
                    <a:pt x="1494" y="656"/>
                  </a:lnTo>
                  <a:lnTo>
                    <a:pt x="1490" y="656"/>
                  </a:lnTo>
                  <a:lnTo>
                    <a:pt x="1487" y="656"/>
                  </a:lnTo>
                  <a:lnTo>
                    <a:pt x="1482" y="658"/>
                  </a:lnTo>
                  <a:lnTo>
                    <a:pt x="1478" y="653"/>
                  </a:lnTo>
                  <a:lnTo>
                    <a:pt x="1476" y="651"/>
                  </a:lnTo>
                  <a:lnTo>
                    <a:pt x="1475" y="647"/>
                  </a:lnTo>
                  <a:lnTo>
                    <a:pt x="1473" y="644"/>
                  </a:lnTo>
                  <a:lnTo>
                    <a:pt x="1469" y="639"/>
                  </a:lnTo>
                  <a:close/>
                  <a:moveTo>
                    <a:pt x="1551" y="619"/>
                  </a:moveTo>
                  <a:lnTo>
                    <a:pt x="1562" y="619"/>
                  </a:lnTo>
                  <a:lnTo>
                    <a:pt x="1562" y="633"/>
                  </a:lnTo>
                  <a:lnTo>
                    <a:pt x="1562" y="646"/>
                  </a:lnTo>
                  <a:lnTo>
                    <a:pt x="1564" y="656"/>
                  </a:lnTo>
                  <a:lnTo>
                    <a:pt x="1565" y="668"/>
                  </a:lnTo>
                  <a:lnTo>
                    <a:pt x="1585" y="668"/>
                  </a:lnTo>
                  <a:lnTo>
                    <a:pt x="1585" y="688"/>
                  </a:lnTo>
                  <a:lnTo>
                    <a:pt x="1593" y="688"/>
                  </a:lnTo>
                  <a:lnTo>
                    <a:pt x="1595" y="689"/>
                  </a:lnTo>
                  <a:lnTo>
                    <a:pt x="1597" y="689"/>
                  </a:lnTo>
                  <a:lnTo>
                    <a:pt x="1599" y="689"/>
                  </a:lnTo>
                  <a:lnTo>
                    <a:pt x="1600" y="689"/>
                  </a:lnTo>
                  <a:lnTo>
                    <a:pt x="1602" y="689"/>
                  </a:lnTo>
                  <a:lnTo>
                    <a:pt x="1604" y="691"/>
                  </a:lnTo>
                  <a:lnTo>
                    <a:pt x="1602" y="702"/>
                  </a:lnTo>
                  <a:lnTo>
                    <a:pt x="1599" y="714"/>
                  </a:lnTo>
                  <a:lnTo>
                    <a:pt x="1597" y="726"/>
                  </a:lnTo>
                  <a:lnTo>
                    <a:pt x="1593" y="726"/>
                  </a:lnTo>
                  <a:lnTo>
                    <a:pt x="1592" y="722"/>
                  </a:lnTo>
                  <a:lnTo>
                    <a:pt x="1592" y="721"/>
                  </a:lnTo>
                  <a:lnTo>
                    <a:pt x="1592" y="719"/>
                  </a:lnTo>
                  <a:lnTo>
                    <a:pt x="1590" y="717"/>
                  </a:lnTo>
                  <a:lnTo>
                    <a:pt x="1590" y="715"/>
                  </a:lnTo>
                  <a:lnTo>
                    <a:pt x="1588" y="719"/>
                  </a:lnTo>
                  <a:lnTo>
                    <a:pt x="1586" y="719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5" y="721"/>
                  </a:lnTo>
                  <a:lnTo>
                    <a:pt x="1581" y="722"/>
                  </a:lnTo>
                  <a:lnTo>
                    <a:pt x="1581" y="715"/>
                  </a:lnTo>
                  <a:lnTo>
                    <a:pt x="1583" y="714"/>
                  </a:lnTo>
                  <a:lnTo>
                    <a:pt x="1583" y="712"/>
                  </a:lnTo>
                  <a:lnTo>
                    <a:pt x="1585" y="710"/>
                  </a:lnTo>
                  <a:lnTo>
                    <a:pt x="1585" y="707"/>
                  </a:lnTo>
                  <a:lnTo>
                    <a:pt x="1585" y="703"/>
                  </a:lnTo>
                  <a:lnTo>
                    <a:pt x="1581" y="703"/>
                  </a:lnTo>
                  <a:lnTo>
                    <a:pt x="1574" y="710"/>
                  </a:lnTo>
                  <a:lnTo>
                    <a:pt x="1567" y="717"/>
                  </a:lnTo>
                  <a:lnTo>
                    <a:pt x="1558" y="722"/>
                  </a:lnTo>
                  <a:lnTo>
                    <a:pt x="1558" y="717"/>
                  </a:lnTo>
                  <a:lnTo>
                    <a:pt x="1558" y="712"/>
                  </a:lnTo>
                  <a:lnTo>
                    <a:pt x="1558" y="710"/>
                  </a:lnTo>
                  <a:lnTo>
                    <a:pt x="1557" y="709"/>
                  </a:lnTo>
                  <a:lnTo>
                    <a:pt x="1553" y="707"/>
                  </a:lnTo>
                  <a:lnTo>
                    <a:pt x="1548" y="707"/>
                  </a:lnTo>
                  <a:lnTo>
                    <a:pt x="1539" y="707"/>
                  </a:lnTo>
                  <a:lnTo>
                    <a:pt x="1536" y="707"/>
                  </a:lnTo>
                  <a:lnTo>
                    <a:pt x="1532" y="707"/>
                  </a:lnTo>
                  <a:lnTo>
                    <a:pt x="1527" y="705"/>
                  </a:lnTo>
                  <a:lnTo>
                    <a:pt x="1522" y="705"/>
                  </a:lnTo>
                  <a:lnTo>
                    <a:pt x="1517" y="703"/>
                  </a:lnTo>
                  <a:lnTo>
                    <a:pt x="1513" y="700"/>
                  </a:lnTo>
                  <a:lnTo>
                    <a:pt x="1523" y="686"/>
                  </a:lnTo>
                  <a:lnTo>
                    <a:pt x="1534" y="665"/>
                  </a:lnTo>
                  <a:lnTo>
                    <a:pt x="1541" y="642"/>
                  </a:lnTo>
                  <a:lnTo>
                    <a:pt x="1551" y="619"/>
                  </a:lnTo>
                  <a:close/>
                  <a:moveTo>
                    <a:pt x="1220" y="558"/>
                  </a:moveTo>
                  <a:lnTo>
                    <a:pt x="1235" y="558"/>
                  </a:lnTo>
                  <a:lnTo>
                    <a:pt x="1235" y="565"/>
                  </a:lnTo>
                  <a:lnTo>
                    <a:pt x="1232" y="565"/>
                  </a:lnTo>
                  <a:lnTo>
                    <a:pt x="1230" y="567"/>
                  </a:lnTo>
                  <a:lnTo>
                    <a:pt x="1229" y="567"/>
                  </a:lnTo>
                  <a:lnTo>
                    <a:pt x="1227" y="567"/>
                  </a:lnTo>
                  <a:lnTo>
                    <a:pt x="1225" y="569"/>
                  </a:lnTo>
                  <a:lnTo>
                    <a:pt x="1220" y="569"/>
                  </a:lnTo>
                  <a:lnTo>
                    <a:pt x="1220" y="558"/>
                  </a:lnTo>
                  <a:close/>
                  <a:moveTo>
                    <a:pt x="515" y="550"/>
                  </a:moveTo>
                  <a:lnTo>
                    <a:pt x="522" y="550"/>
                  </a:lnTo>
                  <a:lnTo>
                    <a:pt x="525" y="551"/>
                  </a:lnTo>
                  <a:lnTo>
                    <a:pt x="529" y="553"/>
                  </a:lnTo>
                  <a:lnTo>
                    <a:pt x="534" y="553"/>
                  </a:lnTo>
                  <a:lnTo>
                    <a:pt x="541" y="553"/>
                  </a:lnTo>
                  <a:lnTo>
                    <a:pt x="543" y="567"/>
                  </a:lnTo>
                  <a:lnTo>
                    <a:pt x="546" y="578"/>
                  </a:lnTo>
                  <a:lnTo>
                    <a:pt x="548" y="592"/>
                  </a:lnTo>
                  <a:lnTo>
                    <a:pt x="541" y="592"/>
                  </a:lnTo>
                  <a:lnTo>
                    <a:pt x="537" y="586"/>
                  </a:lnTo>
                  <a:lnTo>
                    <a:pt x="534" y="583"/>
                  </a:lnTo>
                  <a:lnTo>
                    <a:pt x="529" y="579"/>
                  </a:lnTo>
                  <a:lnTo>
                    <a:pt x="525" y="576"/>
                  </a:lnTo>
                  <a:lnTo>
                    <a:pt x="522" y="571"/>
                  </a:lnTo>
                  <a:lnTo>
                    <a:pt x="518" y="565"/>
                  </a:lnTo>
                  <a:lnTo>
                    <a:pt x="516" y="562"/>
                  </a:lnTo>
                  <a:lnTo>
                    <a:pt x="515" y="558"/>
                  </a:lnTo>
                  <a:lnTo>
                    <a:pt x="515" y="555"/>
                  </a:lnTo>
                  <a:lnTo>
                    <a:pt x="515" y="550"/>
                  </a:lnTo>
                  <a:close/>
                  <a:moveTo>
                    <a:pt x="246" y="454"/>
                  </a:moveTo>
                  <a:lnTo>
                    <a:pt x="251" y="462"/>
                  </a:lnTo>
                  <a:lnTo>
                    <a:pt x="251" y="469"/>
                  </a:lnTo>
                  <a:lnTo>
                    <a:pt x="246" y="478"/>
                  </a:lnTo>
                  <a:lnTo>
                    <a:pt x="239" y="483"/>
                  </a:lnTo>
                  <a:lnTo>
                    <a:pt x="232" y="487"/>
                  </a:lnTo>
                  <a:lnTo>
                    <a:pt x="230" y="489"/>
                  </a:lnTo>
                  <a:lnTo>
                    <a:pt x="227" y="485"/>
                  </a:lnTo>
                  <a:lnTo>
                    <a:pt x="225" y="482"/>
                  </a:lnTo>
                  <a:lnTo>
                    <a:pt x="223" y="476"/>
                  </a:lnTo>
                  <a:lnTo>
                    <a:pt x="223" y="471"/>
                  </a:lnTo>
                  <a:lnTo>
                    <a:pt x="221" y="466"/>
                  </a:lnTo>
                  <a:lnTo>
                    <a:pt x="234" y="461"/>
                  </a:lnTo>
                  <a:lnTo>
                    <a:pt x="237" y="459"/>
                  </a:lnTo>
                  <a:lnTo>
                    <a:pt x="242" y="457"/>
                  </a:lnTo>
                  <a:lnTo>
                    <a:pt x="246" y="454"/>
                  </a:lnTo>
                  <a:close/>
                  <a:moveTo>
                    <a:pt x="29" y="386"/>
                  </a:moveTo>
                  <a:lnTo>
                    <a:pt x="49" y="386"/>
                  </a:lnTo>
                  <a:lnTo>
                    <a:pt x="49" y="393"/>
                  </a:lnTo>
                  <a:lnTo>
                    <a:pt x="45" y="393"/>
                  </a:lnTo>
                  <a:lnTo>
                    <a:pt x="45" y="396"/>
                  </a:lnTo>
                  <a:lnTo>
                    <a:pt x="40" y="394"/>
                  </a:lnTo>
                  <a:lnTo>
                    <a:pt x="36" y="391"/>
                  </a:lnTo>
                  <a:lnTo>
                    <a:pt x="33" y="389"/>
                  </a:lnTo>
                  <a:lnTo>
                    <a:pt x="29" y="386"/>
                  </a:lnTo>
                  <a:close/>
                  <a:moveTo>
                    <a:pt x="1239" y="331"/>
                  </a:moveTo>
                  <a:lnTo>
                    <a:pt x="1244" y="335"/>
                  </a:lnTo>
                  <a:lnTo>
                    <a:pt x="1249" y="340"/>
                  </a:lnTo>
                  <a:lnTo>
                    <a:pt x="1253" y="347"/>
                  </a:lnTo>
                  <a:lnTo>
                    <a:pt x="1255" y="354"/>
                  </a:lnTo>
                  <a:lnTo>
                    <a:pt x="1251" y="354"/>
                  </a:lnTo>
                  <a:lnTo>
                    <a:pt x="1248" y="356"/>
                  </a:lnTo>
                  <a:lnTo>
                    <a:pt x="1246" y="356"/>
                  </a:lnTo>
                  <a:lnTo>
                    <a:pt x="1241" y="358"/>
                  </a:lnTo>
                  <a:lnTo>
                    <a:pt x="1235" y="358"/>
                  </a:lnTo>
                  <a:lnTo>
                    <a:pt x="1235" y="354"/>
                  </a:lnTo>
                  <a:lnTo>
                    <a:pt x="1234" y="354"/>
                  </a:lnTo>
                  <a:lnTo>
                    <a:pt x="1234" y="352"/>
                  </a:lnTo>
                  <a:lnTo>
                    <a:pt x="1234" y="352"/>
                  </a:lnTo>
                  <a:lnTo>
                    <a:pt x="1232" y="351"/>
                  </a:lnTo>
                  <a:lnTo>
                    <a:pt x="1234" y="347"/>
                  </a:lnTo>
                  <a:lnTo>
                    <a:pt x="1234" y="345"/>
                  </a:lnTo>
                  <a:lnTo>
                    <a:pt x="1234" y="345"/>
                  </a:lnTo>
                  <a:lnTo>
                    <a:pt x="1234" y="344"/>
                  </a:lnTo>
                  <a:lnTo>
                    <a:pt x="1235" y="342"/>
                  </a:lnTo>
                  <a:lnTo>
                    <a:pt x="1239" y="331"/>
                  </a:lnTo>
                  <a:close/>
                  <a:moveTo>
                    <a:pt x="1209" y="319"/>
                  </a:moveTo>
                  <a:lnTo>
                    <a:pt x="1213" y="323"/>
                  </a:lnTo>
                  <a:lnTo>
                    <a:pt x="1215" y="325"/>
                  </a:lnTo>
                  <a:lnTo>
                    <a:pt x="1215" y="326"/>
                  </a:lnTo>
                  <a:lnTo>
                    <a:pt x="1216" y="330"/>
                  </a:lnTo>
                  <a:lnTo>
                    <a:pt x="1216" y="333"/>
                  </a:lnTo>
                  <a:lnTo>
                    <a:pt x="1216" y="338"/>
                  </a:lnTo>
                  <a:lnTo>
                    <a:pt x="1213" y="338"/>
                  </a:lnTo>
                  <a:lnTo>
                    <a:pt x="1213" y="342"/>
                  </a:lnTo>
                  <a:lnTo>
                    <a:pt x="1206" y="340"/>
                  </a:lnTo>
                  <a:lnTo>
                    <a:pt x="1199" y="338"/>
                  </a:lnTo>
                  <a:lnTo>
                    <a:pt x="1194" y="335"/>
                  </a:lnTo>
                  <a:lnTo>
                    <a:pt x="1190" y="335"/>
                  </a:lnTo>
                  <a:lnTo>
                    <a:pt x="1190" y="331"/>
                  </a:lnTo>
                  <a:lnTo>
                    <a:pt x="1197" y="328"/>
                  </a:lnTo>
                  <a:lnTo>
                    <a:pt x="1204" y="325"/>
                  </a:lnTo>
                  <a:lnTo>
                    <a:pt x="1209" y="319"/>
                  </a:lnTo>
                  <a:close/>
                  <a:moveTo>
                    <a:pt x="1286" y="288"/>
                  </a:moveTo>
                  <a:lnTo>
                    <a:pt x="1290" y="290"/>
                  </a:lnTo>
                  <a:lnTo>
                    <a:pt x="1290" y="290"/>
                  </a:lnTo>
                  <a:lnTo>
                    <a:pt x="1291" y="291"/>
                  </a:lnTo>
                  <a:lnTo>
                    <a:pt x="1291" y="291"/>
                  </a:lnTo>
                  <a:lnTo>
                    <a:pt x="1293" y="293"/>
                  </a:lnTo>
                  <a:lnTo>
                    <a:pt x="1297" y="293"/>
                  </a:lnTo>
                  <a:lnTo>
                    <a:pt x="1297" y="295"/>
                  </a:lnTo>
                  <a:lnTo>
                    <a:pt x="1297" y="297"/>
                  </a:lnTo>
                  <a:lnTo>
                    <a:pt x="1295" y="298"/>
                  </a:lnTo>
                  <a:lnTo>
                    <a:pt x="1295" y="298"/>
                  </a:lnTo>
                  <a:lnTo>
                    <a:pt x="1293" y="300"/>
                  </a:lnTo>
                  <a:lnTo>
                    <a:pt x="1291" y="302"/>
                  </a:lnTo>
                  <a:lnTo>
                    <a:pt x="1290" y="302"/>
                  </a:lnTo>
                  <a:lnTo>
                    <a:pt x="1288" y="304"/>
                  </a:lnTo>
                  <a:lnTo>
                    <a:pt x="1286" y="304"/>
                  </a:lnTo>
                  <a:lnTo>
                    <a:pt x="1283" y="304"/>
                  </a:lnTo>
                  <a:lnTo>
                    <a:pt x="1283" y="298"/>
                  </a:lnTo>
                  <a:lnTo>
                    <a:pt x="1283" y="295"/>
                  </a:lnTo>
                  <a:lnTo>
                    <a:pt x="1284" y="293"/>
                  </a:lnTo>
                  <a:lnTo>
                    <a:pt x="1286" y="288"/>
                  </a:lnTo>
                  <a:close/>
                  <a:moveTo>
                    <a:pt x="0" y="269"/>
                  </a:moveTo>
                  <a:lnTo>
                    <a:pt x="17" y="272"/>
                  </a:lnTo>
                  <a:lnTo>
                    <a:pt x="29" y="277"/>
                  </a:lnTo>
                  <a:lnTo>
                    <a:pt x="38" y="288"/>
                  </a:lnTo>
                  <a:lnTo>
                    <a:pt x="35" y="291"/>
                  </a:lnTo>
                  <a:lnTo>
                    <a:pt x="31" y="291"/>
                  </a:lnTo>
                  <a:lnTo>
                    <a:pt x="29" y="293"/>
                  </a:lnTo>
                  <a:lnTo>
                    <a:pt x="28" y="295"/>
                  </a:lnTo>
                  <a:lnTo>
                    <a:pt x="22" y="297"/>
                  </a:lnTo>
                  <a:lnTo>
                    <a:pt x="19" y="293"/>
                  </a:lnTo>
                  <a:lnTo>
                    <a:pt x="14" y="290"/>
                  </a:lnTo>
                  <a:lnTo>
                    <a:pt x="10" y="286"/>
                  </a:lnTo>
                  <a:lnTo>
                    <a:pt x="5" y="284"/>
                  </a:lnTo>
                  <a:lnTo>
                    <a:pt x="3" y="283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0" y="269"/>
                  </a:lnTo>
                  <a:close/>
                  <a:moveTo>
                    <a:pt x="1178" y="227"/>
                  </a:moveTo>
                  <a:lnTo>
                    <a:pt x="1178" y="235"/>
                  </a:lnTo>
                  <a:lnTo>
                    <a:pt x="1180" y="239"/>
                  </a:lnTo>
                  <a:lnTo>
                    <a:pt x="1181" y="242"/>
                  </a:lnTo>
                  <a:lnTo>
                    <a:pt x="1181" y="248"/>
                  </a:lnTo>
                  <a:lnTo>
                    <a:pt x="1181" y="255"/>
                  </a:lnTo>
                  <a:lnTo>
                    <a:pt x="1201" y="255"/>
                  </a:lnTo>
                  <a:lnTo>
                    <a:pt x="1218" y="274"/>
                  </a:lnTo>
                  <a:lnTo>
                    <a:pt x="1235" y="293"/>
                  </a:lnTo>
                  <a:lnTo>
                    <a:pt x="1235" y="295"/>
                  </a:lnTo>
                  <a:lnTo>
                    <a:pt x="1234" y="297"/>
                  </a:lnTo>
                  <a:lnTo>
                    <a:pt x="1234" y="298"/>
                  </a:lnTo>
                  <a:lnTo>
                    <a:pt x="1234" y="298"/>
                  </a:lnTo>
                  <a:lnTo>
                    <a:pt x="1232" y="300"/>
                  </a:lnTo>
                  <a:lnTo>
                    <a:pt x="1229" y="304"/>
                  </a:lnTo>
                  <a:lnTo>
                    <a:pt x="1227" y="305"/>
                  </a:lnTo>
                  <a:lnTo>
                    <a:pt x="1225" y="307"/>
                  </a:lnTo>
                  <a:lnTo>
                    <a:pt x="1223" y="307"/>
                  </a:lnTo>
                  <a:lnTo>
                    <a:pt x="1218" y="307"/>
                  </a:lnTo>
                  <a:lnTo>
                    <a:pt x="1213" y="309"/>
                  </a:lnTo>
                  <a:lnTo>
                    <a:pt x="1213" y="304"/>
                  </a:lnTo>
                  <a:lnTo>
                    <a:pt x="1213" y="298"/>
                  </a:lnTo>
                  <a:lnTo>
                    <a:pt x="1213" y="295"/>
                  </a:lnTo>
                  <a:lnTo>
                    <a:pt x="1213" y="293"/>
                  </a:lnTo>
                  <a:lnTo>
                    <a:pt x="1209" y="290"/>
                  </a:lnTo>
                  <a:lnTo>
                    <a:pt x="1206" y="288"/>
                  </a:lnTo>
                  <a:lnTo>
                    <a:pt x="1201" y="284"/>
                  </a:lnTo>
                  <a:lnTo>
                    <a:pt x="1195" y="298"/>
                  </a:lnTo>
                  <a:lnTo>
                    <a:pt x="1185" y="307"/>
                  </a:lnTo>
                  <a:lnTo>
                    <a:pt x="1171" y="312"/>
                  </a:lnTo>
                  <a:lnTo>
                    <a:pt x="1171" y="307"/>
                  </a:lnTo>
                  <a:lnTo>
                    <a:pt x="1171" y="304"/>
                  </a:lnTo>
                  <a:lnTo>
                    <a:pt x="1173" y="300"/>
                  </a:lnTo>
                  <a:lnTo>
                    <a:pt x="1171" y="297"/>
                  </a:lnTo>
                  <a:lnTo>
                    <a:pt x="1169" y="293"/>
                  </a:lnTo>
                  <a:lnTo>
                    <a:pt x="1167" y="288"/>
                  </a:lnTo>
                  <a:lnTo>
                    <a:pt x="1162" y="286"/>
                  </a:lnTo>
                  <a:lnTo>
                    <a:pt x="1159" y="284"/>
                  </a:lnTo>
                  <a:lnTo>
                    <a:pt x="1155" y="284"/>
                  </a:lnTo>
                  <a:lnTo>
                    <a:pt x="1152" y="283"/>
                  </a:lnTo>
                  <a:lnTo>
                    <a:pt x="1150" y="283"/>
                  </a:lnTo>
                  <a:lnTo>
                    <a:pt x="1146" y="281"/>
                  </a:lnTo>
                  <a:lnTo>
                    <a:pt x="1143" y="277"/>
                  </a:lnTo>
                  <a:lnTo>
                    <a:pt x="1153" y="265"/>
                  </a:lnTo>
                  <a:lnTo>
                    <a:pt x="1160" y="251"/>
                  </a:lnTo>
                  <a:lnTo>
                    <a:pt x="1167" y="237"/>
                  </a:lnTo>
                  <a:lnTo>
                    <a:pt x="1178" y="227"/>
                  </a:lnTo>
                  <a:close/>
                  <a:moveTo>
                    <a:pt x="2150" y="197"/>
                  </a:moveTo>
                  <a:lnTo>
                    <a:pt x="2152" y="201"/>
                  </a:lnTo>
                  <a:lnTo>
                    <a:pt x="2154" y="204"/>
                  </a:lnTo>
                  <a:lnTo>
                    <a:pt x="2155" y="206"/>
                  </a:lnTo>
                  <a:lnTo>
                    <a:pt x="2155" y="209"/>
                  </a:lnTo>
                  <a:lnTo>
                    <a:pt x="2157" y="213"/>
                  </a:lnTo>
                  <a:lnTo>
                    <a:pt x="2157" y="220"/>
                  </a:lnTo>
                  <a:lnTo>
                    <a:pt x="2157" y="225"/>
                  </a:lnTo>
                  <a:lnTo>
                    <a:pt x="2159" y="239"/>
                  </a:lnTo>
                  <a:lnTo>
                    <a:pt x="2161" y="255"/>
                  </a:lnTo>
                  <a:lnTo>
                    <a:pt x="2161" y="269"/>
                  </a:lnTo>
                  <a:lnTo>
                    <a:pt x="2141" y="279"/>
                  </a:lnTo>
                  <a:lnTo>
                    <a:pt x="2119" y="288"/>
                  </a:lnTo>
                  <a:lnTo>
                    <a:pt x="2098" y="298"/>
                  </a:lnTo>
                  <a:lnTo>
                    <a:pt x="2080" y="312"/>
                  </a:lnTo>
                  <a:lnTo>
                    <a:pt x="2075" y="309"/>
                  </a:lnTo>
                  <a:lnTo>
                    <a:pt x="2066" y="305"/>
                  </a:lnTo>
                  <a:lnTo>
                    <a:pt x="2054" y="298"/>
                  </a:lnTo>
                  <a:lnTo>
                    <a:pt x="2044" y="293"/>
                  </a:lnTo>
                  <a:lnTo>
                    <a:pt x="2035" y="288"/>
                  </a:lnTo>
                  <a:lnTo>
                    <a:pt x="2031" y="284"/>
                  </a:lnTo>
                  <a:lnTo>
                    <a:pt x="2033" y="283"/>
                  </a:lnTo>
                  <a:lnTo>
                    <a:pt x="2035" y="281"/>
                  </a:lnTo>
                  <a:lnTo>
                    <a:pt x="2035" y="281"/>
                  </a:lnTo>
                  <a:lnTo>
                    <a:pt x="2037" y="279"/>
                  </a:lnTo>
                  <a:lnTo>
                    <a:pt x="2037" y="277"/>
                  </a:lnTo>
                  <a:lnTo>
                    <a:pt x="2038" y="274"/>
                  </a:lnTo>
                  <a:lnTo>
                    <a:pt x="2033" y="270"/>
                  </a:lnTo>
                  <a:lnTo>
                    <a:pt x="2026" y="269"/>
                  </a:lnTo>
                  <a:lnTo>
                    <a:pt x="2021" y="265"/>
                  </a:lnTo>
                  <a:lnTo>
                    <a:pt x="2016" y="262"/>
                  </a:lnTo>
                  <a:lnTo>
                    <a:pt x="2019" y="262"/>
                  </a:lnTo>
                  <a:lnTo>
                    <a:pt x="2023" y="258"/>
                  </a:lnTo>
                  <a:lnTo>
                    <a:pt x="2024" y="256"/>
                  </a:lnTo>
                  <a:lnTo>
                    <a:pt x="2026" y="256"/>
                  </a:lnTo>
                  <a:lnTo>
                    <a:pt x="2028" y="255"/>
                  </a:lnTo>
                  <a:lnTo>
                    <a:pt x="2033" y="255"/>
                  </a:lnTo>
                  <a:lnTo>
                    <a:pt x="2038" y="255"/>
                  </a:lnTo>
                  <a:lnTo>
                    <a:pt x="2038" y="242"/>
                  </a:lnTo>
                  <a:lnTo>
                    <a:pt x="2012" y="242"/>
                  </a:lnTo>
                  <a:lnTo>
                    <a:pt x="2007" y="232"/>
                  </a:lnTo>
                  <a:lnTo>
                    <a:pt x="2016" y="225"/>
                  </a:lnTo>
                  <a:lnTo>
                    <a:pt x="2023" y="218"/>
                  </a:lnTo>
                  <a:lnTo>
                    <a:pt x="2031" y="215"/>
                  </a:lnTo>
                  <a:lnTo>
                    <a:pt x="2045" y="211"/>
                  </a:lnTo>
                  <a:lnTo>
                    <a:pt x="2051" y="216"/>
                  </a:lnTo>
                  <a:lnTo>
                    <a:pt x="2054" y="222"/>
                  </a:lnTo>
                  <a:lnTo>
                    <a:pt x="2058" y="225"/>
                  </a:lnTo>
                  <a:lnTo>
                    <a:pt x="2061" y="232"/>
                  </a:lnTo>
                  <a:lnTo>
                    <a:pt x="2072" y="223"/>
                  </a:lnTo>
                  <a:lnTo>
                    <a:pt x="2082" y="216"/>
                  </a:lnTo>
                  <a:lnTo>
                    <a:pt x="2096" y="211"/>
                  </a:lnTo>
                  <a:lnTo>
                    <a:pt x="2098" y="216"/>
                  </a:lnTo>
                  <a:lnTo>
                    <a:pt x="2101" y="218"/>
                  </a:lnTo>
                  <a:lnTo>
                    <a:pt x="2101" y="220"/>
                  </a:lnTo>
                  <a:lnTo>
                    <a:pt x="2103" y="220"/>
                  </a:lnTo>
                  <a:lnTo>
                    <a:pt x="2105" y="220"/>
                  </a:lnTo>
                  <a:lnTo>
                    <a:pt x="2108" y="220"/>
                  </a:lnTo>
                  <a:lnTo>
                    <a:pt x="2117" y="215"/>
                  </a:lnTo>
                  <a:lnTo>
                    <a:pt x="2122" y="209"/>
                  </a:lnTo>
                  <a:lnTo>
                    <a:pt x="2129" y="204"/>
                  </a:lnTo>
                  <a:lnTo>
                    <a:pt x="2136" y="199"/>
                  </a:lnTo>
                  <a:lnTo>
                    <a:pt x="2150" y="197"/>
                  </a:lnTo>
                  <a:close/>
                  <a:moveTo>
                    <a:pt x="1302" y="134"/>
                  </a:moveTo>
                  <a:lnTo>
                    <a:pt x="1305" y="136"/>
                  </a:lnTo>
                  <a:lnTo>
                    <a:pt x="1307" y="138"/>
                  </a:lnTo>
                  <a:lnTo>
                    <a:pt x="1309" y="138"/>
                  </a:lnTo>
                  <a:lnTo>
                    <a:pt x="1311" y="139"/>
                  </a:lnTo>
                  <a:lnTo>
                    <a:pt x="1311" y="141"/>
                  </a:lnTo>
                  <a:lnTo>
                    <a:pt x="1311" y="143"/>
                  </a:lnTo>
                  <a:lnTo>
                    <a:pt x="1312" y="146"/>
                  </a:lnTo>
                  <a:lnTo>
                    <a:pt x="1316" y="152"/>
                  </a:lnTo>
                  <a:lnTo>
                    <a:pt x="1318" y="157"/>
                  </a:lnTo>
                  <a:lnTo>
                    <a:pt x="1319" y="162"/>
                  </a:lnTo>
                  <a:lnTo>
                    <a:pt x="1321" y="169"/>
                  </a:lnTo>
                  <a:lnTo>
                    <a:pt x="1316" y="171"/>
                  </a:lnTo>
                  <a:lnTo>
                    <a:pt x="1311" y="173"/>
                  </a:lnTo>
                  <a:lnTo>
                    <a:pt x="1305" y="173"/>
                  </a:lnTo>
                  <a:lnTo>
                    <a:pt x="1297" y="174"/>
                  </a:lnTo>
                  <a:lnTo>
                    <a:pt x="1295" y="166"/>
                  </a:lnTo>
                  <a:lnTo>
                    <a:pt x="1293" y="157"/>
                  </a:lnTo>
                  <a:lnTo>
                    <a:pt x="1293" y="146"/>
                  </a:lnTo>
                  <a:lnTo>
                    <a:pt x="1297" y="143"/>
                  </a:lnTo>
                  <a:lnTo>
                    <a:pt x="1298" y="139"/>
                  </a:lnTo>
                  <a:lnTo>
                    <a:pt x="1302" y="134"/>
                  </a:lnTo>
                  <a:close/>
                  <a:moveTo>
                    <a:pt x="1604" y="105"/>
                  </a:moveTo>
                  <a:lnTo>
                    <a:pt x="1611" y="108"/>
                  </a:lnTo>
                  <a:lnTo>
                    <a:pt x="1618" y="112"/>
                  </a:lnTo>
                  <a:lnTo>
                    <a:pt x="1621" y="115"/>
                  </a:lnTo>
                  <a:lnTo>
                    <a:pt x="1626" y="119"/>
                  </a:lnTo>
                  <a:lnTo>
                    <a:pt x="1632" y="124"/>
                  </a:lnTo>
                  <a:lnTo>
                    <a:pt x="1630" y="127"/>
                  </a:lnTo>
                  <a:lnTo>
                    <a:pt x="1630" y="127"/>
                  </a:lnTo>
                  <a:lnTo>
                    <a:pt x="1630" y="129"/>
                  </a:lnTo>
                  <a:lnTo>
                    <a:pt x="1628" y="129"/>
                  </a:lnTo>
                  <a:lnTo>
                    <a:pt x="1628" y="131"/>
                  </a:lnTo>
                  <a:lnTo>
                    <a:pt x="1625" y="134"/>
                  </a:lnTo>
                  <a:lnTo>
                    <a:pt x="1625" y="136"/>
                  </a:lnTo>
                  <a:lnTo>
                    <a:pt x="1623" y="136"/>
                  </a:lnTo>
                  <a:lnTo>
                    <a:pt x="1621" y="136"/>
                  </a:lnTo>
                  <a:lnTo>
                    <a:pt x="1619" y="138"/>
                  </a:lnTo>
                  <a:lnTo>
                    <a:pt x="1616" y="139"/>
                  </a:lnTo>
                  <a:lnTo>
                    <a:pt x="1611" y="134"/>
                  </a:lnTo>
                  <a:lnTo>
                    <a:pt x="1606" y="129"/>
                  </a:lnTo>
                  <a:lnTo>
                    <a:pt x="1599" y="124"/>
                  </a:lnTo>
                  <a:lnTo>
                    <a:pt x="1593" y="120"/>
                  </a:lnTo>
                  <a:lnTo>
                    <a:pt x="1597" y="108"/>
                  </a:lnTo>
                  <a:lnTo>
                    <a:pt x="1600" y="108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4" y="105"/>
                  </a:lnTo>
                  <a:close/>
                  <a:moveTo>
                    <a:pt x="989" y="77"/>
                  </a:moveTo>
                  <a:lnTo>
                    <a:pt x="1005" y="87"/>
                  </a:lnTo>
                  <a:lnTo>
                    <a:pt x="1019" y="99"/>
                  </a:lnTo>
                  <a:lnTo>
                    <a:pt x="1033" y="112"/>
                  </a:lnTo>
                  <a:lnTo>
                    <a:pt x="1028" y="112"/>
                  </a:lnTo>
                  <a:lnTo>
                    <a:pt x="1024" y="117"/>
                  </a:lnTo>
                  <a:lnTo>
                    <a:pt x="1021" y="119"/>
                  </a:lnTo>
                  <a:lnTo>
                    <a:pt x="1016" y="119"/>
                  </a:lnTo>
                  <a:lnTo>
                    <a:pt x="1010" y="120"/>
                  </a:lnTo>
                  <a:lnTo>
                    <a:pt x="1002" y="120"/>
                  </a:lnTo>
                  <a:lnTo>
                    <a:pt x="995" y="113"/>
                  </a:lnTo>
                  <a:lnTo>
                    <a:pt x="988" y="108"/>
                  </a:lnTo>
                  <a:lnTo>
                    <a:pt x="979" y="105"/>
                  </a:lnTo>
                  <a:lnTo>
                    <a:pt x="979" y="101"/>
                  </a:lnTo>
                  <a:lnTo>
                    <a:pt x="995" y="92"/>
                  </a:lnTo>
                  <a:lnTo>
                    <a:pt x="993" y="89"/>
                  </a:lnTo>
                  <a:lnTo>
                    <a:pt x="991" y="87"/>
                  </a:lnTo>
                  <a:lnTo>
                    <a:pt x="991" y="84"/>
                  </a:lnTo>
                  <a:lnTo>
                    <a:pt x="989" y="77"/>
                  </a:lnTo>
                  <a:close/>
                  <a:moveTo>
                    <a:pt x="1063" y="0"/>
                  </a:moveTo>
                  <a:lnTo>
                    <a:pt x="1064" y="7"/>
                  </a:lnTo>
                  <a:lnTo>
                    <a:pt x="1064" y="12"/>
                  </a:lnTo>
                  <a:lnTo>
                    <a:pt x="1066" y="14"/>
                  </a:lnTo>
                  <a:lnTo>
                    <a:pt x="1068" y="16"/>
                  </a:lnTo>
                  <a:lnTo>
                    <a:pt x="1070" y="17"/>
                  </a:lnTo>
                  <a:lnTo>
                    <a:pt x="1073" y="21"/>
                  </a:lnTo>
                  <a:lnTo>
                    <a:pt x="1075" y="24"/>
                  </a:lnTo>
                  <a:lnTo>
                    <a:pt x="1073" y="28"/>
                  </a:lnTo>
                  <a:lnTo>
                    <a:pt x="1071" y="33"/>
                  </a:lnTo>
                  <a:lnTo>
                    <a:pt x="1070" y="37"/>
                  </a:lnTo>
                  <a:lnTo>
                    <a:pt x="1068" y="40"/>
                  </a:lnTo>
                  <a:lnTo>
                    <a:pt x="1066" y="47"/>
                  </a:lnTo>
                  <a:lnTo>
                    <a:pt x="1073" y="49"/>
                  </a:lnTo>
                  <a:lnTo>
                    <a:pt x="1077" y="52"/>
                  </a:lnTo>
                  <a:lnTo>
                    <a:pt x="1080" y="56"/>
                  </a:lnTo>
                  <a:lnTo>
                    <a:pt x="1082" y="59"/>
                  </a:lnTo>
                  <a:lnTo>
                    <a:pt x="1082" y="66"/>
                  </a:lnTo>
                  <a:lnTo>
                    <a:pt x="1082" y="73"/>
                  </a:lnTo>
                  <a:lnTo>
                    <a:pt x="1077" y="77"/>
                  </a:lnTo>
                  <a:lnTo>
                    <a:pt x="1073" y="80"/>
                  </a:lnTo>
                  <a:lnTo>
                    <a:pt x="1071" y="85"/>
                  </a:lnTo>
                  <a:lnTo>
                    <a:pt x="1070" y="91"/>
                  </a:lnTo>
                  <a:lnTo>
                    <a:pt x="1066" y="98"/>
                  </a:lnTo>
                  <a:lnTo>
                    <a:pt x="1091" y="98"/>
                  </a:lnTo>
                  <a:lnTo>
                    <a:pt x="1091" y="113"/>
                  </a:lnTo>
                  <a:lnTo>
                    <a:pt x="1094" y="127"/>
                  </a:lnTo>
                  <a:lnTo>
                    <a:pt x="1105" y="127"/>
                  </a:lnTo>
                  <a:lnTo>
                    <a:pt x="1110" y="122"/>
                  </a:lnTo>
                  <a:lnTo>
                    <a:pt x="1115" y="117"/>
                  </a:lnTo>
                  <a:lnTo>
                    <a:pt x="1120" y="112"/>
                  </a:lnTo>
                  <a:lnTo>
                    <a:pt x="1129" y="108"/>
                  </a:lnTo>
                  <a:lnTo>
                    <a:pt x="1129" y="119"/>
                  </a:lnTo>
                  <a:lnTo>
                    <a:pt x="1127" y="133"/>
                  </a:lnTo>
                  <a:lnTo>
                    <a:pt x="1126" y="145"/>
                  </a:lnTo>
                  <a:lnTo>
                    <a:pt x="1126" y="153"/>
                  </a:lnTo>
                  <a:lnTo>
                    <a:pt x="1124" y="159"/>
                  </a:lnTo>
                  <a:lnTo>
                    <a:pt x="1127" y="162"/>
                  </a:lnTo>
                  <a:lnTo>
                    <a:pt x="1129" y="164"/>
                  </a:lnTo>
                  <a:lnTo>
                    <a:pt x="1131" y="166"/>
                  </a:lnTo>
                  <a:lnTo>
                    <a:pt x="1134" y="167"/>
                  </a:lnTo>
                  <a:lnTo>
                    <a:pt x="1139" y="169"/>
                  </a:lnTo>
                  <a:lnTo>
                    <a:pt x="1148" y="155"/>
                  </a:lnTo>
                  <a:lnTo>
                    <a:pt x="1155" y="139"/>
                  </a:lnTo>
                  <a:lnTo>
                    <a:pt x="1155" y="127"/>
                  </a:lnTo>
                  <a:lnTo>
                    <a:pt x="1153" y="115"/>
                  </a:lnTo>
                  <a:lnTo>
                    <a:pt x="1153" y="103"/>
                  </a:lnTo>
                  <a:lnTo>
                    <a:pt x="1157" y="91"/>
                  </a:lnTo>
                  <a:lnTo>
                    <a:pt x="1167" y="82"/>
                  </a:lnTo>
                  <a:lnTo>
                    <a:pt x="1171" y="78"/>
                  </a:lnTo>
                  <a:lnTo>
                    <a:pt x="1174" y="78"/>
                  </a:lnTo>
                  <a:lnTo>
                    <a:pt x="1178" y="80"/>
                  </a:lnTo>
                  <a:lnTo>
                    <a:pt x="1181" y="82"/>
                  </a:lnTo>
                  <a:lnTo>
                    <a:pt x="1183" y="85"/>
                  </a:lnTo>
                  <a:lnTo>
                    <a:pt x="1187" y="89"/>
                  </a:lnTo>
                  <a:lnTo>
                    <a:pt x="1188" y="92"/>
                  </a:lnTo>
                  <a:lnTo>
                    <a:pt x="1192" y="94"/>
                  </a:lnTo>
                  <a:lnTo>
                    <a:pt x="1194" y="98"/>
                  </a:lnTo>
                  <a:lnTo>
                    <a:pt x="1201" y="98"/>
                  </a:lnTo>
                  <a:lnTo>
                    <a:pt x="1209" y="94"/>
                  </a:lnTo>
                  <a:lnTo>
                    <a:pt x="1218" y="92"/>
                  </a:lnTo>
                  <a:lnTo>
                    <a:pt x="1225" y="98"/>
                  </a:lnTo>
                  <a:lnTo>
                    <a:pt x="1225" y="112"/>
                  </a:lnTo>
                  <a:lnTo>
                    <a:pt x="1225" y="119"/>
                  </a:lnTo>
                  <a:lnTo>
                    <a:pt x="1223" y="131"/>
                  </a:lnTo>
                  <a:lnTo>
                    <a:pt x="1222" y="146"/>
                  </a:lnTo>
                  <a:lnTo>
                    <a:pt x="1218" y="164"/>
                  </a:lnTo>
                  <a:lnTo>
                    <a:pt x="1215" y="178"/>
                  </a:lnTo>
                  <a:lnTo>
                    <a:pt x="1213" y="188"/>
                  </a:lnTo>
                  <a:lnTo>
                    <a:pt x="1206" y="188"/>
                  </a:lnTo>
                  <a:lnTo>
                    <a:pt x="1202" y="187"/>
                  </a:lnTo>
                  <a:lnTo>
                    <a:pt x="1199" y="185"/>
                  </a:lnTo>
                  <a:lnTo>
                    <a:pt x="1195" y="183"/>
                  </a:lnTo>
                  <a:lnTo>
                    <a:pt x="1190" y="181"/>
                  </a:lnTo>
                  <a:lnTo>
                    <a:pt x="1190" y="185"/>
                  </a:lnTo>
                  <a:lnTo>
                    <a:pt x="1192" y="187"/>
                  </a:lnTo>
                  <a:lnTo>
                    <a:pt x="1194" y="188"/>
                  </a:lnTo>
                  <a:lnTo>
                    <a:pt x="1195" y="190"/>
                  </a:lnTo>
                  <a:lnTo>
                    <a:pt x="1195" y="192"/>
                  </a:lnTo>
                  <a:lnTo>
                    <a:pt x="1197" y="195"/>
                  </a:lnTo>
                  <a:lnTo>
                    <a:pt x="1197" y="201"/>
                  </a:lnTo>
                  <a:lnTo>
                    <a:pt x="1148" y="204"/>
                  </a:lnTo>
                  <a:lnTo>
                    <a:pt x="1148" y="208"/>
                  </a:lnTo>
                  <a:lnTo>
                    <a:pt x="1152" y="218"/>
                  </a:lnTo>
                  <a:lnTo>
                    <a:pt x="1150" y="229"/>
                  </a:lnTo>
                  <a:lnTo>
                    <a:pt x="1148" y="246"/>
                  </a:lnTo>
                  <a:lnTo>
                    <a:pt x="1139" y="246"/>
                  </a:lnTo>
                  <a:lnTo>
                    <a:pt x="1127" y="239"/>
                  </a:lnTo>
                  <a:lnTo>
                    <a:pt x="1110" y="235"/>
                  </a:lnTo>
                  <a:lnTo>
                    <a:pt x="1110" y="239"/>
                  </a:lnTo>
                  <a:lnTo>
                    <a:pt x="1113" y="239"/>
                  </a:lnTo>
                  <a:lnTo>
                    <a:pt x="1117" y="242"/>
                  </a:lnTo>
                  <a:lnTo>
                    <a:pt x="1119" y="244"/>
                  </a:lnTo>
                  <a:lnTo>
                    <a:pt x="1120" y="246"/>
                  </a:lnTo>
                  <a:lnTo>
                    <a:pt x="1122" y="248"/>
                  </a:lnTo>
                  <a:lnTo>
                    <a:pt x="1124" y="253"/>
                  </a:lnTo>
                  <a:lnTo>
                    <a:pt x="1124" y="258"/>
                  </a:lnTo>
                  <a:lnTo>
                    <a:pt x="1122" y="262"/>
                  </a:lnTo>
                  <a:lnTo>
                    <a:pt x="1119" y="265"/>
                  </a:lnTo>
                  <a:lnTo>
                    <a:pt x="1117" y="269"/>
                  </a:lnTo>
                  <a:lnTo>
                    <a:pt x="1108" y="276"/>
                  </a:lnTo>
                  <a:lnTo>
                    <a:pt x="1101" y="283"/>
                  </a:lnTo>
                  <a:lnTo>
                    <a:pt x="1098" y="291"/>
                  </a:lnTo>
                  <a:lnTo>
                    <a:pt x="1094" y="304"/>
                  </a:lnTo>
                  <a:lnTo>
                    <a:pt x="1087" y="304"/>
                  </a:lnTo>
                  <a:lnTo>
                    <a:pt x="1082" y="302"/>
                  </a:lnTo>
                  <a:lnTo>
                    <a:pt x="1077" y="300"/>
                  </a:lnTo>
                  <a:lnTo>
                    <a:pt x="1073" y="298"/>
                  </a:lnTo>
                  <a:lnTo>
                    <a:pt x="1066" y="297"/>
                  </a:lnTo>
                  <a:lnTo>
                    <a:pt x="1066" y="300"/>
                  </a:lnTo>
                  <a:lnTo>
                    <a:pt x="1075" y="300"/>
                  </a:lnTo>
                  <a:lnTo>
                    <a:pt x="1077" y="304"/>
                  </a:lnTo>
                  <a:lnTo>
                    <a:pt x="1078" y="307"/>
                  </a:lnTo>
                  <a:lnTo>
                    <a:pt x="1080" y="309"/>
                  </a:lnTo>
                  <a:lnTo>
                    <a:pt x="1080" y="312"/>
                  </a:lnTo>
                  <a:lnTo>
                    <a:pt x="1082" y="318"/>
                  </a:lnTo>
                  <a:lnTo>
                    <a:pt x="1082" y="323"/>
                  </a:lnTo>
                  <a:lnTo>
                    <a:pt x="1066" y="328"/>
                  </a:lnTo>
                  <a:lnTo>
                    <a:pt x="1052" y="337"/>
                  </a:lnTo>
                  <a:lnTo>
                    <a:pt x="1043" y="347"/>
                  </a:lnTo>
                  <a:lnTo>
                    <a:pt x="1037" y="363"/>
                  </a:lnTo>
                  <a:lnTo>
                    <a:pt x="1037" y="386"/>
                  </a:lnTo>
                  <a:lnTo>
                    <a:pt x="1043" y="400"/>
                  </a:lnTo>
                  <a:lnTo>
                    <a:pt x="1047" y="419"/>
                  </a:lnTo>
                  <a:lnTo>
                    <a:pt x="1047" y="438"/>
                  </a:lnTo>
                  <a:lnTo>
                    <a:pt x="1066" y="438"/>
                  </a:lnTo>
                  <a:lnTo>
                    <a:pt x="1066" y="447"/>
                  </a:lnTo>
                  <a:lnTo>
                    <a:pt x="1070" y="450"/>
                  </a:lnTo>
                  <a:lnTo>
                    <a:pt x="1070" y="454"/>
                  </a:lnTo>
                  <a:lnTo>
                    <a:pt x="1070" y="457"/>
                  </a:lnTo>
                  <a:lnTo>
                    <a:pt x="1070" y="459"/>
                  </a:lnTo>
                  <a:lnTo>
                    <a:pt x="1070" y="461"/>
                  </a:lnTo>
                  <a:lnTo>
                    <a:pt x="1070" y="462"/>
                  </a:lnTo>
                  <a:lnTo>
                    <a:pt x="1071" y="464"/>
                  </a:lnTo>
                  <a:lnTo>
                    <a:pt x="1077" y="464"/>
                  </a:lnTo>
                  <a:lnTo>
                    <a:pt x="1082" y="466"/>
                  </a:lnTo>
                  <a:lnTo>
                    <a:pt x="1094" y="464"/>
                  </a:lnTo>
                  <a:lnTo>
                    <a:pt x="1106" y="469"/>
                  </a:lnTo>
                  <a:lnTo>
                    <a:pt x="1119" y="478"/>
                  </a:lnTo>
                  <a:lnTo>
                    <a:pt x="1131" y="490"/>
                  </a:lnTo>
                  <a:lnTo>
                    <a:pt x="1141" y="501"/>
                  </a:lnTo>
                  <a:lnTo>
                    <a:pt x="1152" y="508"/>
                  </a:lnTo>
                  <a:lnTo>
                    <a:pt x="1157" y="510"/>
                  </a:lnTo>
                  <a:lnTo>
                    <a:pt x="1160" y="511"/>
                  </a:lnTo>
                  <a:lnTo>
                    <a:pt x="1164" y="510"/>
                  </a:lnTo>
                  <a:lnTo>
                    <a:pt x="1167" y="510"/>
                  </a:lnTo>
                  <a:lnTo>
                    <a:pt x="1169" y="508"/>
                  </a:lnTo>
                  <a:lnTo>
                    <a:pt x="1173" y="506"/>
                  </a:lnTo>
                  <a:lnTo>
                    <a:pt x="1174" y="504"/>
                  </a:lnTo>
                  <a:lnTo>
                    <a:pt x="1178" y="504"/>
                  </a:lnTo>
                  <a:lnTo>
                    <a:pt x="1206" y="511"/>
                  </a:lnTo>
                  <a:lnTo>
                    <a:pt x="1209" y="530"/>
                  </a:lnTo>
                  <a:lnTo>
                    <a:pt x="1213" y="544"/>
                  </a:lnTo>
                  <a:lnTo>
                    <a:pt x="1215" y="555"/>
                  </a:lnTo>
                  <a:lnTo>
                    <a:pt x="1216" y="565"/>
                  </a:lnTo>
                  <a:lnTo>
                    <a:pt x="1220" y="576"/>
                  </a:lnTo>
                  <a:lnTo>
                    <a:pt x="1229" y="588"/>
                  </a:lnTo>
                  <a:lnTo>
                    <a:pt x="1239" y="604"/>
                  </a:lnTo>
                  <a:lnTo>
                    <a:pt x="1242" y="602"/>
                  </a:lnTo>
                  <a:lnTo>
                    <a:pt x="1244" y="602"/>
                  </a:lnTo>
                  <a:lnTo>
                    <a:pt x="1244" y="602"/>
                  </a:lnTo>
                  <a:lnTo>
                    <a:pt x="1246" y="600"/>
                  </a:lnTo>
                  <a:lnTo>
                    <a:pt x="1248" y="600"/>
                  </a:lnTo>
                  <a:lnTo>
                    <a:pt x="1251" y="599"/>
                  </a:lnTo>
                  <a:lnTo>
                    <a:pt x="1253" y="599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5"/>
                  </a:lnTo>
                  <a:lnTo>
                    <a:pt x="1255" y="592"/>
                  </a:lnTo>
                  <a:lnTo>
                    <a:pt x="1255" y="581"/>
                  </a:lnTo>
                  <a:lnTo>
                    <a:pt x="1253" y="567"/>
                  </a:lnTo>
                  <a:lnTo>
                    <a:pt x="1249" y="550"/>
                  </a:lnTo>
                  <a:lnTo>
                    <a:pt x="1244" y="534"/>
                  </a:lnTo>
                  <a:lnTo>
                    <a:pt x="1258" y="527"/>
                  </a:lnTo>
                  <a:lnTo>
                    <a:pt x="1272" y="517"/>
                  </a:lnTo>
                  <a:lnTo>
                    <a:pt x="1281" y="503"/>
                  </a:lnTo>
                  <a:lnTo>
                    <a:pt x="1286" y="485"/>
                  </a:lnTo>
                  <a:lnTo>
                    <a:pt x="1288" y="475"/>
                  </a:lnTo>
                  <a:lnTo>
                    <a:pt x="1286" y="459"/>
                  </a:lnTo>
                  <a:lnTo>
                    <a:pt x="1286" y="443"/>
                  </a:lnTo>
                  <a:lnTo>
                    <a:pt x="1279" y="440"/>
                  </a:lnTo>
                  <a:lnTo>
                    <a:pt x="1276" y="438"/>
                  </a:lnTo>
                  <a:lnTo>
                    <a:pt x="1272" y="436"/>
                  </a:lnTo>
                  <a:lnTo>
                    <a:pt x="1269" y="433"/>
                  </a:lnTo>
                  <a:lnTo>
                    <a:pt x="1267" y="427"/>
                  </a:lnTo>
                  <a:lnTo>
                    <a:pt x="1274" y="415"/>
                  </a:lnTo>
                  <a:lnTo>
                    <a:pt x="1277" y="401"/>
                  </a:lnTo>
                  <a:lnTo>
                    <a:pt x="1274" y="386"/>
                  </a:lnTo>
                  <a:lnTo>
                    <a:pt x="1270" y="370"/>
                  </a:lnTo>
                  <a:lnTo>
                    <a:pt x="1265" y="352"/>
                  </a:lnTo>
                  <a:lnTo>
                    <a:pt x="1263" y="335"/>
                  </a:lnTo>
                  <a:lnTo>
                    <a:pt x="1267" y="335"/>
                  </a:lnTo>
                  <a:lnTo>
                    <a:pt x="1267" y="331"/>
                  </a:lnTo>
                  <a:lnTo>
                    <a:pt x="1291" y="335"/>
                  </a:lnTo>
                  <a:lnTo>
                    <a:pt x="1312" y="335"/>
                  </a:lnTo>
                  <a:lnTo>
                    <a:pt x="1335" y="331"/>
                  </a:lnTo>
                  <a:lnTo>
                    <a:pt x="1340" y="340"/>
                  </a:lnTo>
                  <a:lnTo>
                    <a:pt x="1345" y="352"/>
                  </a:lnTo>
                  <a:lnTo>
                    <a:pt x="1351" y="361"/>
                  </a:lnTo>
                  <a:lnTo>
                    <a:pt x="1356" y="365"/>
                  </a:lnTo>
                  <a:lnTo>
                    <a:pt x="1359" y="366"/>
                  </a:lnTo>
                  <a:lnTo>
                    <a:pt x="1365" y="366"/>
                  </a:lnTo>
                  <a:lnTo>
                    <a:pt x="1370" y="368"/>
                  </a:lnTo>
                  <a:lnTo>
                    <a:pt x="1375" y="370"/>
                  </a:lnTo>
                  <a:lnTo>
                    <a:pt x="1379" y="373"/>
                  </a:lnTo>
                  <a:lnTo>
                    <a:pt x="1380" y="382"/>
                  </a:lnTo>
                  <a:lnTo>
                    <a:pt x="1384" y="398"/>
                  </a:lnTo>
                  <a:lnTo>
                    <a:pt x="1386" y="412"/>
                  </a:lnTo>
                  <a:lnTo>
                    <a:pt x="1389" y="422"/>
                  </a:lnTo>
                  <a:lnTo>
                    <a:pt x="1391" y="424"/>
                  </a:lnTo>
                  <a:lnTo>
                    <a:pt x="1394" y="427"/>
                  </a:lnTo>
                  <a:lnTo>
                    <a:pt x="1398" y="429"/>
                  </a:lnTo>
                  <a:lnTo>
                    <a:pt x="1401" y="433"/>
                  </a:lnTo>
                  <a:lnTo>
                    <a:pt x="1407" y="434"/>
                  </a:lnTo>
                  <a:lnTo>
                    <a:pt x="1408" y="438"/>
                  </a:lnTo>
                  <a:lnTo>
                    <a:pt x="1422" y="427"/>
                  </a:lnTo>
                  <a:lnTo>
                    <a:pt x="1433" y="414"/>
                  </a:lnTo>
                  <a:lnTo>
                    <a:pt x="1441" y="400"/>
                  </a:lnTo>
                  <a:lnTo>
                    <a:pt x="1455" y="389"/>
                  </a:lnTo>
                  <a:lnTo>
                    <a:pt x="1457" y="401"/>
                  </a:lnTo>
                  <a:lnTo>
                    <a:pt x="1462" y="408"/>
                  </a:lnTo>
                  <a:lnTo>
                    <a:pt x="1469" y="415"/>
                  </a:lnTo>
                  <a:lnTo>
                    <a:pt x="1476" y="422"/>
                  </a:lnTo>
                  <a:lnTo>
                    <a:pt x="1482" y="431"/>
                  </a:lnTo>
                  <a:lnTo>
                    <a:pt x="1482" y="434"/>
                  </a:lnTo>
                  <a:lnTo>
                    <a:pt x="1482" y="438"/>
                  </a:lnTo>
                  <a:lnTo>
                    <a:pt x="1480" y="440"/>
                  </a:lnTo>
                  <a:lnTo>
                    <a:pt x="1480" y="443"/>
                  </a:lnTo>
                  <a:lnTo>
                    <a:pt x="1478" y="447"/>
                  </a:lnTo>
                  <a:lnTo>
                    <a:pt x="1480" y="450"/>
                  </a:lnTo>
                  <a:lnTo>
                    <a:pt x="1482" y="454"/>
                  </a:lnTo>
                  <a:lnTo>
                    <a:pt x="1483" y="455"/>
                  </a:lnTo>
                  <a:lnTo>
                    <a:pt x="1487" y="455"/>
                  </a:lnTo>
                  <a:lnTo>
                    <a:pt x="1490" y="455"/>
                  </a:lnTo>
                  <a:lnTo>
                    <a:pt x="1492" y="455"/>
                  </a:lnTo>
                  <a:lnTo>
                    <a:pt x="1496" y="455"/>
                  </a:lnTo>
                  <a:lnTo>
                    <a:pt x="1497" y="457"/>
                  </a:lnTo>
                  <a:lnTo>
                    <a:pt x="1503" y="471"/>
                  </a:lnTo>
                  <a:lnTo>
                    <a:pt x="1503" y="482"/>
                  </a:lnTo>
                  <a:lnTo>
                    <a:pt x="1501" y="492"/>
                  </a:lnTo>
                  <a:lnTo>
                    <a:pt x="1504" y="501"/>
                  </a:lnTo>
                  <a:lnTo>
                    <a:pt x="1517" y="511"/>
                  </a:lnTo>
                  <a:lnTo>
                    <a:pt x="1506" y="532"/>
                  </a:lnTo>
                  <a:lnTo>
                    <a:pt x="1494" y="550"/>
                  </a:lnTo>
                  <a:lnTo>
                    <a:pt x="1497" y="550"/>
                  </a:lnTo>
                  <a:lnTo>
                    <a:pt x="1508" y="539"/>
                  </a:lnTo>
                  <a:lnTo>
                    <a:pt x="1518" y="530"/>
                  </a:lnTo>
                  <a:lnTo>
                    <a:pt x="1527" y="520"/>
                  </a:lnTo>
                  <a:lnTo>
                    <a:pt x="1539" y="523"/>
                  </a:lnTo>
                  <a:lnTo>
                    <a:pt x="1546" y="530"/>
                  </a:lnTo>
                  <a:lnTo>
                    <a:pt x="1553" y="539"/>
                  </a:lnTo>
                  <a:lnTo>
                    <a:pt x="1555" y="553"/>
                  </a:lnTo>
                  <a:lnTo>
                    <a:pt x="1571" y="553"/>
                  </a:lnTo>
                  <a:lnTo>
                    <a:pt x="1571" y="558"/>
                  </a:lnTo>
                  <a:lnTo>
                    <a:pt x="1572" y="562"/>
                  </a:lnTo>
                  <a:lnTo>
                    <a:pt x="1572" y="567"/>
                  </a:lnTo>
                  <a:lnTo>
                    <a:pt x="1574" y="572"/>
                  </a:lnTo>
                  <a:lnTo>
                    <a:pt x="1572" y="578"/>
                  </a:lnTo>
                  <a:lnTo>
                    <a:pt x="1572" y="581"/>
                  </a:lnTo>
                  <a:lnTo>
                    <a:pt x="1572" y="585"/>
                  </a:lnTo>
                  <a:lnTo>
                    <a:pt x="1574" y="586"/>
                  </a:lnTo>
                  <a:lnTo>
                    <a:pt x="1574" y="590"/>
                  </a:lnTo>
                  <a:lnTo>
                    <a:pt x="1574" y="592"/>
                  </a:lnTo>
                  <a:lnTo>
                    <a:pt x="1574" y="595"/>
                  </a:lnTo>
                  <a:lnTo>
                    <a:pt x="1555" y="609"/>
                  </a:lnTo>
                  <a:lnTo>
                    <a:pt x="1534" y="618"/>
                  </a:lnTo>
                  <a:lnTo>
                    <a:pt x="1510" y="623"/>
                  </a:lnTo>
                  <a:lnTo>
                    <a:pt x="1485" y="626"/>
                  </a:lnTo>
                  <a:lnTo>
                    <a:pt x="1461" y="630"/>
                  </a:lnTo>
                  <a:lnTo>
                    <a:pt x="1436" y="633"/>
                  </a:lnTo>
                  <a:lnTo>
                    <a:pt x="1415" y="640"/>
                  </a:lnTo>
                  <a:lnTo>
                    <a:pt x="1396" y="649"/>
                  </a:lnTo>
                  <a:lnTo>
                    <a:pt x="1382" y="665"/>
                  </a:lnTo>
                  <a:lnTo>
                    <a:pt x="1386" y="665"/>
                  </a:lnTo>
                  <a:lnTo>
                    <a:pt x="1403" y="653"/>
                  </a:lnTo>
                  <a:lnTo>
                    <a:pt x="1424" y="644"/>
                  </a:lnTo>
                  <a:lnTo>
                    <a:pt x="1447" y="639"/>
                  </a:lnTo>
                  <a:lnTo>
                    <a:pt x="1448" y="642"/>
                  </a:lnTo>
                  <a:lnTo>
                    <a:pt x="1450" y="646"/>
                  </a:lnTo>
                  <a:lnTo>
                    <a:pt x="1452" y="647"/>
                  </a:lnTo>
                  <a:lnTo>
                    <a:pt x="1455" y="649"/>
                  </a:lnTo>
                  <a:lnTo>
                    <a:pt x="1459" y="651"/>
                  </a:lnTo>
                  <a:lnTo>
                    <a:pt x="1462" y="654"/>
                  </a:lnTo>
                  <a:lnTo>
                    <a:pt x="1457" y="663"/>
                  </a:lnTo>
                  <a:lnTo>
                    <a:pt x="1454" y="670"/>
                  </a:lnTo>
                  <a:lnTo>
                    <a:pt x="1452" y="677"/>
                  </a:lnTo>
                  <a:lnTo>
                    <a:pt x="1450" y="688"/>
                  </a:lnTo>
                  <a:lnTo>
                    <a:pt x="1464" y="695"/>
                  </a:lnTo>
                  <a:lnTo>
                    <a:pt x="1473" y="705"/>
                  </a:lnTo>
                  <a:lnTo>
                    <a:pt x="1480" y="715"/>
                  </a:lnTo>
                  <a:lnTo>
                    <a:pt x="1489" y="726"/>
                  </a:lnTo>
                  <a:lnTo>
                    <a:pt x="1489" y="729"/>
                  </a:lnTo>
                  <a:lnTo>
                    <a:pt x="1489" y="731"/>
                  </a:lnTo>
                  <a:lnTo>
                    <a:pt x="1487" y="731"/>
                  </a:lnTo>
                  <a:lnTo>
                    <a:pt x="1487" y="733"/>
                  </a:lnTo>
                  <a:lnTo>
                    <a:pt x="1485" y="735"/>
                  </a:lnTo>
                  <a:lnTo>
                    <a:pt x="1475" y="747"/>
                  </a:lnTo>
                  <a:lnTo>
                    <a:pt x="1461" y="757"/>
                  </a:lnTo>
                  <a:lnTo>
                    <a:pt x="1443" y="764"/>
                  </a:lnTo>
                  <a:lnTo>
                    <a:pt x="1443" y="749"/>
                  </a:lnTo>
                  <a:lnTo>
                    <a:pt x="1452" y="743"/>
                  </a:lnTo>
                  <a:lnTo>
                    <a:pt x="1459" y="738"/>
                  </a:lnTo>
                  <a:lnTo>
                    <a:pt x="1466" y="729"/>
                  </a:lnTo>
                  <a:lnTo>
                    <a:pt x="1459" y="726"/>
                  </a:lnTo>
                  <a:lnTo>
                    <a:pt x="1459" y="722"/>
                  </a:lnTo>
                  <a:lnTo>
                    <a:pt x="1457" y="722"/>
                  </a:lnTo>
                  <a:lnTo>
                    <a:pt x="1455" y="722"/>
                  </a:lnTo>
                  <a:lnTo>
                    <a:pt x="1455" y="722"/>
                  </a:lnTo>
                  <a:lnTo>
                    <a:pt x="1455" y="724"/>
                  </a:lnTo>
                  <a:lnTo>
                    <a:pt x="1455" y="726"/>
                  </a:lnTo>
                  <a:lnTo>
                    <a:pt x="1455" y="726"/>
                  </a:lnTo>
                  <a:lnTo>
                    <a:pt x="1443" y="735"/>
                  </a:lnTo>
                  <a:lnTo>
                    <a:pt x="1427" y="742"/>
                  </a:lnTo>
                  <a:lnTo>
                    <a:pt x="1414" y="747"/>
                  </a:lnTo>
                  <a:lnTo>
                    <a:pt x="1400" y="754"/>
                  </a:lnTo>
                  <a:lnTo>
                    <a:pt x="1387" y="763"/>
                  </a:lnTo>
                  <a:lnTo>
                    <a:pt x="1379" y="775"/>
                  </a:lnTo>
                  <a:lnTo>
                    <a:pt x="1373" y="792"/>
                  </a:lnTo>
                  <a:lnTo>
                    <a:pt x="1379" y="794"/>
                  </a:lnTo>
                  <a:lnTo>
                    <a:pt x="1386" y="796"/>
                  </a:lnTo>
                  <a:lnTo>
                    <a:pt x="1389" y="799"/>
                  </a:lnTo>
                  <a:lnTo>
                    <a:pt x="1382" y="799"/>
                  </a:lnTo>
                  <a:lnTo>
                    <a:pt x="1372" y="808"/>
                  </a:lnTo>
                  <a:lnTo>
                    <a:pt x="1358" y="811"/>
                  </a:lnTo>
                  <a:lnTo>
                    <a:pt x="1345" y="813"/>
                  </a:lnTo>
                  <a:lnTo>
                    <a:pt x="1331" y="815"/>
                  </a:lnTo>
                  <a:lnTo>
                    <a:pt x="1321" y="843"/>
                  </a:lnTo>
                  <a:lnTo>
                    <a:pt x="1309" y="873"/>
                  </a:lnTo>
                  <a:lnTo>
                    <a:pt x="1305" y="869"/>
                  </a:lnTo>
                  <a:lnTo>
                    <a:pt x="1304" y="867"/>
                  </a:lnTo>
                  <a:lnTo>
                    <a:pt x="1300" y="866"/>
                  </a:lnTo>
                  <a:lnTo>
                    <a:pt x="1298" y="864"/>
                  </a:lnTo>
                  <a:lnTo>
                    <a:pt x="1293" y="860"/>
                  </a:lnTo>
                  <a:lnTo>
                    <a:pt x="1293" y="869"/>
                  </a:lnTo>
                  <a:lnTo>
                    <a:pt x="1295" y="873"/>
                  </a:lnTo>
                  <a:lnTo>
                    <a:pt x="1298" y="883"/>
                  </a:lnTo>
                  <a:lnTo>
                    <a:pt x="1302" y="895"/>
                  </a:lnTo>
                  <a:lnTo>
                    <a:pt x="1305" y="906"/>
                  </a:lnTo>
                  <a:lnTo>
                    <a:pt x="1305" y="911"/>
                  </a:lnTo>
                  <a:lnTo>
                    <a:pt x="1291" y="920"/>
                  </a:lnTo>
                  <a:lnTo>
                    <a:pt x="1276" y="928"/>
                  </a:lnTo>
                  <a:lnTo>
                    <a:pt x="1260" y="939"/>
                  </a:lnTo>
                  <a:lnTo>
                    <a:pt x="1244" y="949"/>
                  </a:lnTo>
                  <a:lnTo>
                    <a:pt x="1234" y="963"/>
                  </a:lnTo>
                  <a:lnTo>
                    <a:pt x="1229" y="981"/>
                  </a:lnTo>
                  <a:lnTo>
                    <a:pt x="1223" y="995"/>
                  </a:lnTo>
                  <a:lnTo>
                    <a:pt x="1225" y="1012"/>
                  </a:lnTo>
                  <a:lnTo>
                    <a:pt x="1230" y="1031"/>
                  </a:lnTo>
                  <a:lnTo>
                    <a:pt x="1237" y="1051"/>
                  </a:lnTo>
                  <a:lnTo>
                    <a:pt x="1244" y="1070"/>
                  </a:lnTo>
                  <a:lnTo>
                    <a:pt x="1248" y="1087"/>
                  </a:lnTo>
                  <a:lnTo>
                    <a:pt x="1244" y="1087"/>
                  </a:lnTo>
                  <a:lnTo>
                    <a:pt x="1244" y="1091"/>
                  </a:lnTo>
                  <a:lnTo>
                    <a:pt x="1232" y="1087"/>
                  </a:lnTo>
                  <a:lnTo>
                    <a:pt x="1227" y="1072"/>
                  </a:lnTo>
                  <a:lnTo>
                    <a:pt x="1218" y="1052"/>
                  </a:lnTo>
                  <a:lnTo>
                    <a:pt x="1208" y="1031"/>
                  </a:lnTo>
                  <a:lnTo>
                    <a:pt x="1197" y="1016"/>
                  </a:lnTo>
                  <a:lnTo>
                    <a:pt x="1187" y="1007"/>
                  </a:lnTo>
                  <a:lnTo>
                    <a:pt x="1174" y="1005"/>
                  </a:lnTo>
                  <a:lnTo>
                    <a:pt x="1159" y="998"/>
                  </a:lnTo>
                  <a:lnTo>
                    <a:pt x="1141" y="991"/>
                  </a:lnTo>
                  <a:lnTo>
                    <a:pt x="1120" y="988"/>
                  </a:lnTo>
                  <a:lnTo>
                    <a:pt x="1120" y="991"/>
                  </a:lnTo>
                  <a:lnTo>
                    <a:pt x="1117" y="991"/>
                  </a:lnTo>
                  <a:lnTo>
                    <a:pt x="1119" y="997"/>
                  </a:lnTo>
                  <a:lnTo>
                    <a:pt x="1122" y="1002"/>
                  </a:lnTo>
                  <a:lnTo>
                    <a:pt x="1124" y="1005"/>
                  </a:lnTo>
                  <a:lnTo>
                    <a:pt x="1126" y="1009"/>
                  </a:lnTo>
                  <a:lnTo>
                    <a:pt x="1129" y="1014"/>
                  </a:lnTo>
                  <a:lnTo>
                    <a:pt x="1113" y="1014"/>
                  </a:lnTo>
                  <a:lnTo>
                    <a:pt x="1101" y="1009"/>
                  </a:lnTo>
                  <a:lnTo>
                    <a:pt x="1085" y="1005"/>
                  </a:lnTo>
                  <a:lnTo>
                    <a:pt x="1070" y="1005"/>
                  </a:lnTo>
                  <a:lnTo>
                    <a:pt x="1054" y="1007"/>
                  </a:lnTo>
                  <a:lnTo>
                    <a:pt x="1043" y="1010"/>
                  </a:lnTo>
                  <a:lnTo>
                    <a:pt x="1031" y="1016"/>
                  </a:lnTo>
                  <a:lnTo>
                    <a:pt x="1021" y="1023"/>
                  </a:lnTo>
                  <a:lnTo>
                    <a:pt x="1014" y="1033"/>
                  </a:lnTo>
                  <a:lnTo>
                    <a:pt x="1010" y="1042"/>
                  </a:lnTo>
                  <a:lnTo>
                    <a:pt x="1012" y="1049"/>
                  </a:lnTo>
                  <a:lnTo>
                    <a:pt x="1012" y="1058"/>
                  </a:lnTo>
                  <a:lnTo>
                    <a:pt x="1009" y="1068"/>
                  </a:lnTo>
                  <a:lnTo>
                    <a:pt x="1002" y="1091"/>
                  </a:lnTo>
                  <a:lnTo>
                    <a:pt x="1002" y="1108"/>
                  </a:lnTo>
                  <a:lnTo>
                    <a:pt x="1003" y="1126"/>
                  </a:lnTo>
                  <a:lnTo>
                    <a:pt x="1010" y="1143"/>
                  </a:lnTo>
                  <a:lnTo>
                    <a:pt x="1021" y="1164"/>
                  </a:lnTo>
                  <a:lnTo>
                    <a:pt x="1033" y="1166"/>
                  </a:lnTo>
                  <a:lnTo>
                    <a:pt x="1040" y="1168"/>
                  </a:lnTo>
                  <a:lnTo>
                    <a:pt x="1043" y="1171"/>
                  </a:lnTo>
                  <a:lnTo>
                    <a:pt x="1047" y="1173"/>
                  </a:lnTo>
                  <a:lnTo>
                    <a:pt x="1052" y="1175"/>
                  </a:lnTo>
                  <a:lnTo>
                    <a:pt x="1061" y="1171"/>
                  </a:lnTo>
                  <a:lnTo>
                    <a:pt x="1075" y="1164"/>
                  </a:lnTo>
                  <a:lnTo>
                    <a:pt x="1078" y="1162"/>
                  </a:lnTo>
                  <a:lnTo>
                    <a:pt x="1080" y="1162"/>
                  </a:lnTo>
                  <a:lnTo>
                    <a:pt x="1084" y="1162"/>
                  </a:lnTo>
                  <a:lnTo>
                    <a:pt x="1084" y="1162"/>
                  </a:lnTo>
                  <a:lnTo>
                    <a:pt x="1085" y="1162"/>
                  </a:lnTo>
                  <a:lnTo>
                    <a:pt x="1087" y="1162"/>
                  </a:lnTo>
                  <a:lnTo>
                    <a:pt x="1087" y="1161"/>
                  </a:lnTo>
                  <a:lnTo>
                    <a:pt x="1091" y="1157"/>
                  </a:lnTo>
                  <a:lnTo>
                    <a:pt x="1092" y="1152"/>
                  </a:lnTo>
                  <a:lnTo>
                    <a:pt x="1094" y="1147"/>
                  </a:lnTo>
                  <a:lnTo>
                    <a:pt x="1096" y="1141"/>
                  </a:lnTo>
                  <a:lnTo>
                    <a:pt x="1098" y="1138"/>
                  </a:lnTo>
                  <a:lnTo>
                    <a:pt x="1106" y="1129"/>
                  </a:lnTo>
                  <a:lnTo>
                    <a:pt x="1117" y="1124"/>
                  </a:lnTo>
                  <a:lnTo>
                    <a:pt x="1133" y="1122"/>
                  </a:lnTo>
                  <a:lnTo>
                    <a:pt x="1134" y="1126"/>
                  </a:lnTo>
                  <a:lnTo>
                    <a:pt x="1136" y="1127"/>
                  </a:lnTo>
                  <a:lnTo>
                    <a:pt x="1136" y="1129"/>
                  </a:lnTo>
                  <a:lnTo>
                    <a:pt x="1138" y="1129"/>
                  </a:lnTo>
                  <a:lnTo>
                    <a:pt x="1138" y="1127"/>
                  </a:lnTo>
                  <a:lnTo>
                    <a:pt x="1139" y="1127"/>
                  </a:lnTo>
                  <a:lnTo>
                    <a:pt x="1143" y="1127"/>
                  </a:lnTo>
                  <a:lnTo>
                    <a:pt x="1148" y="1126"/>
                  </a:lnTo>
                  <a:lnTo>
                    <a:pt x="1148" y="1141"/>
                  </a:lnTo>
                  <a:lnTo>
                    <a:pt x="1141" y="1148"/>
                  </a:lnTo>
                  <a:lnTo>
                    <a:pt x="1136" y="1161"/>
                  </a:lnTo>
                  <a:lnTo>
                    <a:pt x="1131" y="1178"/>
                  </a:lnTo>
                  <a:lnTo>
                    <a:pt x="1126" y="1194"/>
                  </a:lnTo>
                  <a:lnTo>
                    <a:pt x="1120" y="1206"/>
                  </a:lnTo>
                  <a:lnTo>
                    <a:pt x="1138" y="1206"/>
                  </a:lnTo>
                  <a:lnTo>
                    <a:pt x="1153" y="1204"/>
                  </a:lnTo>
                  <a:lnTo>
                    <a:pt x="1167" y="1204"/>
                  </a:lnTo>
                  <a:lnTo>
                    <a:pt x="1180" y="1206"/>
                  </a:lnTo>
                  <a:lnTo>
                    <a:pt x="1188" y="1211"/>
                  </a:lnTo>
                  <a:lnTo>
                    <a:pt x="1195" y="1222"/>
                  </a:lnTo>
                  <a:lnTo>
                    <a:pt x="1197" y="1237"/>
                  </a:lnTo>
                  <a:lnTo>
                    <a:pt x="1194" y="1248"/>
                  </a:lnTo>
                  <a:lnTo>
                    <a:pt x="1190" y="1262"/>
                  </a:lnTo>
                  <a:lnTo>
                    <a:pt x="1190" y="1276"/>
                  </a:lnTo>
                  <a:lnTo>
                    <a:pt x="1199" y="1285"/>
                  </a:lnTo>
                  <a:lnTo>
                    <a:pt x="1204" y="1291"/>
                  </a:lnTo>
                  <a:lnTo>
                    <a:pt x="1211" y="1298"/>
                  </a:lnTo>
                  <a:lnTo>
                    <a:pt x="1222" y="1304"/>
                  </a:lnTo>
                  <a:lnTo>
                    <a:pt x="1235" y="1307"/>
                  </a:lnTo>
                  <a:lnTo>
                    <a:pt x="1242" y="1298"/>
                  </a:lnTo>
                  <a:lnTo>
                    <a:pt x="1251" y="1295"/>
                  </a:lnTo>
                  <a:lnTo>
                    <a:pt x="1267" y="1295"/>
                  </a:lnTo>
                  <a:lnTo>
                    <a:pt x="1269" y="1298"/>
                  </a:lnTo>
                  <a:lnTo>
                    <a:pt x="1272" y="1302"/>
                  </a:lnTo>
                  <a:lnTo>
                    <a:pt x="1274" y="1304"/>
                  </a:lnTo>
                  <a:lnTo>
                    <a:pt x="1276" y="1304"/>
                  </a:lnTo>
                  <a:lnTo>
                    <a:pt x="1281" y="1305"/>
                  </a:lnTo>
                  <a:lnTo>
                    <a:pt x="1286" y="1307"/>
                  </a:lnTo>
                  <a:lnTo>
                    <a:pt x="1293" y="1293"/>
                  </a:lnTo>
                  <a:lnTo>
                    <a:pt x="1302" y="1283"/>
                  </a:lnTo>
                  <a:lnTo>
                    <a:pt x="1312" y="1274"/>
                  </a:lnTo>
                  <a:lnTo>
                    <a:pt x="1325" y="1267"/>
                  </a:lnTo>
                  <a:lnTo>
                    <a:pt x="1344" y="1264"/>
                  </a:lnTo>
                  <a:lnTo>
                    <a:pt x="1347" y="1262"/>
                  </a:lnTo>
                  <a:lnTo>
                    <a:pt x="1349" y="1262"/>
                  </a:lnTo>
                  <a:lnTo>
                    <a:pt x="1352" y="1262"/>
                  </a:lnTo>
                  <a:lnTo>
                    <a:pt x="1354" y="1262"/>
                  </a:lnTo>
                  <a:lnTo>
                    <a:pt x="1358" y="1264"/>
                  </a:lnTo>
                  <a:lnTo>
                    <a:pt x="1363" y="1264"/>
                  </a:lnTo>
                  <a:lnTo>
                    <a:pt x="1361" y="1267"/>
                  </a:lnTo>
                  <a:lnTo>
                    <a:pt x="1361" y="1271"/>
                  </a:lnTo>
                  <a:lnTo>
                    <a:pt x="1359" y="1271"/>
                  </a:lnTo>
                  <a:lnTo>
                    <a:pt x="1359" y="1272"/>
                  </a:lnTo>
                  <a:lnTo>
                    <a:pt x="1361" y="1272"/>
                  </a:lnTo>
                  <a:lnTo>
                    <a:pt x="1363" y="1274"/>
                  </a:lnTo>
                  <a:lnTo>
                    <a:pt x="1366" y="1276"/>
                  </a:lnTo>
                  <a:lnTo>
                    <a:pt x="1366" y="1272"/>
                  </a:lnTo>
                  <a:lnTo>
                    <a:pt x="1370" y="1269"/>
                  </a:lnTo>
                  <a:lnTo>
                    <a:pt x="1372" y="1267"/>
                  </a:lnTo>
                  <a:lnTo>
                    <a:pt x="1373" y="1265"/>
                  </a:lnTo>
                  <a:lnTo>
                    <a:pt x="1375" y="1264"/>
                  </a:lnTo>
                  <a:lnTo>
                    <a:pt x="1379" y="1262"/>
                  </a:lnTo>
                  <a:lnTo>
                    <a:pt x="1382" y="1260"/>
                  </a:lnTo>
                  <a:lnTo>
                    <a:pt x="1398" y="1274"/>
                  </a:lnTo>
                  <a:lnTo>
                    <a:pt x="1419" y="1281"/>
                  </a:lnTo>
                  <a:lnTo>
                    <a:pt x="1440" y="1283"/>
                  </a:lnTo>
                  <a:lnTo>
                    <a:pt x="1464" y="1281"/>
                  </a:lnTo>
                  <a:lnTo>
                    <a:pt x="1489" y="1279"/>
                  </a:lnTo>
                  <a:lnTo>
                    <a:pt x="1489" y="1283"/>
                  </a:lnTo>
                  <a:lnTo>
                    <a:pt x="1489" y="1285"/>
                  </a:lnTo>
                  <a:lnTo>
                    <a:pt x="1487" y="1286"/>
                  </a:lnTo>
                  <a:lnTo>
                    <a:pt x="1487" y="1286"/>
                  </a:lnTo>
                  <a:lnTo>
                    <a:pt x="1487" y="1288"/>
                  </a:lnTo>
                  <a:lnTo>
                    <a:pt x="1485" y="1291"/>
                  </a:lnTo>
                  <a:lnTo>
                    <a:pt x="1497" y="1295"/>
                  </a:lnTo>
                  <a:lnTo>
                    <a:pt x="1504" y="1300"/>
                  </a:lnTo>
                  <a:lnTo>
                    <a:pt x="1511" y="1305"/>
                  </a:lnTo>
                  <a:lnTo>
                    <a:pt x="1523" y="1311"/>
                  </a:lnTo>
                  <a:lnTo>
                    <a:pt x="1523" y="1321"/>
                  </a:lnTo>
                  <a:lnTo>
                    <a:pt x="1536" y="1325"/>
                  </a:lnTo>
                  <a:lnTo>
                    <a:pt x="1544" y="1326"/>
                  </a:lnTo>
                  <a:lnTo>
                    <a:pt x="1551" y="1333"/>
                  </a:lnTo>
                  <a:lnTo>
                    <a:pt x="1555" y="1344"/>
                  </a:lnTo>
                  <a:lnTo>
                    <a:pt x="1576" y="1346"/>
                  </a:lnTo>
                  <a:lnTo>
                    <a:pt x="1593" y="1347"/>
                  </a:lnTo>
                  <a:lnTo>
                    <a:pt x="1616" y="1349"/>
                  </a:lnTo>
                  <a:lnTo>
                    <a:pt x="1632" y="1370"/>
                  </a:lnTo>
                  <a:lnTo>
                    <a:pt x="1651" y="1389"/>
                  </a:lnTo>
                  <a:lnTo>
                    <a:pt x="1672" y="1405"/>
                  </a:lnTo>
                  <a:lnTo>
                    <a:pt x="1696" y="1417"/>
                  </a:lnTo>
                  <a:lnTo>
                    <a:pt x="1695" y="1424"/>
                  </a:lnTo>
                  <a:lnTo>
                    <a:pt x="1691" y="1428"/>
                  </a:lnTo>
                  <a:lnTo>
                    <a:pt x="1688" y="1433"/>
                  </a:lnTo>
                  <a:lnTo>
                    <a:pt x="1684" y="1436"/>
                  </a:lnTo>
                  <a:lnTo>
                    <a:pt x="1681" y="1442"/>
                  </a:lnTo>
                  <a:lnTo>
                    <a:pt x="1703" y="1442"/>
                  </a:lnTo>
                  <a:lnTo>
                    <a:pt x="1724" y="1449"/>
                  </a:lnTo>
                  <a:lnTo>
                    <a:pt x="1728" y="1461"/>
                  </a:lnTo>
                  <a:lnTo>
                    <a:pt x="1733" y="1459"/>
                  </a:lnTo>
                  <a:lnTo>
                    <a:pt x="1736" y="1457"/>
                  </a:lnTo>
                  <a:lnTo>
                    <a:pt x="1742" y="1459"/>
                  </a:lnTo>
                  <a:lnTo>
                    <a:pt x="1743" y="1459"/>
                  </a:lnTo>
                  <a:lnTo>
                    <a:pt x="1747" y="1461"/>
                  </a:lnTo>
                  <a:lnTo>
                    <a:pt x="1750" y="1463"/>
                  </a:lnTo>
                  <a:lnTo>
                    <a:pt x="1754" y="1464"/>
                  </a:lnTo>
                  <a:lnTo>
                    <a:pt x="1808" y="1468"/>
                  </a:lnTo>
                  <a:lnTo>
                    <a:pt x="1813" y="1473"/>
                  </a:lnTo>
                  <a:lnTo>
                    <a:pt x="1817" y="1483"/>
                  </a:lnTo>
                  <a:lnTo>
                    <a:pt x="1818" y="1492"/>
                  </a:lnTo>
                  <a:lnTo>
                    <a:pt x="1824" y="1499"/>
                  </a:lnTo>
                  <a:lnTo>
                    <a:pt x="1832" y="1501"/>
                  </a:lnTo>
                  <a:lnTo>
                    <a:pt x="1841" y="1501"/>
                  </a:lnTo>
                  <a:lnTo>
                    <a:pt x="1848" y="1499"/>
                  </a:lnTo>
                  <a:lnTo>
                    <a:pt x="1853" y="1506"/>
                  </a:lnTo>
                  <a:lnTo>
                    <a:pt x="1859" y="1511"/>
                  </a:lnTo>
                  <a:lnTo>
                    <a:pt x="1862" y="1517"/>
                  </a:lnTo>
                  <a:lnTo>
                    <a:pt x="1864" y="1524"/>
                  </a:lnTo>
                  <a:lnTo>
                    <a:pt x="1866" y="1532"/>
                  </a:lnTo>
                  <a:lnTo>
                    <a:pt x="1853" y="1548"/>
                  </a:lnTo>
                  <a:lnTo>
                    <a:pt x="1839" y="1567"/>
                  </a:lnTo>
                  <a:lnTo>
                    <a:pt x="1825" y="1588"/>
                  </a:lnTo>
                  <a:lnTo>
                    <a:pt x="1813" y="1609"/>
                  </a:lnTo>
                  <a:lnTo>
                    <a:pt x="1805" y="1625"/>
                  </a:lnTo>
                  <a:lnTo>
                    <a:pt x="1805" y="1635"/>
                  </a:lnTo>
                  <a:lnTo>
                    <a:pt x="1806" y="1649"/>
                  </a:lnTo>
                  <a:lnTo>
                    <a:pt x="1810" y="1665"/>
                  </a:lnTo>
                  <a:lnTo>
                    <a:pt x="1808" y="1679"/>
                  </a:lnTo>
                  <a:lnTo>
                    <a:pt x="1805" y="1688"/>
                  </a:lnTo>
                  <a:lnTo>
                    <a:pt x="1798" y="1702"/>
                  </a:lnTo>
                  <a:lnTo>
                    <a:pt x="1789" y="1717"/>
                  </a:lnTo>
                  <a:lnTo>
                    <a:pt x="1780" y="1733"/>
                  </a:lnTo>
                  <a:lnTo>
                    <a:pt x="1771" y="1745"/>
                  </a:lnTo>
                  <a:lnTo>
                    <a:pt x="1766" y="1752"/>
                  </a:lnTo>
                  <a:lnTo>
                    <a:pt x="1756" y="1756"/>
                  </a:lnTo>
                  <a:lnTo>
                    <a:pt x="1740" y="1758"/>
                  </a:lnTo>
                  <a:lnTo>
                    <a:pt x="1724" y="1759"/>
                  </a:lnTo>
                  <a:lnTo>
                    <a:pt x="1709" y="1763"/>
                  </a:lnTo>
                  <a:lnTo>
                    <a:pt x="1695" y="1768"/>
                  </a:lnTo>
                  <a:lnTo>
                    <a:pt x="1686" y="1778"/>
                  </a:lnTo>
                  <a:lnTo>
                    <a:pt x="1682" y="1784"/>
                  </a:lnTo>
                  <a:lnTo>
                    <a:pt x="1682" y="1787"/>
                  </a:lnTo>
                  <a:lnTo>
                    <a:pt x="1682" y="1791"/>
                  </a:lnTo>
                  <a:lnTo>
                    <a:pt x="1684" y="1796"/>
                  </a:lnTo>
                  <a:lnTo>
                    <a:pt x="1686" y="1801"/>
                  </a:lnTo>
                  <a:lnTo>
                    <a:pt x="1674" y="1801"/>
                  </a:lnTo>
                  <a:lnTo>
                    <a:pt x="1672" y="1824"/>
                  </a:lnTo>
                  <a:lnTo>
                    <a:pt x="1668" y="1843"/>
                  </a:lnTo>
                  <a:lnTo>
                    <a:pt x="1661" y="1859"/>
                  </a:lnTo>
                  <a:lnTo>
                    <a:pt x="1654" y="1874"/>
                  </a:lnTo>
                  <a:lnTo>
                    <a:pt x="1647" y="1894"/>
                  </a:lnTo>
                  <a:lnTo>
                    <a:pt x="1642" y="1894"/>
                  </a:lnTo>
                  <a:lnTo>
                    <a:pt x="1642" y="1887"/>
                  </a:lnTo>
                  <a:lnTo>
                    <a:pt x="1642" y="1883"/>
                  </a:lnTo>
                  <a:lnTo>
                    <a:pt x="1640" y="1878"/>
                  </a:lnTo>
                  <a:lnTo>
                    <a:pt x="1639" y="1874"/>
                  </a:lnTo>
                  <a:lnTo>
                    <a:pt x="1637" y="1876"/>
                  </a:lnTo>
                  <a:lnTo>
                    <a:pt x="1637" y="1876"/>
                  </a:lnTo>
                  <a:lnTo>
                    <a:pt x="1635" y="1876"/>
                  </a:lnTo>
                  <a:lnTo>
                    <a:pt x="1633" y="1878"/>
                  </a:lnTo>
                  <a:lnTo>
                    <a:pt x="1632" y="1878"/>
                  </a:lnTo>
                  <a:lnTo>
                    <a:pt x="1623" y="1899"/>
                  </a:lnTo>
                  <a:lnTo>
                    <a:pt x="1613" y="1913"/>
                  </a:lnTo>
                  <a:lnTo>
                    <a:pt x="1602" y="1925"/>
                  </a:lnTo>
                  <a:lnTo>
                    <a:pt x="1590" y="1939"/>
                  </a:lnTo>
                  <a:lnTo>
                    <a:pt x="1565" y="1934"/>
                  </a:lnTo>
                  <a:lnTo>
                    <a:pt x="1543" y="1929"/>
                  </a:lnTo>
                  <a:lnTo>
                    <a:pt x="1543" y="1936"/>
                  </a:lnTo>
                  <a:lnTo>
                    <a:pt x="1555" y="1943"/>
                  </a:lnTo>
                  <a:lnTo>
                    <a:pt x="1560" y="1953"/>
                  </a:lnTo>
                  <a:lnTo>
                    <a:pt x="1562" y="1963"/>
                  </a:lnTo>
                  <a:lnTo>
                    <a:pt x="1560" y="1976"/>
                  </a:lnTo>
                  <a:lnTo>
                    <a:pt x="1558" y="1990"/>
                  </a:lnTo>
                  <a:lnTo>
                    <a:pt x="1527" y="1991"/>
                  </a:lnTo>
                  <a:lnTo>
                    <a:pt x="1501" y="1998"/>
                  </a:lnTo>
                  <a:lnTo>
                    <a:pt x="1499" y="2002"/>
                  </a:lnTo>
                  <a:lnTo>
                    <a:pt x="1497" y="2007"/>
                  </a:lnTo>
                  <a:lnTo>
                    <a:pt x="1497" y="2014"/>
                  </a:lnTo>
                  <a:lnTo>
                    <a:pt x="1497" y="2021"/>
                  </a:lnTo>
                  <a:lnTo>
                    <a:pt x="1496" y="2025"/>
                  </a:lnTo>
                  <a:lnTo>
                    <a:pt x="1496" y="2026"/>
                  </a:lnTo>
                  <a:lnTo>
                    <a:pt x="1496" y="2030"/>
                  </a:lnTo>
                  <a:lnTo>
                    <a:pt x="1496" y="2033"/>
                  </a:lnTo>
                  <a:lnTo>
                    <a:pt x="1497" y="2040"/>
                  </a:lnTo>
                  <a:lnTo>
                    <a:pt x="1489" y="2040"/>
                  </a:lnTo>
                  <a:lnTo>
                    <a:pt x="1478" y="2042"/>
                  </a:lnTo>
                  <a:lnTo>
                    <a:pt x="1464" y="2042"/>
                  </a:lnTo>
                  <a:lnTo>
                    <a:pt x="1450" y="2044"/>
                  </a:lnTo>
                  <a:lnTo>
                    <a:pt x="1450" y="2051"/>
                  </a:lnTo>
                  <a:lnTo>
                    <a:pt x="1457" y="2054"/>
                  </a:lnTo>
                  <a:lnTo>
                    <a:pt x="1462" y="2058"/>
                  </a:lnTo>
                  <a:lnTo>
                    <a:pt x="1466" y="2059"/>
                  </a:lnTo>
                  <a:lnTo>
                    <a:pt x="1469" y="2061"/>
                  </a:lnTo>
                  <a:lnTo>
                    <a:pt x="1473" y="2065"/>
                  </a:lnTo>
                  <a:lnTo>
                    <a:pt x="1475" y="2068"/>
                  </a:lnTo>
                  <a:lnTo>
                    <a:pt x="1478" y="2073"/>
                  </a:lnTo>
                  <a:lnTo>
                    <a:pt x="1471" y="2075"/>
                  </a:lnTo>
                  <a:lnTo>
                    <a:pt x="1466" y="2077"/>
                  </a:lnTo>
                  <a:lnTo>
                    <a:pt x="1461" y="2079"/>
                  </a:lnTo>
                  <a:lnTo>
                    <a:pt x="1457" y="2080"/>
                  </a:lnTo>
                  <a:lnTo>
                    <a:pt x="1455" y="2086"/>
                  </a:lnTo>
                  <a:lnTo>
                    <a:pt x="1450" y="2096"/>
                  </a:lnTo>
                  <a:lnTo>
                    <a:pt x="1447" y="2107"/>
                  </a:lnTo>
                  <a:lnTo>
                    <a:pt x="1443" y="2117"/>
                  </a:lnTo>
                  <a:lnTo>
                    <a:pt x="1440" y="2119"/>
                  </a:lnTo>
                  <a:lnTo>
                    <a:pt x="1438" y="2119"/>
                  </a:lnTo>
                  <a:lnTo>
                    <a:pt x="1433" y="2121"/>
                  </a:lnTo>
                  <a:lnTo>
                    <a:pt x="1427" y="2121"/>
                  </a:lnTo>
                  <a:lnTo>
                    <a:pt x="1427" y="2126"/>
                  </a:lnTo>
                  <a:lnTo>
                    <a:pt x="1427" y="2129"/>
                  </a:lnTo>
                  <a:lnTo>
                    <a:pt x="1427" y="2131"/>
                  </a:lnTo>
                  <a:lnTo>
                    <a:pt x="1426" y="2133"/>
                  </a:lnTo>
                  <a:lnTo>
                    <a:pt x="1427" y="2135"/>
                  </a:lnTo>
                  <a:lnTo>
                    <a:pt x="1427" y="2136"/>
                  </a:lnTo>
                  <a:lnTo>
                    <a:pt x="1431" y="2143"/>
                  </a:lnTo>
                  <a:lnTo>
                    <a:pt x="1434" y="2149"/>
                  </a:lnTo>
                  <a:lnTo>
                    <a:pt x="1440" y="2152"/>
                  </a:lnTo>
                  <a:lnTo>
                    <a:pt x="1445" y="2155"/>
                  </a:lnTo>
                  <a:lnTo>
                    <a:pt x="1450" y="2159"/>
                  </a:lnTo>
                  <a:lnTo>
                    <a:pt x="1447" y="2171"/>
                  </a:lnTo>
                  <a:lnTo>
                    <a:pt x="1433" y="2178"/>
                  </a:lnTo>
                  <a:lnTo>
                    <a:pt x="1419" y="2192"/>
                  </a:lnTo>
                  <a:lnTo>
                    <a:pt x="1407" y="2210"/>
                  </a:lnTo>
                  <a:lnTo>
                    <a:pt x="1398" y="2227"/>
                  </a:lnTo>
                  <a:lnTo>
                    <a:pt x="1393" y="2243"/>
                  </a:lnTo>
                  <a:lnTo>
                    <a:pt x="1398" y="2248"/>
                  </a:lnTo>
                  <a:lnTo>
                    <a:pt x="1403" y="2253"/>
                  </a:lnTo>
                  <a:lnTo>
                    <a:pt x="1407" y="2258"/>
                  </a:lnTo>
                  <a:lnTo>
                    <a:pt x="1408" y="2267"/>
                  </a:lnTo>
                  <a:lnTo>
                    <a:pt x="1400" y="2269"/>
                  </a:lnTo>
                  <a:lnTo>
                    <a:pt x="1387" y="2276"/>
                  </a:lnTo>
                  <a:lnTo>
                    <a:pt x="1375" y="2286"/>
                  </a:lnTo>
                  <a:lnTo>
                    <a:pt x="1366" y="2297"/>
                  </a:lnTo>
                  <a:lnTo>
                    <a:pt x="1365" y="2300"/>
                  </a:lnTo>
                  <a:lnTo>
                    <a:pt x="1363" y="2304"/>
                  </a:lnTo>
                  <a:lnTo>
                    <a:pt x="1363" y="2307"/>
                  </a:lnTo>
                  <a:lnTo>
                    <a:pt x="1363" y="2313"/>
                  </a:lnTo>
                  <a:lnTo>
                    <a:pt x="1366" y="2313"/>
                  </a:lnTo>
                  <a:lnTo>
                    <a:pt x="1366" y="2309"/>
                  </a:lnTo>
                  <a:lnTo>
                    <a:pt x="1377" y="2297"/>
                  </a:lnTo>
                  <a:lnTo>
                    <a:pt x="1386" y="2285"/>
                  </a:lnTo>
                  <a:lnTo>
                    <a:pt x="1389" y="2286"/>
                  </a:lnTo>
                  <a:lnTo>
                    <a:pt x="1391" y="2286"/>
                  </a:lnTo>
                  <a:lnTo>
                    <a:pt x="1391" y="2288"/>
                  </a:lnTo>
                  <a:lnTo>
                    <a:pt x="1391" y="2288"/>
                  </a:lnTo>
                  <a:lnTo>
                    <a:pt x="1393" y="2290"/>
                  </a:lnTo>
                  <a:lnTo>
                    <a:pt x="1396" y="2299"/>
                  </a:lnTo>
                  <a:lnTo>
                    <a:pt x="1398" y="2309"/>
                  </a:lnTo>
                  <a:lnTo>
                    <a:pt x="1400" y="2321"/>
                  </a:lnTo>
                  <a:lnTo>
                    <a:pt x="1401" y="2332"/>
                  </a:lnTo>
                  <a:lnTo>
                    <a:pt x="1407" y="2332"/>
                  </a:lnTo>
                  <a:lnTo>
                    <a:pt x="1408" y="2332"/>
                  </a:lnTo>
                  <a:lnTo>
                    <a:pt x="1412" y="2332"/>
                  </a:lnTo>
                  <a:lnTo>
                    <a:pt x="1412" y="2334"/>
                  </a:lnTo>
                  <a:lnTo>
                    <a:pt x="1414" y="2334"/>
                  </a:lnTo>
                  <a:lnTo>
                    <a:pt x="1414" y="2335"/>
                  </a:lnTo>
                  <a:lnTo>
                    <a:pt x="1417" y="2339"/>
                  </a:lnTo>
                  <a:lnTo>
                    <a:pt x="1414" y="2341"/>
                  </a:lnTo>
                  <a:lnTo>
                    <a:pt x="1412" y="2342"/>
                  </a:lnTo>
                  <a:lnTo>
                    <a:pt x="1412" y="2344"/>
                  </a:lnTo>
                  <a:lnTo>
                    <a:pt x="1410" y="2344"/>
                  </a:lnTo>
                  <a:lnTo>
                    <a:pt x="1408" y="2346"/>
                  </a:lnTo>
                  <a:lnTo>
                    <a:pt x="1405" y="2347"/>
                  </a:lnTo>
                  <a:lnTo>
                    <a:pt x="1389" y="2351"/>
                  </a:lnTo>
                  <a:lnTo>
                    <a:pt x="1373" y="2347"/>
                  </a:lnTo>
                  <a:lnTo>
                    <a:pt x="1358" y="2339"/>
                  </a:lnTo>
                  <a:lnTo>
                    <a:pt x="1342" y="2327"/>
                  </a:lnTo>
                  <a:lnTo>
                    <a:pt x="1328" y="2313"/>
                  </a:lnTo>
                  <a:lnTo>
                    <a:pt x="1318" y="2299"/>
                  </a:lnTo>
                  <a:lnTo>
                    <a:pt x="1312" y="2285"/>
                  </a:lnTo>
                  <a:lnTo>
                    <a:pt x="1316" y="2285"/>
                  </a:lnTo>
                  <a:lnTo>
                    <a:pt x="1328" y="2297"/>
                  </a:lnTo>
                  <a:lnTo>
                    <a:pt x="1340" y="2307"/>
                  </a:lnTo>
                  <a:lnTo>
                    <a:pt x="1354" y="2316"/>
                  </a:lnTo>
                  <a:lnTo>
                    <a:pt x="1354" y="2309"/>
                  </a:lnTo>
                  <a:lnTo>
                    <a:pt x="1335" y="2299"/>
                  </a:lnTo>
                  <a:lnTo>
                    <a:pt x="1319" y="2285"/>
                  </a:lnTo>
                  <a:lnTo>
                    <a:pt x="1309" y="2265"/>
                  </a:lnTo>
                  <a:lnTo>
                    <a:pt x="1302" y="2243"/>
                  </a:lnTo>
                  <a:lnTo>
                    <a:pt x="1298" y="2220"/>
                  </a:lnTo>
                  <a:lnTo>
                    <a:pt x="1300" y="2194"/>
                  </a:lnTo>
                  <a:lnTo>
                    <a:pt x="1302" y="2169"/>
                  </a:lnTo>
                  <a:lnTo>
                    <a:pt x="1307" y="2147"/>
                  </a:lnTo>
                  <a:lnTo>
                    <a:pt x="1314" y="2126"/>
                  </a:lnTo>
                  <a:lnTo>
                    <a:pt x="1321" y="2108"/>
                  </a:lnTo>
                  <a:lnTo>
                    <a:pt x="1331" y="2108"/>
                  </a:lnTo>
                  <a:lnTo>
                    <a:pt x="1340" y="2073"/>
                  </a:lnTo>
                  <a:lnTo>
                    <a:pt x="1335" y="2073"/>
                  </a:lnTo>
                  <a:lnTo>
                    <a:pt x="1335" y="2070"/>
                  </a:lnTo>
                  <a:lnTo>
                    <a:pt x="1331" y="2073"/>
                  </a:lnTo>
                  <a:lnTo>
                    <a:pt x="1328" y="2077"/>
                  </a:lnTo>
                  <a:lnTo>
                    <a:pt x="1326" y="2080"/>
                  </a:lnTo>
                  <a:lnTo>
                    <a:pt x="1323" y="2084"/>
                  </a:lnTo>
                  <a:lnTo>
                    <a:pt x="1316" y="2086"/>
                  </a:lnTo>
                  <a:lnTo>
                    <a:pt x="1316" y="2082"/>
                  </a:lnTo>
                  <a:lnTo>
                    <a:pt x="1328" y="2009"/>
                  </a:lnTo>
                  <a:lnTo>
                    <a:pt x="1326" y="2002"/>
                  </a:lnTo>
                  <a:lnTo>
                    <a:pt x="1323" y="1990"/>
                  </a:lnTo>
                  <a:lnTo>
                    <a:pt x="1325" y="1979"/>
                  </a:lnTo>
                  <a:lnTo>
                    <a:pt x="1337" y="1937"/>
                  </a:lnTo>
                  <a:lnTo>
                    <a:pt x="1347" y="1894"/>
                  </a:lnTo>
                  <a:lnTo>
                    <a:pt x="1356" y="1847"/>
                  </a:lnTo>
                  <a:lnTo>
                    <a:pt x="1366" y="1801"/>
                  </a:lnTo>
                  <a:lnTo>
                    <a:pt x="1372" y="1771"/>
                  </a:lnTo>
                  <a:lnTo>
                    <a:pt x="1373" y="1740"/>
                  </a:lnTo>
                  <a:lnTo>
                    <a:pt x="1375" y="1710"/>
                  </a:lnTo>
                  <a:lnTo>
                    <a:pt x="1379" y="1682"/>
                  </a:lnTo>
                  <a:lnTo>
                    <a:pt x="1344" y="1669"/>
                  </a:lnTo>
                  <a:lnTo>
                    <a:pt x="1314" y="1649"/>
                  </a:lnTo>
                  <a:lnTo>
                    <a:pt x="1290" y="1623"/>
                  </a:lnTo>
                  <a:lnTo>
                    <a:pt x="1270" y="1595"/>
                  </a:lnTo>
                  <a:lnTo>
                    <a:pt x="1263" y="1579"/>
                  </a:lnTo>
                  <a:lnTo>
                    <a:pt x="1258" y="1564"/>
                  </a:lnTo>
                  <a:lnTo>
                    <a:pt x="1253" y="1546"/>
                  </a:lnTo>
                  <a:lnTo>
                    <a:pt x="1246" y="1532"/>
                  </a:lnTo>
                  <a:lnTo>
                    <a:pt x="1235" y="1522"/>
                  </a:lnTo>
                  <a:lnTo>
                    <a:pt x="1232" y="1518"/>
                  </a:lnTo>
                  <a:lnTo>
                    <a:pt x="1227" y="1518"/>
                  </a:lnTo>
                  <a:lnTo>
                    <a:pt x="1223" y="1517"/>
                  </a:lnTo>
                  <a:lnTo>
                    <a:pt x="1220" y="1513"/>
                  </a:lnTo>
                  <a:lnTo>
                    <a:pt x="1216" y="1510"/>
                  </a:lnTo>
                  <a:lnTo>
                    <a:pt x="1220" y="1503"/>
                  </a:lnTo>
                  <a:lnTo>
                    <a:pt x="1220" y="1497"/>
                  </a:lnTo>
                  <a:lnTo>
                    <a:pt x="1220" y="1490"/>
                  </a:lnTo>
                  <a:lnTo>
                    <a:pt x="1220" y="1483"/>
                  </a:lnTo>
                  <a:lnTo>
                    <a:pt x="1229" y="1478"/>
                  </a:lnTo>
                  <a:lnTo>
                    <a:pt x="1235" y="1473"/>
                  </a:lnTo>
                  <a:lnTo>
                    <a:pt x="1244" y="1468"/>
                  </a:lnTo>
                  <a:lnTo>
                    <a:pt x="1244" y="1464"/>
                  </a:lnTo>
                  <a:lnTo>
                    <a:pt x="1235" y="1464"/>
                  </a:lnTo>
                  <a:lnTo>
                    <a:pt x="1230" y="1463"/>
                  </a:lnTo>
                  <a:lnTo>
                    <a:pt x="1225" y="1463"/>
                  </a:lnTo>
                  <a:lnTo>
                    <a:pt x="1220" y="1461"/>
                  </a:lnTo>
                  <a:lnTo>
                    <a:pt x="1227" y="1445"/>
                  </a:lnTo>
                  <a:lnTo>
                    <a:pt x="1232" y="1429"/>
                  </a:lnTo>
                  <a:lnTo>
                    <a:pt x="1239" y="1414"/>
                  </a:lnTo>
                  <a:lnTo>
                    <a:pt x="1251" y="1401"/>
                  </a:lnTo>
                  <a:lnTo>
                    <a:pt x="1265" y="1389"/>
                  </a:lnTo>
                  <a:lnTo>
                    <a:pt x="1277" y="1375"/>
                  </a:lnTo>
                  <a:lnTo>
                    <a:pt x="1276" y="1365"/>
                  </a:lnTo>
                  <a:lnTo>
                    <a:pt x="1276" y="1351"/>
                  </a:lnTo>
                  <a:lnTo>
                    <a:pt x="1274" y="1337"/>
                  </a:lnTo>
                  <a:lnTo>
                    <a:pt x="1269" y="1328"/>
                  </a:lnTo>
                  <a:lnTo>
                    <a:pt x="1262" y="1318"/>
                  </a:lnTo>
                  <a:lnTo>
                    <a:pt x="1255" y="1307"/>
                  </a:lnTo>
                  <a:lnTo>
                    <a:pt x="1248" y="1307"/>
                  </a:lnTo>
                  <a:lnTo>
                    <a:pt x="1246" y="1309"/>
                  </a:lnTo>
                  <a:lnTo>
                    <a:pt x="1244" y="1311"/>
                  </a:lnTo>
                  <a:lnTo>
                    <a:pt x="1242" y="1312"/>
                  </a:lnTo>
                  <a:lnTo>
                    <a:pt x="1239" y="1314"/>
                  </a:lnTo>
                  <a:lnTo>
                    <a:pt x="1241" y="1318"/>
                  </a:lnTo>
                  <a:lnTo>
                    <a:pt x="1241" y="1321"/>
                  </a:lnTo>
                  <a:lnTo>
                    <a:pt x="1241" y="1321"/>
                  </a:lnTo>
                  <a:lnTo>
                    <a:pt x="1241" y="1323"/>
                  </a:lnTo>
                  <a:lnTo>
                    <a:pt x="1241" y="1323"/>
                  </a:lnTo>
                  <a:lnTo>
                    <a:pt x="1239" y="1326"/>
                  </a:lnTo>
                  <a:lnTo>
                    <a:pt x="1237" y="1326"/>
                  </a:lnTo>
                  <a:lnTo>
                    <a:pt x="1235" y="1328"/>
                  </a:lnTo>
                  <a:lnTo>
                    <a:pt x="1234" y="1328"/>
                  </a:lnTo>
                  <a:lnTo>
                    <a:pt x="1232" y="1328"/>
                  </a:lnTo>
                  <a:lnTo>
                    <a:pt x="1229" y="1330"/>
                  </a:lnTo>
                  <a:lnTo>
                    <a:pt x="1220" y="1323"/>
                  </a:lnTo>
                  <a:lnTo>
                    <a:pt x="1204" y="1314"/>
                  </a:lnTo>
                  <a:lnTo>
                    <a:pt x="1188" y="1305"/>
                  </a:lnTo>
                  <a:lnTo>
                    <a:pt x="1173" y="1298"/>
                  </a:lnTo>
                  <a:lnTo>
                    <a:pt x="1162" y="1295"/>
                  </a:lnTo>
                  <a:lnTo>
                    <a:pt x="1153" y="1274"/>
                  </a:lnTo>
                  <a:lnTo>
                    <a:pt x="1145" y="1262"/>
                  </a:lnTo>
                  <a:lnTo>
                    <a:pt x="1136" y="1253"/>
                  </a:lnTo>
                  <a:lnTo>
                    <a:pt x="1127" y="1250"/>
                  </a:lnTo>
                  <a:lnTo>
                    <a:pt x="1113" y="1246"/>
                  </a:lnTo>
                  <a:lnTo>
                    <a:pt x="1098" y="1241"/>
                  </a:lnTo>
                  <a:lnTo>
                    <a:pt x="1078" y="1234"/>
                  </a:lnTo>
                  <a:lnTo>
                    <a:pt x="1066" y="1225"/>
                  </a:lnTo>
                  <a:lnTo>
                    <a:pt x="1056" y="1216"/>
                  </a:lnTo>
                  <a:lnTo>
                    <a:pt x="1040" y="1209"/>
                  </a:lnTo>
                  <a:lnTo>
                    <a:pt x="1030" y="1209"/>
                  </a:lnTo>
                  <a:lnTo>
                    <a:pt x="1023" y="1213"/>
                  </a:lnTo>
                  <a:lnTo>
                    <a:pt x="1017" y="1216"/>
                  </a:lnTo>
                  <a:lnTo>
                    <a:pt x="1010" y="1220"/>
                  </a:lnTo>
                  <a:lnTo>
                    <a:pt x="1002" y="1218"/>
                  </a:lnTo>
                  <a:lnTo>
                    <a:pt x="998" y="1216"/>
                  </a:lnTo>
                  <a:lnTo>
                    <a:pt x="995" y="1213"/>
                  </a:lnTo>
                  <a:lnTo>
                    <a:pt x="991" y="1209"/>
                  </a:lnTo>
                  <a:lnTo>
                    <a:pt x="986" y="1204"/>
                  </a:lnTo>
                  <a:lnTo>
                    <a:pt x="982" y="1201"/>
                  </a:lnTo>
                  <a:lnTo>
                    <a:pt x="979" y="1199"/>
                  </a:lnTo>
                  <a:lnTo>
                    <a:pt x="956" y="1195"/>
                  </a:lnTo>
                  <a:lnTo>
                    <a:pt x="953" y="1192"/>
                  </a:lnTo>
                  <a:lnTo>
                    <a:pt x="949" y="1189"/>
                  </a:lnTo>
                  <a:lnTo>
                    <a:pt x="946" y="1185"/>
                  </a:lnTo>
                  <a:lnTo>
                    <a:pt x="942" y="1182"/>
                  </a:lnTo>
                  <a:lnTo>
                    <a:pt x="941" y="1180"/>
                  </a:lnTo>
                  <a:lnTo>
                    <a:pt x="921" y="1183"/>
                  </a:lnTo>
                  <a:lnTo>
                    <a:pt x="918" y="1182"/>
                  </a:lnTo>
                  <a:lnTo>
                    <a:pt x="913" y="1175"/>
                  </a:lnTo>
                  <a:lnTo>
                    <a:pt x="904" y="1168"/>
                  </a:lnTo>
                  <a:lnTo>
                    <a:pt x="897" y="1159"/>
                  </a:lnTo>
                  <a:lnTo>
                    <a:pt x="890" y="1152"/>
                  </a:lnTo>
                  <a:lnTo>
                    <a:pt x="886" y="1148"/>
                  </a:lnTo>
                  <a:lnTo>
                    <a:pt x="893" y="1126"/>
                  </a:lnTo>
                  <a:lnTo>
                    <a:pt x="874" y="1105"/>
                  </a:lnTo>
                  <a:lnTo>
                    <a:pt x="857" y="1082"/>
                  </a:lnTo>
                  <a:lnTo>
                    <a:pt x="839" y="1058"/>
                  </a:lnTo>
                  <a:lnTo>
                    <a:pt x="822" y="1033"/>
                  </a:lnTo>
                  <a:lnTo>
                    <a:pt x="818" y="1031"/>
                  </a:lnTo>
                  <a:lnTo>
                    <a:pt x="813" y="1030"/>
                  </a:lnTo>
                  <a:lnTo>
                    <a:pt x="810" y="1030"/>
                  </a:lnTo>
                  <a:lnTo>
                    <a:pt x="804" y="1028"/>
                  </a:lnTo>
                  <a:lnTo>
                    <a:pt x="803" y="1026"/>
                  </a:lnTo>
                  <a:lnTo>
                    <a:pt x="796" y="1017"/>
                  </a:lnTo>
                  <a:lnTo>
                    <a:pt x="792" y="1007"/>
                  </a:lnTo>
                  <a:lnTo>
                    <a:pt x="789" y="997"/>
                  </a:lnTo>
                  <a:lnTo>
                    <a:pt x="783" y="986"/>
                  </a:lnTo>
                  <a:lnTo>
                    <a:pt x="775" y="981"/>
                  </a:lnTo>
                  <a:lnTo>
                    <a:pt x="771" y="977"/>
                  </a:lnTo>
                  <a:lnTo>
                    <a:pt x="768" y="974"/>
                  </a:lnTo>
                  <a:lnTo>
                    <a:pt x="764" y="972"/>
                  </a:lnTo>
                  <a:lnTo>
                    <a:pt x="764" y="991"/>
                  </a:lnTo>
                  <a:lnTo>
                    <a:pt x="769" y="998"/>
                  </a:lnTo>
                  <a:lnTo>
                    <a:pt x="780" y="1010"/>
                  </a:lnTo>
                  <a:lnTo>
                    <a:pt x="790" y="1024"/>
                  </a:lnTo>
                  <a:lnTo>
                    <a:pt x="803" y="1042"/>
                  </a:lnTo>
                  <a:lnTo>
                    <a:pt x="813" y="1059"/>
                  </a:lnTo>
                  <a:lnTo>
                    <a:pt x="824" y="1077"/>
                  </a:lnTo>
                  <a:lnTo>
                    <a:pt x="832" y="1093"/>
                  </a:lnTo>
                  <a:lnTo>
                    <a:pt x="836" y="1103"/>
                  </a:lnTo>
                  <a:lnTo>
                    <a:pt x="836" y="1110"/>
                  </a:lnTo>
                  <a:lnTo>
                    <a:pt x="834" y="1113"/>
                  </a:lnTo>
                  <a:lnTo>
                    <a:pt x="832" y="1115"/>
                  </a:lnTo>
                  <a:lnTo>
                    <a:pt x="832" y="1117"/>
                  </a:lnTo>
                  <a:lnTo>
                    <a:pt x="829" y="1119"/>
                  </a:lnTo>
                  <a:lnTo>
                    <a:pt x="829" y="1112"/>
                  </a:lnTo>
                  <a:lnTo>
                    <a:pt x="827" y="1106"/>
                  </a:lnTo>
                  <a:lnTo>
                    <a:pt x="827" y="1103"/>
                  </a:lnTo>
                  <a:lnTo>
                    <a:pt x="825" y="1099"/>
                  </a:lnTo>
                  <a:lnTo>
                    <a:pt x="822" y="1099"/>
                  </a:lnTo>
                  <a:lnTo>
                    <a:pt x="820" y="1099"/>
                  </a:lnTo>
                  <a:lnTo>
                    <a:pt x="818" y="1099"/>
                  </a:lnTo>
                  <a:lnTo>
                    <a:pt x="817" y="1099"/>
                  </a:lnTo>
                  <a:lnTo>
                    <a:pt x="815" y="1099"/>
                  </a:lnTo>
                  <a:lnTo>
                    <a:pt x="810" y="1099"/>
                  </a:lnTo>
                  <a:lnTo>
                    <a:pt x="806" y="1087"/>
                  </a:lnTo>
                  <a:lnTo>
                    <a:pt x="803" y="1075"/>
                  </a:lnTo>
                  <a:lnTo>
                    <a:pt x="797" y="1065"/>
                  </a:lnTo>
                  <a:lnTo>
                    <a:pt x="789" y="1056"/>
                  </a:lnTo>
                  <a:lnTo>
                    <a:pt x="778" y="1049"/>
                  </a:lnTo>
                  <a:lnTo>
                    <a:pt x="768" y="1042"/>
                  </a:lnTo>
                  <a:lnTo>
                    <a:pt x="759" y="1030"/>
                  </a:lnTo>
                  <a:lnTo>
                    <a:pt x="762" y="1028"/>
                  </a:lnTo>
                  <a:lnTo>
                    <a:pt x="764" y="1028"/>
                  </a:lnTo>
                  <a:lnTo>
                    <a:pt x="764" y="1028"/>
                  </a:lnTo>
                  <a:lnTo>
                    <a:pt x="766" y="1028"/>
                  </a:lnTo>
                  <a:lnTo>
                    <a:pt x="766" y="1026"/>
                  </a:lnTo>
                  <a:lnTo>
                    <a:pt x="766" y="1024"/>
                  </a:lnTo>
                  <a:lnTo>
                    <a:pt x="768" y="1023"/>
                  </a:lnTo>
                  <a:lnTo>
                    <a:pt x="755" y="1014"/>
                  </a:lnTo>
                  <a:lnTo>
                    <a:pt x="749" y="1003"/>
                  </a:lnTo>
                  <a:lnTo>
                    <a:pt x="743" y="991"/>
                  </a:lnTo>
                  <a:lnTo>
                    <a:pt x="740" y="977"/>
                  </a:lnTo>
                  <a:lnTo>
                    <a:pt x="733" y="965"/>
                  </a:lnTo>
                  <a:lnTo>
                    <a:pt x="724" y="955"/>
                  </a:lnTo>
                  <a:lnTo>
                    <a:pt x="714" y="949"/>
                  </a:lnTo>
                  <a:lnTo>
                    <a:pt x="701" y="944"/>
                  </a:lnTo>
                  <a:lnTo>
                    <a:pt x="691" y="937"/>
                  </a:lnTo>
                  <a:lnTo>
                    <a:pt x="684" y="928"/>
                  </a:lnTo>
                  <a:lnTo>
                    <a:pt x="680" y="918"/>
                  </a:lnTo>
                  <a:lnTo>
                    <a:pt x="675" y="907"/>
                  </a:lnTo>
                  <a:lnTo>
                    <a:pt x="663" y="890"/>
                  </a:lnTo>
                  <a:lnTo>
                    <a:pt x="653" y="878"/>
                  </a:lnTo>
                  <a:lnTo>
                    <a:pt x="642" y="867"/>
                  </a:lnTo>
                  <a:lnTo>
                    <a:pt x="635" y="855"/>
                  </a:lnTo>
                  <a:lnTo>
                    <a:pt x="630" y="839"/>
                  </a:lnTo>
                  <a:lnTo>
                    <a:pt x="626" y="818"/>
                  </a:lnTo>
                  <a:lnTo>
                    <a:pt x="625" y="789"/>
                  </a:lnTo>
                  <a:lnTo>
                    <a:pt x="625" y="782"/>
                  </a:lnTo>
                  <a:lnTo>
                    <a:pt x="626" y="768"/>
                  </a:lnTo>
                  <a:lnTo>
                    <a:pt x="626" y="749"/>
                  </a:lnTo>
                  <a:lnTo>
                    <a:pt x="626" y="726"/>
                  </a:lnTo>
                  <a:lnTo>
                    <a:pt x="626" y="705"/>
                  </a:lnTo>
                  <a:lnTo>
                    <a:pt x="628" y="688"/>
                  </a:lnTo>
                  <a:lnTo>
                    <a:pt x="630" y="677"/>
                  </a:lnTo>
                  <a:lnTo>
                    <a:pt x="635" y="675"/>
                  </a:lnTo>
                  <a:lnTo>
                    <a:pt x="639" y="675"/>
                  </a:lnTo>
                  <a:lnTo>
                    <a:pt x="642" y="675"/>
                  </a:lnTo>
                  <a:lnTo>
                    <a:pt x="646" y="675"/>
                  </a:lnTo>
                  <a:lnTo>
                    <a:pt x="649" y="677"/>
                  </a:lnTo>
                  <a:lnTo>
                    <a:pt x="651" y="681"/>
                  </a:lnTo>
                  <a:lnTo>
                    <a:pt x="654" y="684"/>
                  </a:lnTo>
                  <a:lnTo>
                    <a:pt x="656" y="688"/>
                  </a:lnTo>
                  <a:lnTo>
                    <a:pt x="656" y="668"/>
                  </a:lnTo>
                  <a:lnTo>
                    <a:pt x="644" y="654"/>
                  </a:lnTo>
                  <a:lnTo>
                    <a:pt x="630" y="640"/>
                  </a:lnTo>
                  <a:lnTo>
                    <a:pt x="614" y="630"/>
                  </a:lnTo>
                  <a:lnTo>
                    <a:pt x="614" y="639"/>
                  </a:lnTo>
                  <a:lnTo>
                    <a:pt x="621" y="644"/>
                  </a:lnTo>
                  <a:lnTo>
                    <a:pt x="628" y="649"/>
                  </a:lnTo>
                  <a:lnTo>
                    <a:pt x="635" y="654"/>
                  </a:lnTo>
                  <a:lnTo>
                    <a:pt x="640" y="661"/>
                  </a:lnTo>
                  <a:lnTo>
                    <a:pt x="640" y="665"/>
                  </a:lnTo>
                  <a:lnTo>
                    <a:pt x="639" y="665"/>
                  </a:lnTo>
                  <a:lnTo>
                    <a:pt x="639" y="667"/>
                  </a:lnTo>
                  <a:lnTo>
                    <a:pt x="639" y="667"/>
                  </a:lnTo>
                  <a:lnTo>
                    <a:pt x="637" y="668"/>
                  </a:lnTo>
                  <a:lnTo>
                    <a:pt x="633" y="670"/>
                  </a:lnTo>
                  <a:lnTo>
                    <a:pt x="632" y="672"/>
                  </a:lnTo>
                  <a:lnTo>
                    <a:pt x="626" y="672"/>
                  </a:lnTo>
                  <a:lnTo>
                    <a:pt x="621" y="672"/>
                  </a:lnTo>
                  <a:lnTo>
                    <a:pt x="619" y="672"/>
                  </a:lnTo>
                  <a:lnTo>
                    <a:pt x="619" y="670"/>
                  </a:lnTo>
                  <a:lnTo>
                    <a:pt x="618" y="670"/>
                  </a:lnTo>
                  <a:lnTo>
                    <a:pt x="618" y="670"/>
                  </a:lnTo>
                  <a:lnTo>
                    <a:pt x="614" y="668"/>
                  </a:lnTo>
                  <a:lnTo>
                    <a:pt x="602" y="653"/>
                  </a:lnTo>
                  <a:lnTo>
                    <a:pt x="591" y="637"/>
                  </a:lnTo>
                  <a:lnTo>
                    <a:pt x="583" y="619"/>
                  </a:lnTo>
                  <a:lnTo>
                    <a:pt x="591" y="619"/>
                  </a:lnTo>
                  <a:lnTo>
                    <a:pt x="595" y="621"/>
                  </a:lnTo>
                  <a:lnTo>
                    <a:pt x="598" y="621"/>
                  </a:lnTo>
                  <a:lnTo>
                    <a:pt x="602" y="621"/>
                  </a:lnTo>
                  <a:lnTo>
                    <a:pt x="605" y="619"/>
                  </a:lnTo>
                  <a:lnTo>
                    <a:pt x="591" y="614"/>
                  </a:lnTo>
                  <a:lnTo>
                    <a:pt x="583" y="606"/>
                  </a:lnTo>
                  <a:lnTo>
                    <a:pt x="576" y="595"/>
                  </a:lnTo>
                  <a:lnTo>
                    <a:pt x="570" y="583"/>
                  </a:lnTo>
                  <a:lnTo>
                    <a:pt x="567" y="571"/>
                  </a:lnTo>
                  <a:lnTo>
                    <a:pt x="562" y="560"/>
                  </a:lnTo>
                  <a:lnTo>
                    <a:pt x="555" y="551"/>
                  </a:lnTo>
                  <a:lnTo>
                    <a:pt x="544" y="546"/>
                  </a:lnTo>
                  <a:lnTo>
                    <a:pt x="548" y="523"/>
                  </a:lnTo>
                  <a:lnTo>
                    <a:pt x="536" y="510"/>
                  </a:lnTo>
                  <a:lnTo>
                    <a:pt x="525" y="494"/>
                  </a:lnTo>
                  <a:lnTo>
                    <a:pt x="516" y="478"/>
                  </a:lnTo>
                  <a:lnTo>
                    <a:pt x="504" y="462"/>
                  </a:lnTo>
                  <a:lnTo>
                    <a:pt x="490" y="450"/>
                  </a:lnTo>
                  <a:lnTo>
                    <a:pt x="471" y="441"/>
                  </a:lnTo>
                  <a:lnTo>
                    <a:pt x="448" y="436"/>
                  </a:lnTo>
                  <a:lnTo>
                    <a:pt x="429" y="427"/>
                  </a:lnTo>
                  <a:lnTo>
                    <a:pt x="415" y="415"/>
                  </a:lnTo>
                  <a:lnTo>
                    <a:pt x="399" y="401"/>
                  </a:lnTo>
                  <a:lnTo>
                    <a:pt x="384" y="393"/>
                  </a:lnTo>
                  <a:lnTo>
                    <a:pt x="352" y="393"/>
                  </a:lnTo>
                  <a:lnTo>
                    <a:pt x="342" y="387"/>
                  </a:lnTo>
                  <a:lnTo>
                    <a:pt x="333" y="380"/>
                  </a:lnTo>
                  <a:lnTo>
                    <a:pt x="323" y="375"/>
                  </a:lnTo>
                  <a:lnTo>
                    <a:pt x="307" y="373"/>
                  </a:lnTo>
                  <a:lnTo>
                    <a:pt x="307" y="396"/>
                  </a:lnTo>
                  <a:lnTo>
                    <a:pt x="289" y="405"/>
                  </a:lnTo>
                  <a:lnTo>
                    <a:pt x="274" y="414"/>
                  </a:lnTo>
                  <a:lnTo>
                    <a:pt x="253" y="419"/>
                  </a:lnTo>
                  <a:lnTo>
                    <a:pt x="258" y="403"/>
                  </a:lnTo>
                  <a:lnTo>
                    <a:pt x="265" y="387"/>
                  </a:lnTo>
                  <a:lnTo>
                    <a:pt x="275" y="373"/>
                  </a:lnTo>
                  <a:lnTo>
                    <a:pt x="284" y="358"/>
                  </a:lnTo>
                  <a:lnTo>
                    <a:pt x="275" y="358"/>
                  </a:lnTo>
                  <a:lnTo>
                    <a:pt x="275" y="361"/>
                  </a:lnTo>
                  <a:lnTo>
                    <a:pt x="262" y="372"/>
                  </a:lnTo>
                  <a:lnTo>
                    <a:pt x="251" y="386"/>
                  </a:lnTo>
                  <a:lnTo>
                    <a:pt x="244" y="401"/>
                  </a:lnTo>
                  <a:lnTo>
                    <a:pt x="239" y="417"/>
                  </a:lnTo>
                  <a:lnTo>
                    <a:pt x="232" y="434"/>
                  </a:lnTo>
                  <a:lnTo>
                    <a:pt x="221" y="450"/>
                  </a:lnTo>
                  <a:lnTo>
                    <a:pt x="214" y="457"/>
                  </a:lnTo>
                  <a:lnTo>
                    <a:pt x="200" y="468"/>
                  </a:lnTo>
                  <a:lnTo>
                    <a:pt x="183" y="478"/>
                  </a:lnTo>
                  <a:lnTo>
                    <a:pt x="162" y="490"/>
                  </a:lnTo>
                  <a:lnTo>
                    <a:pt x="141" y="504"/>
                  </a:lnTo>
                  <a:lnTo>
                    <a:pt x="120" y="517"/>
                  </a:lnTo>
                  <a:lnTo>
                    <a:pt x="99" y="527"/>
                  </a:lnTo>
                  <a:lnTo>
                    <a:pt x="83" y="534"/>
                  </a:lnTo>
                  <a:lnTo>
                    <a:pt x="73" y="537"/>
                  </a:lnTo>
                  <a:lnTo>
                    <a:pt x="73" y="534"/>
                  </a:lnTo>
                  <a:lnTo>
                    <a:pt x="77" y="534"/>
                  </a:lnTo>
                  <a:lnTo>
                    <a:pt x="89" y="522"/>
                  </a:lnTo>
                  <a:lnTo>
                    <a:pt x="104" y="511"/>
                  </a:lnTo>
                  <a:lnTo>
                    <a:pt x="122" y="501"/>
                  </a:lnTo>
                  <a:lnTo>
                    <a:pt x="139" y="490"/>
                  </a:lnTo>
                  <a:lnTo>
                    <a:pt x="155" y="478"/>
                  </a:lnTo>
                  <a:lnTo>
                    <a:pt x="167" y="464"/>
                  </a:lnTo>
                  <a:lnTo>
                    <a:pt x="176" y="448"/>
                  </a:lnTo>
                  <a:lnTo>
                    <a:pt x="179" y="427"/>
                  </a:lnTo>
                  <a:lnTo>
                    <a:pt x="166" y="431"/>
                  </a:lnTo>
                  <a:lnTo>
                    <a:pt x="157" y="434"/>
                  </a:lnTo>
                  <a:lnTo>
                    <a:pt x="145" y="438"/>
                  </a:lnTo>
                  <a:lnTo>
                    <a:pt x="145" y="434"/>
                  </a:lnTo>
                  <a:lnTo>
                    <a:pt x="145" y="431"/>
                  </a:lnTo>
                  <a:lnTo>
                    <a:pt x="145" y="431"/>
                  </a:lnTo>
                  <a:lnTo>
                    <a:pt x="143" y="429"/>
                  </a:lnTo>
                  <a:lnTo>
                    <a:pt x="143" y="429"/>
                  </a:lnTo>
                  <a:lnTo>
                    <a:pt x="141" y="429"/>
                  </a:lnTo>
                  <a:lnTo>
                    <a:pt x="138" y="427"/>
                  </a:lnTo>
                  <a:lnTo>
                    <a:pt x="136" y="429"/>
                  </a:lnTo>
                  <a:lnTo>
                    <a:pt x="134" y="431"/>
                  </a:lnTo>
                  <a:lnTo>
                    <a:pt x="132" y="433"/>
                  </a:lnTo>
                  <a:lnTo>
                    <a:pt x="131" y="433"/>
                  </a:lnTo>
                  <a:lnTo>
                    <a:pt x="127" y="434"/>
                  </a:lnTo>
                  <a:lnTo>
                    <a:pt x="122" y="434"/>
                  </a:lnTo>
                  <a:lnTo>
                    <a:pt x="120" y="424"/>
                  </a:lnTo>
                  <a:lnTo>
                    <a:pt x="115" y="410"/>
                  </a:lnTo>
                  <a:lnTo>
                    <a:pt x="111" y="400"/>
                  </a:lnTo>
                  <a:lnTo>
                    <a:pt x="108" y="403"/>
                  </a:lnTo>
                  <a:lnTo>
                    <a:pt x="106" y="405"/>
                  </a:lnTo>
                  <a:lnTo>
                    <a:pt x="104" y="405"/>
                  </a:lnTo>
                  <a:lnTo>
                    <a:pt x="101" y="405"/>
                  </a:lnTo>
                  <a:lnTo>
                    <a:pt x="99" y="403"/>
                  </a:lnTo>
                  <a:lnTo>
                    <a:pt x="82" y="391"/>
                  </a:lnTo>
                  <a:lnTo>
                    <a:pt x="68" y="373"/>
                  </a:lnTo>
                  <a:lnTo>
                    <a:pt x="57" y="354"/>
                  </a:lnTo>
                  <a:lnTo>
                    <a:pt x="63" y="344"/>
                  </a:lnTo>
                  <a:lnTo>
                    <a:pt x="68" y="331"/>
                  </a:lnTo>
                  <a:lnTo>
                    <a:pt x="73" y="321"/>
                  </a:lnTo>
                  <a:lnTo>
                    <a:pt x="80" y="312"/>
                  </a:lnTo>
                  <a:lnTo>
                    <a:pt x="92" y="305"/>
                  </a:lnTo>
                  <a:lnTo>
                    <a:pt x="103" y="302"/>
                  </a:lnTo>
                  <a:lnTo>
                    <a:pt x="113" y="297"/>
                  </a:lnTo>
                  <a:lnTo>
                    <a:pt x="120" y="290"/>
                  </a:lnTo>
                  <a:lnTo>
                    <a:pt x="125" y="279"/>
                  </a:lnTo>
                  <a:lnTo>
                    <a:pt x="125" y="262"/>
                  </a:lnTo>
                  <a:lnTo>
                    <a:pt x="127" y="260"/>
                  </a:lnTo>
                  <a:lnTo>
                    <a:pt x="129" y="260"/>
                  </a:lnTo>
                  <a:lnTo>
                    <a:pt x="129" y="258"/>
                  </a:lnTo>
                  <a:lnTo>
                    <a:pt x="129" y="256"/>
                  </a:lnTo>
                  <a:lnTo>
                    <a:pt x="131" y="255"/>
                  </a:lnTo>
                  <a:lnTo>
                    <a:pt x="115" y="255"/>
                  </a:lnTo>
                  <a:lnTo>
                    <a:pt x="111" y="258"/>
                  </a:lnTo>
                  <a:lnTo>
                    <a:pt x="110" y="260"/>
                  </a:lnTo>
                  <a:lnTo>
                    <a:pt x="108" y="262"/>
                  </a:lnTo>
                  <a:lnTo>
                    <a:pt x="104" y="263"/>
                  </a:lnTo>
                  <a:lnTo>
                    <a:pt x="101" y="265"/>
                  </a:lnTo>
                  <a:lnTo>
                    <a:pt x="96" y="265"/>
                  </a:lnTo>
                  <a:lnTo>
                    <a:pt x="85" y="262"/>
                  </a:lnTo>
                  <a:lnTo>
                    <a:pt x="70" y="256"/>
                  </a:lnTo>
                  <a:lnTo>
                    <a:pt x="52" y="253"/>
                  </a:lnTo>
                  <a:lnTo>
                    <a:pt x="38" y="246"/>
                  </a:lnTo>
                  <a:lnTo>
                    <a:pt x="35" y="220"/>
                  </a:lnTo>
                  <a:lnTo>
                    <a:pt x="42" y="220"/>
                  </a:lnTo>
                  <a:lnTo>
                    <a:pt x="45" y="218"/>
                  </a:lnTo>
                  <a:lnTo>
                    <a:pt x="50" y="216"/>
                  </a:lnTo>
                  <a:lnTo>
                    <a:pt x="54" y="215"/>
                  </a:lnTo>
                  <a:lnTo>
                    <a:pt x="57" y="215"/>
                  </a:lnTo>
                  <a:lnTo>
                    <a:pt x="61" y="211"/>
                  </a:lnTo>
                  <a:lnTo>
                    <a:pt x="64" y="208"/>
                  </a:lnTo>
                  <a:lnTo>
                    <a:pt x="63" y="206"/>
                  </a:lnTo>
                  <a:lnTo>
                    <a:pt x="63" y="206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61" y="201"/>
                  </a:lnTo>
                  <a:lnTo>
                    <a:pt x="77" y="201"/>
                  </a:lnTo>
                  <a:lnTo>
                    <a:pt x="78" y="199"/>
                  </a:lnTo>
                  <a:lnTo>
                    <a:pt x="80" y="199"/>
                  </a:lnTo>
                  <a:lnTo>
                    <a:pt x="82" y="197"/>
                  </a:lnTo>
                  <a:lnTo>
                    <a:pt x="83" y="197"/>
                  </a:lnTo>
                  <a:lnTo>
                    <a:pt x="87" y="197"/>
                  </a:lnTo>
                  <a:lnTo>
                    <a:pt x="92" y="202"/>
                  </a:lnTo>
                  <a:lnTo>
                    <a:pt x="97" y="206"/>
                  </a:lnTo>
                  <a:lnTo>
                    <a:pt x="103" y="211"/>
                  </a:lnTo>
                  <a:lnTo>
                    <a:pt x="106" y="216"/>
                  </a:lnTo>
                  <a:lnTo>
                    <a:pt x="118" y="211"/>
                  </a:lnTo>
                  <a:lnTo>
                    <a:pt x="118" y="204"/>
                  </a:lnTo>
                  <a:lnTo>
                    <a:pt x="115" y="199"/>
                  </a:lnTo>
                  <a:lnTo>
                    <a:pt x="113" y="194"/>
                  </a:lnTo>
                  <a:lnTo>
                    <a:pt x="111" y="188"/>
                  </a:lnTo>
                  <a:lnTo>
                    <a:pt x="110" y="183"/>
                  </a:lnTo>
                  <a:lnTo>
                    <a:pt x="106" y="178"/>
                  </a:lnTo>
                  <a:lnTo>
                    <a:pt x="94" y="164"/>
                  </a:lnTo>
                  <a:lnTo>
                    <a:pt x="80" y="153"/>
                  </a:lnTo>
                  <a:lnTo>
                    <a:pt x="64" y="143"/>
                  </a:lnTo>
                  <a:lnTo>
                    <a:pt x="50" y="133"/>
                  </a:lnTo>
                  <a:lnTo>
                    <a:pt x="42" y="117"/>
                  </a:lnTo>
                  <a:lnTo>
                    <a:pt x="45" y="112"/>
                  </a:lnTo>
                  <a:lnTo>
                    <a:pt x="47" y="106"/>
                  </a:lnTo>
                  <a:lnTo>
                    <a:pt x="49" y="101"/>
                  </a:lnTo>
                  <a:lnTo>
                    <a:pt x="70" y="103"/>
                  </a:lnTo>
                  <a:lnTo>
                    <a:pt x="90" y="101"/>
                  </a:lnTo>
                  <a:lnTo>
                    <a:pt x="106" y="92"/>
                  </a:lnTo>
                  <a:lnTo>
                    <a:pt x="111" y="80"/>
                  </a:lnTo>
                  <a:lnTo>
                    <a:pt x="115" y="68"/>
                  </a:lnTo>
                  <a:lnTo>
                    <a:pt x="118" y="57"/>
                  </a:lnTo>
                  <a:lnTo>
                    <a:pt x="131" y="47"/>
                  </a:lnTo>
                  <a:lnTo>
                    <a:pt x="148" y="38"/>
                  </a:lnTo>
                  <a:lnTo>
                    <a:pt x="167" y="33"/>
                  </a:lnTo>
                  <a:lnTo>
                    <a:pt x="183" y="26"/>
                  </a:lnTo>
                  <a:lnTo>
                    <a:pt x="199" y="16"/>
                  </a:lnTo>
                  <a:lnTo>
                    <a:pt x="204" y="19"/>
                  </a:lnTo>
                  <a:lnTo>
                    <a:pt x="207" y="21"/>
                  </a:lnTo>
                  <a:lnTo>
                    <a:pt x="207" y="24"/>
                  </a:lnTo>
                  <a:lnTo>
                    <a:pt x="209" y="26"/>
                  </a:lnTo>
                  <a:lnTo>
                    <a:pt x="209" y="30"/>
                  </a:lnTo>
                  <a:lnTo>
                    <a:pt x="211" y="31"/>
                  </a:lnTo>
                  <a:lnTo>
                    <a:pt x="214" y="35"/>
                  </a:lnTo>
                  <a:lnTo>
                    <a:pt x="218" y="38"/>
                  </a:lnTo>
                  <a:lnTo>
                    <a:pt x="223" y="38"/>
                  </a:lnTo>
                  <a:lnTo>
                    <a:pt x="227" y="38"/>
                  </a:lnTo>
                  <a:lnTo>
                    <a:pt x="230" y="37"/>
                  </a:lnTo>
                  <a:lnTo>
                    <a:pt x="234" y="35"/>
                  </a:lnTo>
                  <a:lnTo>
                    <a:pt x="237" y="35"/>
                  </a:lnTo>
                  <a:lnTo>
                    <a:pt x="241" y="35"/>
                  </a:lnTo>
                  <a:lnTo>
                    <a:pt x="244" y="37"/>
                  </a:lnTo>
                  <a:lnTo>
                    <a:pt x="248" y="40"/>
                  </a:lnTo>
                  <a:lnTo>
                    <a:pt x="253" y="45"/>
                  </a:lnTo>
                  <a:lnTo>
                    <a:pt x="256" y="49"/>
                  </a:lnTo>
                  <a:lnTo>
                    <a:pt x="260" y="52"/>
                  </a:lnTo>
                  <a:lnTo>
                    <a:pt x="265" y="54"/>
                  </a:lnTo>
                  <a:lnTo>
                    <a:pt x="270" y="56"/>
                  </a:lnTo>
                  <a:lnTo>
                    <a:pt x="275" y="54"/>
                  </a:lnTo>
                  <a:lnTo>
                    <a:pt x="279" y="54"/>
                  </a:lnTo>
                  <a:lnTo>
                    <a:pt x="282" y="52"/>
                  </a:lnTo>
                  <a:lnTo>
                    <a:pt x="288" y="50"/>
                  </a:lnTo>
                  <a:lnTo>
                    <a:pt x="291" y="50"/>
                  </a:lnTo>
                  <a:lnTo>
                    <a:pt x="302" y="54"/>
                  </a:lnTo>
                  <a:lnTo>
                    <a:pt x="317" y="59"/>
                  </a:lnTo>
                  <a:lnTo>
                    <a:pt x="331" y="66"/>
                  </a:lnTo>
                  <a:lnTo>
                    <a:pt x="345" y="70"/>
                  </a:lnTo>
                  <a:lnTo>
                    <a:pt x="375" y="66"/>
                  </a:lnTo>
                  <a:lnTo>
                    <a:pt x="394" y="75"/>
                  </a:lnTo>
                  <a:lnTo>
                    <a:pt x="412" y="87"/>
                  </a:lnTo>
                  <a:lnTo>
                    <a:pt x="429" y="98"/>
                  </a:lnTo>
                  <a:lnTo>
                    <a:pt x="448" y="108"/>
                  </a:lnTo>
                  <a:lnTo>
                    <a:pt x="471" y="112"/>
                  </a:lnTo>
                  <a:lnTo>
                    <a:pt x="471" y="105"/>
                  </a:lnTo>
                  <a:lnTo>
                    <a:pt x="466" y="99"/>
                  </a:lnTo>
                  <a:lnTo>
                    <a:pt x="461" y="92"/>
                  </a:lnTo>
                  <a:lnTo>
                    <a:pt x="455" y="85"/>
                  </a:lnTo>
                  <a:lnTo>
                    <a:pt x="452" y="77"/>
                  </a:lnTo>
                  <a:lnTo>
                    <a:pt x="473" y="75"/>
                  </a:lnTo>
                  <a:lnTo>
                    <a:pt x="487" y="71"/>
                  </a:lnTo>
                  <a:lnTo>
                    <a:pt x="499" y="64"/>
                  </a:lnTo>
                  <a:lnTo>
                    <a:pt x="509" y="57"/>
                  </a:lnTo>
                  <a:lnTo>
                    <a:pt x="520" y="49"/>
                  </a:lnTo>
                  <a:lnTo>
                    <a:pt x="532" y="43"/>
                  </a:lnTo>
                  <a:lnTo>
                    <a:pt x="548" y="40"/>
                  </a:lnTo>
                  <a:lnTo>
                    <a:pt x="551" y="42"/>
                  </a:lnTo>
                  <a:lnTo>
                    <a:pt x="557" y="43"/>
                  </a:lnTo>
                  <a:lnTo>
                    <a:pt x="560" y="45"/>
                  </a:lnTo>
                  <a:lnTo>
                    <a:pt x="563" y="47"/>
                  </a:lnTo>
                  <a:lnTo>
                    <a:pt x="557" y="47"/>
                  </a:lnTo>
                  <a:lnTo>
                    <a:pt x="539" y="61"/>
                  </a:lnTo>
                  <a:lnTo>
                    <a:pt x="520" y="73"/>
                  </a:lnTo>
                  <a:lnTo>
                    <a:pt x="499" y="82"/>
                  </a:lnTo>
                  <a:lnTo>
                    <a:pt x="499" y="89"/>
                  </a:lnTo>
                  <a:lnTo>
                    <a:pt x="518" y="92"/>
                  </a:lnTo>
                  <a:lnTo>
                    <a:pt x="527" y="82"/>
                  </a:lnTo>
                  <a:lnTo>
                    <a:pt x="536" y="77"/>
                  </a:lnTo>
                  <a:lnTo>
                    <a:pt x="548" y="75"/>
                  </a:lnTo>
                  <a:lnTo>
                    <a:pt x="560" y="75"/>
                  </a:lnTo>
                  <a:lnTo>
                    <a:pt x="576" y="73"/>
                  </a:lnTo>
                  <a:lnTo>
                    <a:pt x="577" y="68"/>
                  </a:lnTo>
                  <a:lnTo>
                    <a:pt x="579" y="63"/>
                  </a:lnTo>
                  <a:lnTo>
                    <a:pt x="583" y="57"/>
                  </a:lnTo>
                  <a:lnTo>
                    <a:pt x="586" y="54"/>
                  </a:lnTo>
                  <a:lnTo>
                    <a:pt x="591" y="66"/>
                  </a:lnTo>
                  <a:lnTo>
                    <a:pt x="597" y="75"/>
                  </a:lnTo>
                  <a:lnTo>
                    <a:pt x="605" y="82"/>
                  </a:lnTo>
                  <a:lnTo>
                    <a:pt x="618" y="85"/>
                  </a:lnTo>
                  <a:lnTo>
                    <a:pt x="621" y="82"/>
                  </a:lnTo>
                  <a:lnTo>
                    <a:pt x="623" y="80"/>
                  </a:lnTo>
                  <a:lnTo>
                    <a:pt x="626" y="78"/>
                  </a:lnTo>
                  <a:lnTo>
                    <a:pt x="628" y="77"/>
                  </a:lnTo>
                  <a:lnTo>
                    <a:pt x="632" y="77"/>
                  </a:lnTo>
                  <a:lnTo>
                    <a:pt x="633" y="77"/>
                  </a:lnTo>
                  <a:lnTo>
                    <a:pt x="637" y="82"/>
                  </a:lnTo>
                  <a:lnTo>
                    <a:pt x="639" y="85"/>
                  </a:lnTo>
                  <a:lnTo>
                    <a:pt x="640" y="89"/>
                  </a:lnTo>
                  <a:lnTo>
                    <a:pt x="646" y="87"/>
                  </a:lnTo>
                  <a:lnTo>
                    <a:pt x="651" y="84"/>
                  </a:lnTo>
                  <a:lnTo>
                    <a:pt x="654" y="80"/>
                  </a:lnTo>
                  <a:lnTo>
                    <a:pt x="659" y="78"/>
                  </a:lnTo>
                  <a:lnTo>
                    <a:pt x="663" y="77"/>
                  </a:lnTo>
                  <a:lnTo>
                    <a:pt x="682" y="82"/>
                  </a:lnTo>
                  <a:lnTo>
                    <a:pt x="698" y="94"/>
                  </a:lnTo>
                  <a:lnTo>
                    <a:pt x="714" y="106"/>
                  </a:lnTo>
                  <a:lnTo>
                    <a:pt x="729" y="117"/>
                  </a:lnTo>
                  <a:lnTo>
                    <a:pt x="735" y="117"/>
                  </a:lnTo>
                  <a:lnTo>
                    <a:pt x="740" y="117"/>
                  </a:lnTo>
                  <a:lnTo>
                    <a:pt x="743" y="115"/>
                  </a:lnTo>
                  <a:lnTo>
                    <a:pt x="749" y="113"/>
                  </a:lnTo>
                  <a:lnTo>
                    <a:pt x="752" y="112"/>
                  </a:lnTo>
                  <a:lnTo>
                    <a:pt x="755" y="112"/>
                  </a:lnTo>
                  <a:lnTo>
                    <a:pt x="759" y="115"/>
                  </a:lnTo>
                  <a:lnTo>
                    <a:pt x="762" y="119"/>
                  </a:lnTo>
                  <a:lnTo>
                    <a:pt x="766" y="124"/>
                  </a:lnTo>
                  <a:lnTo>
                    <a:pt x="769" y="131"/>
                  </a:lnTo>
                  <a:lnTo>
                    <a:pt x="771" y="134"/>
                  </a:lnTo>
                  <a:lnTo>
                    <a:pt x="768" y="136"/>
                  </a:lnTo>
                  <a:lnTo>
                    <a:pt x="764" y="138"/>
                  </a:lnTo>
                  <a:lnTo>
                    <a:pt x="764" y="138"/>
                  </a:lnTo>
                  <a:lnTo>
                    <a:pt x="762" y="139"/>
                  </a:lnTo>
                  <a:lnTo>
                    <a:pt x="762" y="141"/>
                  </a:lnTo>
                  <a:lnTo>
                    <a:pt x="761" y="143"/>
                  </a:lnTo>
                  <a:lnTo>
                    <a:pt x="759" y="146"/>
                  </a:lnTo>
                  <a:lnTo>
                    <a:pt x="771" y="146"/>
                  </a:lnTo>
                  <a:lnTo>
                    <a:pt x="787" y="148"/>
                  </a:lnTo>
                  <a:lnTo>
                    <a:pt x="803" y="148"/>
                  </a:lnTo>
                  <a:lnTo>
                    <a:pt x="817" y="148"/>
                  </a:lnTo>
                  <a:lnTo>
                    <a:pt x="825" y="150"/>
                  </a:lnTo>
                  <a:lnTo>
                    <a:pt x="834" y="160"/>
                  </a:lnTo>
                  <a:lnTo>
                    <a:pt x="843" y="171"/>
                  </a:lnTo>
                  <a:lnTo>
                    <a:pt x="851" y="181"/>
                  </a:lnTo>
                  <a:lnTo>
                    <a:pt x="851" y="146"/>
                  </a:lnTo>
                  <a:lnTo>
                    <a:pt x="860" y="146"/>
                  </a:lnTo>
                  <a:lnTo>
                    <a:pt x="867" y="146"/>
                  </a:lnTo>
                  <a:lnTo>
                    <a:pt x="872" y="145"/>
                  </a:lnTo>
                  <a:lnTo>
                    <a:pt x="879" y="143"/>
                  </a:lnTo>
                  <a:lnTo>
                    <a:pt x="879" y="139"/>
                  </a:lnTo>
                  <a:lnTo>
                    <a:pt x="848" y="139"/>
                  </a:lnTo>
                  <a:lnTo>
                    <a:pt x="846" y="134"/>
                  </a:lnTo>
                  <a:lnTo>
                    <a:pt x="845" y="133"/>
                  </a:lnTo>
                  <a:lnTo>
                    <a:pt x="843" y="129"/>
                  </a:lnTo>
                  <a:lnTo>
                    <a:pt x="841" y="126"/>
                  </a:lnTo>
                  <a:lnTo>
                    <a:pt x="841" y="120"/>
                  </a:lnTo>
                  <a:lnTo>
                    <a:pt x="845" y="120"/>
                  </a:lnTo>
                  <a:lnTo>
                    <a:pt x="845" y="117"/>
                  </a:lnTo>
                  <a:lnTo>
                    <a:pt x="890" y="112"/>
                  </a:lnTo>
                  <a:lnTo>
                    <a:pt x="890" y="124"/>
                  </a:lnTo>
                  <a:lnTo>
                    <a:pt x="895" y="127"/>
                  </a:lnTo>
                  <a:lnTo>
                    <a:pt x="899" y="133"/>
                  </a:lnTo>
                  <a:lnTo>
                    <a:pt x="902" y="136"/>
                  </a:lnTo>
                  <a:lnTo>
                    <a:pt x="906" y="143"/>
                  </a:lnTo>
                  <a:lnTo>
                    <a:pt x="925" y="143"/>
                  </a:lnTo>
                  <a:lnTo>
                    <a:pt x="937" y="146"/>
                  </a:lnTo>
                  <a:lnTo>
                    <a:pt x="949" y="148"/>
                  </a:lnTo>
                  <a:lnTo>
                    <a:pt x="961" y="150"/>
                  </a:lnTo>
                  <a:lnTo>
                    <a:pt x="979" y="150"/>
                  </a:lnTo>
                  <a:lnTo>
                    <a:pt x="981" y="148"/>
                  </a:lnTo>
                  <a:lnTo>
                    <a:pt x="982" y="146"/>
                  </a:lnTo>
                  <a:lnTo>
                    <a:pt x="984" y="145"/>
                  </a:lnTo>
                  <a:lnTo>
                    <a:pt x="986" y="143"/>
                  </a:lnTo>
                  <a:lnTo>
                    <a:pt x="986" y="131"/>
                  </a:lnTo>
                  <a:lnTo>
                    <a:pt x="1009" y="131"/>
                  </a:lnTo>
                  <a:lnTo>
                    <a:pt x="1016" y="146"/>
                  </a:lnTo>
                  <a:lnTo>
                    <a:pt x="1024" y="162"/>
                  </a:lnTo>
                  <a:lnTo>
                    <a:pt x="1026" y="155"/>
                  </a:lnTo>
                  <a:lnTo>
                    <a:pt x="1026" y="152"/>
                  </a:lnTo>
                  <a:lnTo>
                    <a:pt x="1028" y="146"/>
                  </a:lnTo>
                  <a:lnTo>
                    <a:pt x="1028" y="143"/>
                  </a:lnTo>
                  <a:lnTo>
                    <a:pt x="1040" y="143"/>
                  </a:lnTo>
                  <a:lnTo>
                    <a:pt x="1040" y="129"/>
                  </a:lnTo>
                  <a:lnTo>
                    <a:pt x="1040" y="113"/>
                  </a:lnTo>
                  <a:lnTo>
                    <a:pt x="1042" y="99"/>
                  </a:lnTo>
                  <a:lnTo>
                    <a:pt x="1040" y="92"/>
                  </a:lnTo>
                  <a:lnTo>
                    <a:pt x="1028" y="78"/>
                  </a:lnTo>
                  <a:lnTo>
                    <a:pt x="1019" y="63"/>
                  </a:lnTo>
                  <a:lnTo>
                    <a:pt x="1017" y="45"/>
                  </a:lnTo>
                  <a:lnTo>
                    <a:pt x="1021" y="28"/>
                  </a:lnTo>
                  <a:lnTo>
                    <a:pt x="1033" y="9"/>
                  </a:lnTo>
                  <a:lnTo>
                    <a:pt x="1042" y="5"/>
                  </a:lnTo>
                  <a:lnTo>
                    <a:pt x="1052" y="2"/>
                  </a:lnTo>
                  <a:lnTo>
                    <a:pt x="106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1" name="Freeform 14">
              <a:extLst>
                <a:ext uri="{FF2B5EF4-FFF2-40B4-BE49-F238E27FC236}">
                  <a16:creationId xmlns:a16="http://schemas.microsoft.com/office/drawing/2014/main" id="{9C05F817-F36D-4B96-A850-5AE2C8CF1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7819" y="1173162"/>
              <a:ext cx="2600325" cy="1519238"/>
            </a:xfrm>
            <a:custGeom>
              <a:avLst/>
              <a:gdLst>
                <a:gd name="T0" fmla="*/ 273 w 1638"/>
                <a:gd name="T1" fmla="*/ 613 h 957"/>
                <a:gd name="T2" fmla="*/ 102 w 1638"/>
                <a:gd name="T3" fmla="*/ 506 h 957"/>
                <a:gd name="T4" fmla="*/ 219 w 1638"/>
                <a:gd name="T5" fmla="*/ 485 h 957"/>
                <a:gd name="T6" fmla="*/ 562 w 1638"/>
                <a:gd name="T7" fmla="*/ 430 h 957"/>
                <a:gd name="T8" fmla="*/ 665 w 1638"/>
                <a:gd name="T9" fmla="*/ 492 h 957"/>
                <a:gd name="T10" fmla="*/ 704 w 1638"/>
                <a:gd name="T11" fmla="*/ 499 h 957"/>
                <a:gd name="T12" fmla="*/ 857 w 1638"/>
                <a:gd name="T13" fmla="*/ 672 h 957"/>
                <a:gd name="T14" fmla="*/ 833 w 1638"/>
                <a:gd name="T15" fmla="*/ 716 h 957"/>
                <a:gd name="T16" fmla="*/ 781 w 1638"/>
                <a:gd name="T17" fmla="*/ 836 h 957"/>
                <a:gd name="T18" fmla="*/ 683 w 1638"/>
                <a:gd name="T19" fmla="*/ 585 h 957"/>
                <a:gd name="T20" fmla="*/ 534 w 1638"/>
                <a:gd name="T21" fmla="*/ 433 h 957"/>
                <a:gd name="T22" fmla="*/ 365 w 1638"/>
                <a:gd name="T23" fmla="*/ 440 h 957"/>
                <a:gd name="T24" fmla="*/ 454 w 1638"/>
                <a:gd name="T25" fmla="*/ 503 h 957"/>
                <a:gd name="T26" fmla="*/ 67 w 1638"/>
                <a:gd name="T27" fmla="*/ 543 h 957"/>
                <a:gd name="T28" fmla="*/ 21 w 1638"/>
                <a:gd name="T29" fmla="*/ 466 h 957"/>
                <a:gd name="T30" fmla="*/ 435 w 1638"/>
                <a:gd name="T31" fmla="*/ 403 h 957"/>
                <a:gd name="T32" fmla="*/ 391 w 1638"/>
                <a:gd name="T33" fmla="*/ 342 h 957"/>
                <a:gd name="T34" fmla="*/ 323 w 1638"/>
                <a:gd name="T35" fmla="*/ 372 h 957"/>
                <a:gd name="T36" fmla="*/ 285 w 1638"/>
                <a:gd name="T37" fmla="*/ 368 h 957"/>
                <a:gd name="T38" fmla="*/ 194 w 1638"/>
                <a:gd name="T39" fmla="*/ 416 h 957"/>
                <a:gd name="T40" fmla="*/ 157 w 1638"/>
                <a:gd name="T41" fmla="*/ 358 h 957"/>
                <a:gd name="T42" fmla="*/ 742 w 1638"/>
                <a:gd name="T43" fmla="*/ 325 h 957"/>
                <a:gd name="T44" fmla="*/ 140 w 1638"/>
                <a:gd name="T45" fmla="*/ 318 h 957"/>
                <a:gd name="T46" fmla="*/ 604 w 1638"/>
                <a:gd name="T47" fmla="*/ 396 h 957"/>
                <a:gd name="T48" fmla="*/ 515 w 1638"/>
                <a:gd name="T49" fmla="*/ 400 h 957"/>
                <a:gd name="T50" fmla="*/ 418 w 1638"/>
                <a:gd name="T51" fmla="*/ 328 h 957"/>
                <a:gd name="T52" fmla="*/ 318 w 1638"/>
                <a:gd name="T53" fmla="*/ 320 h 957"/>
                <a:gd name="T54" fmla="*/ 182 w 1638"/>
                <a:gd name="T55" fmla="*/ 323 h 957"/>
                <a:gd name="T56" fmla="*/ 217 w 1638"/>
                <a:gd name="T57" fmla="*/ 283 h 957"/>
                <a:gd name="T58" fmla="*/ 384 w 1638"/>
                <a:gd name="T59" fmla="*/ 265 h 957"/>
                <a:gd name="T60" fmla="*/ 1550 w 1638"/>
                <a:gd name="T61" fmla="*/ 225 h 957"/>
                <a:gd name="T62" fmla="*/ 531 w 1638"/>
                <a:gd name="T63" fmla="*/ 180 h 957"/>
                <a:gd name="T64" fmla="*/ 418 w 1638"/>
                <a:gd name="T65" fmla="*/ 206 h 957"/>
                <a:gd name="T66" fmla="*/ 454 w 1638"/>
                <a:gd name="T67" fmla="*/ 131 h 957"/>
                <a:gd name="T68" fmla="*/ 1081 w 1638"/>
                <a:gd name="T69" fmla="*/ 80 h 957"/>
                <a:gd name="T70" fmla="*/ 814 w 1638"/>
                <a:gd name="T71" fmla="*/ 129 h 957"/>
                <a:gd name="T72" fmla="*/ 669 w 1638"/>
                <a:gd name="T73" fmla="*/ 278 h 957"/>
                <a:gd name="T74" fmla="*/ 662 w 1638"/>
                <a:gd name="T75" fmla="*/ 334 h 957"/>
                <a:gd name="T76" fmla="*/ 517 w 1638"/>
                <a:gd name="T77" fmla="*/ 309 h 957"/>
                <a:gd name="T78" fmla="*/ 564 w 1638"/>
                <a:gd name="T79" fmla="*/ 197 h 957"/>
                <a:gd name="T80" fmla="*/ 657 w 1638"/>
                <a:gd name="T81" fmla="*/ 150 h 957"/>
                <a:gd name="T82" fmla="*/ 508 w 1638"/>
                <a:gd name="T83" fmla="*/ 161 h 957"/>
                <a:gd name="T84" fmla="*/ 510 w 1638"/>
                <a:gd name="T85" fmla="*/ 105 h 957"/>
                <a:gd name="T86" fmla="*/ 590 w 1638"/>
                <a:gd name="T87" fmla="*/ 70 h 957"/>
                <a:gd name="T88" fmla="*/ 1283 w 1638"/>
                <a:gd name="T89" fmla="*/ 0 h 957"/>
                <a:gd name="T90" fmla="*/ 1498 w 1638"/>
                <a:gd name="T91" fmla="*/ 84 h 957"/>
                <a:gd name="T92" fmla="*/ 1479 w 1638"/>
                <a:gd name="T93" fmla="*/ 161 h 957"/>
                <a:gd name="T94" fmla="*/ 1514 w 1638"/>
                <a:gd name="T95" fmla="*/ 222 h 957"/>
                <a:gd name="T96" fmla="*/ 1536 w 1638"/>
                <a:gd name="T97" fmla="*/ 349 h 957"/>
                <a:gd name="T98" fmla="*/ 1507 w 1638"/>
                <a:gd name="T99" fmla="*/ 442 h 957"/>
                <a:gd name="T100" fmla="*/ 1477 w 1638"/>
                <a:gd name="T101" fmla="*/ 526 h 957"/>
                <a:gd name="T102" fmla="*/ 1421 w 1638"/>
                <a:gd name="T103" fmla="*/ 581 h 957"/>
                <a:gd name="T104" fmla="*/ 1327 w 1638"/>
                <a:gd name="T105" fmla="*/ 693 h 957"/>
                <a:gd name="T106" fmla="*/ 1210 w 1638"/>
                <a:gd name="T107" fmla="*/ 829 h 957"/>
                <a:gd name="T108" fmla="*/ 1062 w 1638"/>
                <a:gd name="T109" fmla="*/ 852 h 957"/>
                <a:gd name="T110" fmla="*/ 1028 w 1638"/>
                <a:gd name="T111" fmla="*/ 779 h 957"/>
                <a:gd name="T112" fmla="*/ 1032 w 1638"/>
                <a:gd name="T113" fmla="*/ 595 h 957"/>
                <a:gd name="T114" fmla="*/ 889 w 1638"/>
                <a:gd name="T115" fmla="*/ 365 h 957"/>
                <a:gd name="T116" fmla="*/ 744 w 1638"/>
                <a:gd name="T117" fmla="*/ 278 h 957"/>
                <a:gd name="T118" fmla="*/ 966 w 1638"/>
                <a:gd name="T119" fmla="*/ 100 h 957"/>
                <a:gd name="T120" fmla="*/ 1117 w 1638"/>
                <a:gd name="T121" fmla="*/ 103 h 957"/>
                <a:gd name="T122" fmla="*/ 1196 w 1638"/>
                <a:gd name="T123" fmla="*/ 19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8" h="957">
                  <a:moveTo>
                    <a:pt x="246" y="461"/>
                  </a:moveTo>
                  <a:lnTo>
                    <a:pt x="267" y="475"/>
                  </a:lnTo>
                  <a:lnTo>
                    <a:pt x="280" y="492"/>
                  </a:lnTo>
                  <a:lnTo>
                    <a:pt x="287" y="513"/>
                  </a:lnTo>
                  <a:lnTo>
                    <a:pt x="292" y="540"/>
                  </a:lnTo>
                  <a:lnTo>
                    <a:pt x="297" y="567"/>
                  </a:lnTo>
                  <a:lnTo>
                    <a:pt x="313" y="569"/>
                  </a:lnTo>
                  <a:lnTo>
                    <a:pt x="323" y="571"/>
                  </a:lnTo>
                  <a:lnTo>
                    <a:pt x="332" y="578"/>
                  </a:lnTo>
                  <a:lnTo>
                    <a:pt x="337" y="587"/>
                  </a:lnTo>
                  <a:lnTo>
                    <a:pt x="339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2" y="599"/>
                  </a:lnTo>
                  <a:lnTo>
                    <a:pt x="330" y="597"/>
                  </a:lnTo>
                  <a:lnTo>
                    <a:pt x="327" y="595"/>
                  </a:lnTo>
                  <a:lnTo>
                    <a:pt x="327" y="602"/>
                  </a:lnTo>
                  <a:lnTo>
                    <a:pt x="330" y="606"/>
                  </a:lnTo>
                  <a:lnTo>
                    <a:pt x="332" y="608"/>
                  </a:lnTo>
                  <a:lnTo>
                    <a:pt x="334" y="608"/>
                  </a:lnTo>
                  <a:lnTo>
                    <a:pt x="334" y="611"/>
                  </a:lnTo>
                  <a:lnTo>
                    <a:pt x="334" y="613"/>
                  </a:lnTo>
                  <a:lnTo>
                    <a:pt x="336" y="618"/>
                  </a:lnTo>
                  <a:lnTo>
                    <a:pt x="327" y="620"/>
                  </a:lnTo>
                  <a:lnTo>
                    <a:pt x="318" y="622"/>
                  </a:lnTo>
                  <a:lnTo>
                    <a:pt x="308" y="622"/>
                  </a:lnTo>
                  <a:lnTo>
                    <a:pt x="290" y="615"/>
                  </a:lnTo>
                  <a:lnTo>
                    <a:pt x="273" y="613"/>
                  </a:lnTo>
                  <a:lnTo>
                    <a:pt x="253" y="616"/>
                  </a:lnTo>
                  <a:lnTo>
                    <a:pt x="234" y="622"/>
                  </a:lnTo>
                  <a:lnTo>
                    <a:pt x="215" y="625"/>
                  </a:lnTo>
                  <a:lnTo>
                    <a:pt x="194" y="625"/>
                  </a:lnTo>
                  <a:lnTo>
                    <a:pt x="170" y="618"/>
                  </a:lnTo>
                  <a:lnTo>
                    <a:pt x="157" y="615"/>
                  </a:lnTo>
                  <a:lnTo>
                    <a:pt x="147" y="613"/>
                  </a:lnTo>
                  <a:lnTo>
                    <a:pt x="138" y="611"/>
                  </a:lnTo>
                  <a:lnTo>
                    <a:pt x="130" y="606"/>
                  </a:lnTo>
                  <a:lnTo>
                    <a:pt x="124" y="595"/>
                  </a:lnTo>
                  <a:lnTo>
                    <a:pt x="128" y="595"/>
                  </a:lnTo>
                  <a:lnTo>
                    <a:pt x="137" y="587"/>
                  </a:lnTo>
                  <a:lnTo>
                    <a:pt x="150" y="583"/>
                  </a:lnTo>
                  <a:lnTo>
                    <a:pt x="166" y="581"/>
                  </a:lnTo>
                  <a:lnTo>
                    <a:pt x="182" y="580"/>
                  </a:lnTo>
                  <a:lnTo>
                    <a:pt x="182" y="576"/>
                  </a:lnTo>
                  <a:lnTo>
                    <a:pt x="175" y="571"/>
                  </a:lnTo>
                  <a:lnTo>
                    <a:pt x="170" y="567"/>
                  </a:lnTo>
                  <a:lnTo>
                    <a:pt x="163" y="566"/>
                  </a:lnTo>
                  <a:lnTo>
                    <a:pt x="150" y="564"/>
                  </a:lnTo>
                  <a:lnTo>
                    <a:pt x="144" y="564"/>
                  </a:lnTo>
                  <a:lnTo>
                    <a:pt x="131" y="564"/>
                  </a:lnTo>
                  <a:lnTo>
                    <a:pt x="116" y="564"/>
                  </a:lnTo>
                  <a:lnTo>
                    <a:pt x="114" y="553"/>
                  </a:lnTo>
                  <a:lnTo>
                    <a:pt x="109" y="543"/>
                  </a:lnTo>
                  <a:lnTo>
                    <a:pt x="105" y="534"/>
                  </a:lnTo>
                  <a:lnTo>
                    <a:pt x="102" y="524"/>
                  </a:lnTo>
                  <a:lnTo>
                    <a:pt x="102" y="506"/>
                  </a:lnTo>
                  <a:lnTo>
                    <a:pt x="109" y="496"/>
                  </a:lnTo>
                  <a:lnTo>
                    <a:pt x="116" y="484"/>
                  </a:lnTo>
                  <a:lnTo>
                    <a:pt x="124" y="473"/>
                  </a:lnTo>
                  <a:lnTo>
                    <a:pt x="135" y="466"/>
                  </a:lnTo>
                  <a:lnTo>
                    <a:pt x="147" y="468"/>
                  </a:lnTo>
                  <a:lnTo>
                    <a:pt x="150" y="468"/>
                  </a:lnTo>
                  <a:lnTo>
                    <a:pt x="150" y="471"/>
                  </a:lnTo>
                  <a:lnTo>
                    <a:pt x="150" y="473"/>
                  </a:lnTo>
                  <a:lnTo>
                    <a:pt x="149" y="473"/>
                  </a:lnTo>
                  <a:lnTo>
                    <a:pt x="149" y="475"/>
                  </a:lnTo>
                  <a:lnTo>
                    <a:pt x="149" y="475"/>
                  </a:lnTo>
                  <a:lnTo>
                    <a:pt x="150" y="477"/>
                  </a:lnTo>
                  <a:lnTo>
                    <a:pt x="150" y="480"/>
                  </a:lnTo>
                  <a:lnTo>
                    <a:pt x="159" y="480"/>
                  </a:lnTo>
                  <a:lnTo>
                    <a:pt x="171" y="480"/>
                  </a:lnTo>
                  <a:lnTo>
                    <a:pt x="182" y="480"/>
                  </a:lnTo>
                  <a:lnTo>
                    <a:pt x="189" y="480"/>
                  </a:lnTo>
                  <a:lnTo>
                    <a:pt x="192" y="482"/>
                  </a:lnTo>
                  <a:lnTo>
                    <a:pt x="194" y="484"/>
                  </a:lnTo>
                  <a:lnTo>
                    <a:pt x="196" y="487"/>
                  </a:lnTo>
                  <a:lnTo>
                    <a:pt x="198" y="491"/>
                  </a:lnTo>
                  <a:lnTo>
                    <a:pt x="201" y="492"/>
                  </a:lnTo>
                  <a:lnTo>
                    <a:pt x="205" y="496"/>
                  </a:lnTo>
                  <a:lnTo>
                    <a:pt x="206" y="491"/>
                  </a:lnTo>
                  <a:lnTo>
                    <a:pt x="208" y="489"/>
                  </a:lnTo>
                  <a:lnTo>
                    <a:pt x="212" y="487"/>
                  </a:lnTo>
                  <a:lnTo>
                    <a:pt x="213" y="485"/>
                  </a:lnTo>
                  <a:lnTo>
                    <a:pt x="219" y="485"/>
                  </a:lnTo>
                  <a:lnTo>
                    <a:pt x="224" y="484"/>
                  </a:lnTo>
                  <a:lnTo>
                    <a:pt x="231" y="498"/>
                  </a:lnTo>
                  <a:lnTo>
                    <a:pt x="238" y="508"/>
                  </a:lnTo>
                  <a:lnTo>
                    <a:pt x="243" y="515"/>
                  </a:lnTo>
                  <a:lnTo>
                    <a:pt x="245" y="510"/>
                  </a:lnTo>
                  <a:lnTo>
                    <a:pt x="246" y="505"/>
                  </a:lnTo>
                  <a:lnTo>
                    <a:pt x="246" y="499"/>
                  </a:lnTo>
                  <a:lnTo>
                    <a:pt x="246" y="492"/>
                  </a:lnTo>
                  <a:lnTo>
                    <a:pt x="240" y="482"/>
                  </a:lnTo>
                  <a:lnTo>
                    <a:pt x="241" y="471"/>
                  </a:lnTo>
                  <a:lnTo>
                    <a:pt x="246" y="461"/>
                  </a:lnTo>
                  <a:close/>
                  <a:moveTo>
                    <a:pt x="266" y="445"/>
                  </a:moveTo>
                  <a:lnTo>
                    <a:pt x="274" y="445"/>
                  </a:lnTo>
                  <a:lnTo>
                    <a:pt x="281" y="447"/>
                  </a:lnTo>
                  <a:lnTo>
                    <a:pt x="288" y="449"/>
                  </a:lnTo>
                  <a:lnTo>
                    <a:pt x="294" y="452"/>
                  </a:lnTo>
                  <a:lnTo>
                    <a:pt x="295" y="457"/>
                  </a:lnTo>
                  <a:lnTo>
                    <a:pt x="295" y="461"/>
                  </a:lnTo>
                  <a:lnTo>
                    <a:pt x="297" y="466"/>
                  </a:lnTo>
                  <a:lnTo>
                    <a:pt x="297" y="473"/>
                  </a:lnTo>
                  <a:lnTo>
                    <a:pt x="292" y="473"/>
                  </a:lnTo>
                  <a:lnTo>
                    <a:pt x="288" y="475"/>
                  </a:lnTo>
                  <a:lnTo>
                    <a:pt x="283" y="475"/>
                  </a:lnTo>
                  <a:lnTo>
                    <a:pt x="278" y="477"/>
                  </a:lnTo>
                  <a:lnTo>
                    <a:pt x="269" y="468"/>
                  </a:lnTo>
                  <a:lnTo>
                    <a:pt x="259" y="461"/>
                  </a:lnTo>
                  <a:lnTo>
                    <a:pt x="266" y="445"/>
                  </a:lnTo>
                  <a:close/>
                  <a:moveTo>
                    <a:pt x="562" y="430"/>
                  </a:moveTo>
                  <a:lnTo>
                    <a:pt x="562" y="433"/>
                  </a:lnTo>
                  <a:lnTo>
                    <a:pt x="566" y="433"/>
                  </a:lnTo>
                  <a:lnTo>
                    <a:pt x="564" y="451"/>
                  </a:lnTo>
                  <a:lnTo>
                    <a:pt x="566" y="466"/>
                  </a:lnTo>
                  <a:lnTo>
                    <a:pt x="573" y="480"/>
                  </a:lnTo>
                  <a:lnTo>
                    <a:pt x="576" y="482"/>
                  </a:lnTo>
                  <a:lnTo>
                    <a:pt x="580" y="482"/>
                  </a:lnTo>
                  <a:lnTo>
                    <a:pt x="583" y="484"/>
                  </a:lnTo>
                  <a:lnTo>
                    <a:pt x="589" y="484"/>
                  </a:lnTo>
                  <a:lnTo>
                    <a:pt x="589" y="442"/>
                  </a:lnTo>
                  <a:lnTo>
                    <a:pt x="615" y="442"/>
                  </a:lnTo>
                  <a:lnTo>
                    <a:pt x="620" y="454"/>
                  </a:lnTo>
                  <a:lnTo>
                    <a:pt x="627" y="466"/>
                  </a:lnTo>
                  <a:lnTo>
                    <a:pt x="634" y="477"/>
                  </a:lnTo>
                  <a:lnTo>
                    <a:pt x="646" y="480"/>
                  </a:lnTo>
                  <a:lnTo>
                    <a:pt x="646" y="485"/>
                  </a:lnTo>
                  <a:lnTo>
                    <a:pt x="648" y="496"/>
                  </a:lnTo>
                  <a:lnTo>
                    <a:pt x="650" y="508"/>
                  </a:lnTo>
                  <a:lnTo>
                    <a:pt x="650" y="515"/>
                  </a:lnTo>
                  <a:lnTo>
                    <a:pt x="653" y="513"/>
                  </a:lnTo>
                  <a:lnTo>
                    <a:pt x="655" y="513"/>
                  </a:lnTo>
                  <a:lnTo>
                    <a:pt x="655" y="513"/>
                  </a:lnTo>
                  <a:lnTo>
                    <a:pt x="657" y="512"/>
                  </a:lnTo>
                  <a:lnTo>
                    <a:pt x="658" y="510"/>
                  </a:lnTo>
                  <a:lnTo>
                    <a:pt x="660" y="506"/>
                  </a:lnTo>
                  <a:lnTo>
                    <a:pt x="662" y="501"/>
                  </a:lnTo>
                  <a:lnTo>
                    <a:pt x="664" y="496"/>
                  </a:lnTo>
                  <a:lnTo>
                    <a:pt x="665" y="492"/>
                  </a:lnTo>
                  <a:lnTo>
                    <a:pt x="669" y="489"/>
                  </a:lnTo>
                  <a:lnTo>
                    <a:pt x="672" y="487"/>
                  </a:lnTo>
                  <a:lnTo>
                    <a:pt x="678" y="485"/>
                  </a:lnTo>
                  <a:lnTo>
                    <a:pt x="681" y="482"/>
                  </a:lnTo>
                  <a:lnTo>
                    <a:pt x="685" y="480"/>
                  </a:lnTo>
                  <a:lnTo>
                    <a:pt x="681" y="480"/>
                  </a:lnTo>
                  <a:lnTo>
                    <a:pt x="681" y="477"/>
                  </a:lnTo>
                  <a:lnTo>
                    <a:pt x="672" y="480"/>
                  </a:lnTo>
                  <a:lnTo>
                    <a:pt x="667" y="484"/>
                  </a:lnTo>
                  <a:lnTo>
                    <a:pt x="660" y="489"/>
                  </a:lnTo>
                  <a:lnTo>
                    <a:pt x="650" y="492"/>
                  </a:lnTo>
                  <a:lnTo>
                    <a:pt x="648" y="477"/>
                  </a:lnTo>
                  <a:lnTo>
                    <a:pt x="646" y="466"/>
                  </a:lnTo>
                  <a:lnTo>
                    <a:pt x="643" y="457"/>
                  </a:lnTo>
                  <a:lnTo>
                    <a:pt x="639" y="445"/>
                  </a:lnTo>
                  <a:lnTo>
                    <a:pt x="643" y="444"/>
                  </a:lnTo>
                  <a:lnTo>
                    <a:pt x="644" y="444"/>
                  </a:lnTo>
                  <a:lnTo>
                    <a:pt x="648" y="442"/>
                  </a:lnTo>
                  <a:lnTo>
                    <a:pt x="653" y="442"/>
                  </a:lnTo>
                  <a:lnTo>
                    <a:pt x="658" y="445"/>
                  </a:lnTo>
                  <a:lnTo>
                    <a:pt x="662" y="447"/>
                  </a:lnTo>
                  <a:lnTo>
                    <a:pt x="667" y="449"/>
                  </a:lnTo>
                  <a:lnTo>
                    <a:pt x="672" y="451"/>
                  </a:lnTo>
                  <a:lnTo>
                    <a:pt x="678" y="452"/>
                  </a:lnTo>
                  <a:lnTo>
                    <a:pt x="685" y="464"/>
                  </a:lnTo>
                  <a:lnTo>
                    <a:pt x="692" y="478"/>
                  </a:lnTo>
                  <a:lnTo>
                    <a:pt x="697" y="491"/>
                  </a:lnTo>
                  <a:lnTo>
                    <a:pt x="704" y="499"/>
                  </a:lnTo>
                  <a:lnTo>
                    <a:pt x="707" y="501"/>
                  </a:lnTo>
                  <a:lnTo>
                    <a:pt x="713" y="501"/>
                  </a:lnTo>
                  <a:lnTo>
                    <a:pt x="718" y="501"/>
                  </a:lnTo>
                  <a:lnTo>
                    <a:pt x="723" y="501"/>
                  </a:lnTo>
                  <a:lnTo>
                    <a:pt x="726" y="501"/>
                  </a:lnTo>
                  <a:lnTo>
                    <a:pt x="730" y="503"/>
                  </a:lnTo>
                  <a:lnTo>
                    <a:pt x="747" y="515"/>
                  </a:lnTo>
                  <a:lnTo>
                    <a:pt x="761" y="531"/>
                  </a:lnTo>
                  <a:lnTo>
                    <a:pt x="777" y="545"/>
                  </a:lnTo>
                  <a:lnTo>
                    <a:pt x="777" y="557"/>
                  </a:lnTo>
                  <a:lnTo>
                    <a:pt x="791" y="562"/>
                  </a:lnTo>
                  <a:lnTo>
                    <a:pt x="803" y="569"/>
                  </a:lnTo>
                  <a:lnTo>
                    <a:pt x="810" y="580"/>
                  </a:lnTo>
                  <a:lnTo>
                    <a:pt x="819" y="592"/>
                  </a:lnTo>
                  <a:lnTo>
                    <a:pt x="826" y="604"/>
                  </a:lnTo>
                  <a:lnTo>
                    <a:pt x="835" y="615"/>
                  </a:lnTo>
                  <a:lnTo>
                    <a:pt x="829" y="622"/>
                  </a:lnTo>
                  <a:lnTo>
                    <a:pt x="826" y="625"/>
                  </a:lnTo>
                  <a:lnTo>
                    <a:pt x="824" y="630"/>
                  </a:lnTo>
                  <a:lnTo>
                    <a:pt x="822" y="634"/>
                  </a:lnTo>
                  <a:lnTo>
                    <a:pt x="829" y="646"/>
                  </a:lnTo>
                  <a:lnTo>
                    <a:pt x="840" y="655"/>
                  </a:lnTo>
                  <a:lnTo>
                    <a:pt x="854" y="660"/>
                  </a:lnTo>
                  <a:lnTo>
                    <a:pt x="854" y="665"/>
                  </a:lnTo>
                  <a:lnTo>
                    <a:pt x="854" y="667"/>
                  </a:lnTo>
                  <a:lnTo>
                    <a:pt x="856" y="669"/>
                  </a:lnTo>
                  <a:lnTo>
                    <a:pt x="856" y="670"/>
                  </a:lnTo>
                  <a:lnTo>
                    <a:pt x="857" y="672"/>
                  </a:lnTo>
                  <a:lnTo>
                    <a:pt x="861" y="674"/>
                  </a:lnTo>
                  <a:lnTo>
                    <a:pt x="864" y="677"/>
                  </a:lnTo>
                  <a:lnTo>
                    <a:pt x="870" y="679"/>
                  </a:lnTo>
                  <a:lnTo>
                    <a:pt x="873" y="681"/>
                  </a:lnTo>
                  <a:lnTo>
                    <a:pt x="877" y="684"/>
                  </a:lnTo>
                  <a:lnTo>
                    <a:pt x="878" y="686"/>
                  </a:lnTo>
                  <a:lnTo>
                    <a:pt x="880" y="690"/>
                  </a:lnTo>
                  <a:lnTo>
                    <a:pt x="878" y="691"/>
                  </a:lnTo>
                  <a:lnTo>
                    <a:pt x="878" y="693"/>
                  </a:lnTo>
                  <a:lnTo>
                    <a:pt x="878" y="693"/>
                  </a:lnTo>
                  <a:lnTo>
                    <a:pt x="878" y="695"/>
                  </a:lnTo>
                  <a:lnTo>
                    <a:pt x="880" y="697"/>
                  </a:lnTo>
                  <a:lnTo>
                    <a:pt x="884" y="698"/>
                  </a:lnTo>
                  <a:lnTo>
                    <a:pt x="889" y="700"/>
                  </a:lnTo>
                  <a:lnTo>
                    <a:pt x="892" y="702"/>
                  </a:lnTo>
                  <a:lnTo>
                    <a:pt x="898" y="702"/>
                  </a:lnTo>
                  <a:lnTo>
                    <a:pt x="903" y="702"/>
                  </a:lnTo>
                  <a:lnTo>
                    <a:pt x="896" y="749"/>
                  </a:lnTo>
                  <a:lnTo>
                    <a:pt x="891" y="751"/>
                  </a:lnTo>
                  <a:lnTo>
                    <a:pt x="885" y="751"/>
                  </a:lnTo>
                  <a:lnTo>
                    <a:pt x="880" y="752"/>
                  </a:lnTo>
                  <a:lnTo>
                    <a:pt x="873" y="752"/>
                  </a:lnTo>
                  <a:lnTo>
                    <a:pt x="866" y="744"/>
                  </a:lnTo>
                  <a:lnTo>
                    <a:pt x="857" y="735"/>
                  </a:lnTo>
                  <a:lnTo>
                    <a:pt x="850" y="726"/>
                  </a:lnTo>
                  <a:lnTo>
                    <a:pt x="845" y="714"/>
                  </a:lnTo>
                  <a:lnTo>
                    <a:pt x="838" y="714"/>
                  </a:lnTo>
                  <a:lnTo>
                    <a:pt x="833" y="716"/>
                  </a:lnTo>
                  <a:lnTo>
                    <a:pt x="828" y="716"/>
                  </a:lnTo>
                  <a:lnTo>
                    <a:pt x="822" y="718"/>
                  </a:lnTo>
                  <a:lnTo>
                    <a:pt x="831" y="745"/>
                  </a:lnTo>
                  <a:lnTo>
                    <a:pt x="838" y="775"/>
                  </a:lnTo>
                  <a:lnTo>
                    <a:pt x="850" y="775"/>
                  </a:lnTo>
                  <a:lnTo>
                    <a:pt x="857" y="789"/>
                  </a:lnTo>
                  <a:lnTo>
                    <a:pt x="863" y="803"/>
                  </a:lnTo>
                  <a:lnTo>
                    <a:pt x="864" y="822"/>
                  </a:lnTo>
                  <a:lnTo>
                    <a:pt x="863" y="824"/>
                  </a:lnTo>
                  <a:lnTo>
                    <a:pt x="861" y="826"/>
                  </a:lnTo>
                  <a:lnTo>
                    <a:pt x="861" y="828"/>
                  </a:lnTo>
                  <a:lnTo>
                    <a:pt x="859" y="829"/>
                  </a:lnTo>
                  <a:lnTo>
                    <a:pt x="857" y="831"/>
                  </a:lnTo>
                  <a:lnTo>
                    <a:pt x="854" y="833"/>
                  </a:lnTo>
                  <a:lnTo>
                    <a:pt x="847" y="829"/>
                  </a:lnTo>
                  <a:lnTo>
                    <a:pt x="838" y="824"/>
                  </a:lnTo>
                  <a:lnTo>
                    <a:pt x="829" y="819"/>
                  </a:lnTo>
                  <a:lnTo>
                    <a:pt x="822" y="815"/>
                  </a:lnTo>
                  <a:lnTo>
                    <a:pt x="819" y="814"/>
                  </a:lnTo>
                  <a:lnTo>
                    <a:pt x="816" y="814"/>
                  </a:lnTo>
                  <a:lnTo>
                    <a:pt x="826" y="828"/>
                  </a:lnTo>
                  <a:lnTo>
                    <a:pt x="835" y="840"/>
                  </a:lnTo>
                  <a:lnTo>
                    <a:pt x="842" y="855"/>
                  </a:lnTo>
                  <a:lnTo>
                    <a:pt x="838" y="855"/>
                  </a:lnTo>
                  <a:lnTo>
                    <a:pt x="826" y="850"/>
                  </a:lnTo>
                  <a:lnTo>
                    <a:pt x="810" y="847"/>
                  </a:lnTo>
                  <a:lnTo>
                    <a:pt x="793" y="843"/>
                  </a:lnTo>
                  <a:lnTo>
                    <a:pt x="781" y="836"/>
                  </a:lnTo>
                  <a:lnTo>
                    <a:pt x="770" y="826"/>
                  </a:lnTo>
                  <a:lnTo>
                    <a:pt x="763" y="810"/>
                  </a:lnTo>
                  <a:lnTo>
                    <a:pt x="756" y="796"/>
                  </a:lnTo>
                  <a:lnTo>
                    <a:pt x="746" y="782"/>
                  </a:lnTo>
                  <a:lnTo>
                    <a:pt x="735" y="772"/>
                  </a:lnTo>
                  <a:lnTo>
                    <a:pt x="720" y="780"/>
                  </a:lnTo>
                  <a:lnTo>
                    <a:pt x="702" y="786"/>
                  </a:lnTo>
                  <a:lnTo>
                    <a:pt x="681" y="787"/>
                  </a:lnTo>
                  <a:lnTo>
                    <a:pt x="679" y="782"/>
                  </a:lnTo>
                  <a:lnTo>
                    <a:pt x="678" y="777"/>
                  </a:lnTo>
                  <a:lnTo>
                    <a:pt x="678" y="772"/>
                  </a:lnTo>
                  <a:lnTo>
                    <a:pt x="678" y="765"/>
                  </a:lnTo>
                  <a:lnTo>
                    <a:pt x="693" y="759"/>
                  </a:lnTo>
                  <a:lnTo>
                    <a:pt x="713" y="754"/>
                  </a:lnTo>
                  <a:lnTo>
                    <a:pt x="730" y="749"/>
                  </a:lnTo>
                  <a:lnTo>
                    <a:pt x="735" y="739"/>
                  </a:lnTo>
                  <a:lnTo>
                    <a:pt x="740" y="725"/>
                  </a:lnTo>
                  <a:lnTo>
                    <a:pt x="746" y="709"/>
                  </a:lnTo>
                  <a:lnTo>
                    <a:pt x="749" y="693"/>
                  </a:lnTo>
                  <a:lnTo>
                    <a:pt x="751" y="681"/>
                  </a:lnTo>
                  <a:lnTo>
                    <a:pt x="749" y="672"/>
                  </a:lnTo>
                  <a:lnTo>
                    <a:pt x="742" y="660"/>
                  </a:lnTo>
                  <a:lnTo>
                    <a:pt x="733" y="653"/>
                  </a:lnTo>
                  <a:lnTo>
                    <a:pt x="723" y="646"/>
                  </a:lnTo>
                  <a:lnTo>
                    <a:pt x="716" y="637"/>
                  </a:lnTo>
                  <a:lnTo>
                    <a:pt x="707" y="595"/>
                  </a:lnTo>
                  <a:lnTo>
                    <a:pt x="693" y="592"/>
                  </a:lnTo>
                  <a:lnTo>
                    <a:pt x="683" y="585"/>
                  </a:lnTo>
                  <a:lnTo>
                    <a:pt x="674" y="578"/>
                  </a:lnTo>
                  <a:lnTo>
                    <a:pt x="665" y="576"/>
                  </a:lnTo>
                  <a:lnTo>
                    <a:pt x="657" y="580"/>
                  </a:lnTo>
                  <a:lnTo>
                    <a:pt x="651" y="585"/>
                  </a:lnTo>
                  <a:lnTo>
                    <a:pt x="646" y="590"/>
                  </a:lnTo>
                  <a:lnTo>
                    <a:pt x="639" y="595"/>
                  </a:lnTo>
                  <a:lnTo>
                    <a:pt x="627" y="599"/>
                  </a:lnTo>
                  <a:lnTo>
                    <a:pt x="615" y="592"/>
                  </a:lnTo>
                  <a:lnTo>
                    <a:pt x="599" y="587"/>
                  </a:lnTo>
                  <a:lnTo>
                    <a:pt x="582" y="583"/>
                  </a:lnTo>
                  <a:lnTo>
                    <a:pt x="566" y="578"/>
                  </a:lnTo>
                  <a:lnTo>
                    <a:pt x="552" y="573"/>
                  </a:lnTo>
                  <a:lnTo>
                    <a:pt x="541" y="564"/>
                  </a:lnTo>
                  <a:lnTo>
                    <a:pt x="534" y="550"/>
                  </a:lnTo>
                  <a:lnTo>
                    <a:pt x="536" y="548"/>
                  </a:lnTo>
                  <a:lnTo>
                    <a:pt x="536" y="547"/>
                  </a:lnTo>
                  <a:lnTo>
                    <a:pt x="538" y="547"/>
                  </a:lnTo>
                  <a:lnTo>
                    <a:pt x="538" y="545"/>
                  </a:lnTo>
                  <a:lnTo>
                    <a:pt x="538" y="541"/>
                  </a:lnTo>
                  <a:lnTo>
                    <a:pt x="531" y="540"/>
                  </a:lnTo>
                  <a:lnTo>
                    <a:pt x="524" y="538"/>
                  </a:lnTo>
                  <a:lnTo>
                    <a:pt x="519" y="534"/>
                  </a:lnTo>
                  <a:lnTo>
                    <a:pt x="515" y="529"/>
                  </a:lnTo>
                  <a:lnTo>
                    <a:pt x="512" y="522"/>
                  </a:lnTo>
                  <a:lnTo>
                    <a:pt x="521" y="505"/>
                  </a:lnTo>
                  <a:lnTo>
                    <a:pt x="528" y="482"/>
                  </a:lnTo>
                  <a:lnTo>
                    <a:pt x="531" y="457"/>
                  </a:lnTo>
                  <a:lnTo>
                    <a:pt x="534" y="433"/>
                  </a:lnTo>
                  <a:lnTo>
                    <a:pt x="562" y="430"/>
                  </a:lnTo>
                  <a:close/>
                  <a:moveTo>
                    <a:pt x="400" y="426"/>
                  </a:moveTo>
                  <a:lnTo>
                    <a:pt x="416" y="426"/>
                  </a:lnTo>
                  <a:lnTo>
                    <a:pt x="425" y="461"/>
                  </a:lnTo>
                  <a:lnTo>
                    <a:pt x="432" y="499"/>
                  </a:lnTo>
                  <a:lnTo>
                    <a:pt x="428" y="499"/>
                  </a:lnTo>
                  <a:lnTo>
                    <a:pt x="423" y="506"/>
                  </a:lnTo>
                  <a:lnTo>
                    <a:pt x="412" y="503"/>
                  </a:lnTo>
                  <a:lnTo>
                    <a:pt x="409" y="506"/>
                  </a:lnTo>
                  <a:lnTo>
                    <a:pt x="409" y="510"/>
                  </a:lnTo>
                  <a:lnTo>
                    <a:pt x="409" y="513"/>
                  </a:lnTo>
                  <a:lnTo>
                    <a:pt x="409" y="515"/>
                  </a:lnTo>
                  <a:lnTo>
                    <a:pt x="407" y="517"/>
                  </a:lnTo>
                  <a:lnTo>
                    <a:pt x="405" y="520"/>
                  </a:lnTo>
                  <a:lnTo>
                    <a:pt x="400" y="522"/>
                  </a:lnTo>
                  <a:lnTo>
                    <a:pt x="395" y="519"/>
                  </a:lnTo>
                  <a:lnTo>
                    <a:pt x="388" y="513"/>
                  </a:lnTo>
                  <a:lnTo>
                    <a:pt x="381" y="510"/>
                  </a:lnTo>
                  <a:lnTo>
                    <a:pt x="381" y="499"/>
                  </a:lnTo>
                  <a:lnTo>
                    <a:pt x="358" y="496"/>
                  </a:lnTo>
                  <a:lnTo>
                    <a:pt x="362" y="464"/>
                  </a:lnTo>
                  <a:lnTo>
                    <a:pt x="369" y="461"/>
                  </a:lnTo>
                  <a:lnTo>
                    <a:pt x="376" y="456"/>
                  </a:lnTo>
                  <a:lnTo>
                    <a:pt x="381" y="449"/>
                  </a:lnTo>
                  <a:lnTo>
                    <a:pt x="376" y="447"/>
                  </a:lnTo>
                  <a:lnTo>
                    <a:pt x="372" y="445"/>
                  </a:lnTo>
                  <a:lnTo>
                    <a:pt x="369" y="444"/>
                  </a:lnTo>
                  <a:lnTo>
                    <a:pt x="365" y="440"/>
                  </a:lnTo>
                  <a:lnTo>
                    <a:pt x="363" y="437"/>
                  </a:lnTo>
                  <a:lnTo>
                    <a:pt x="362" y="430"/>
                  </a:lnTo>
                  <a:lnTo>
                    <a:pt x="381" y="428"/>
                  </a:lnTo>
                  <a:lnTo>
                    <a:pt x="400" y="426"/>
                  </a:lnTo>
                  <a:close/>
                  <a:moveTo>
                    <a:pt x="438" y="410"/>
                  </a:moveTo>
                  <a:lnTo>
                    <a:pt x="451" y="412"/>
                  </a:lnTo>
                  <a:lnTo>
                    <a:pt x="465" y="414"/>
                  </a:lnTo>
                  <a:lnTo>
                    <a:pt x="477" y="416"/>
                  </a:lnTo>
                  <a:lnTo>
                    <a:pt x="486" y="419"/>
                  </a:lnTo>
                  <a:lnTo>
                    <a:pt x="487" y="423"/>
                  </a:lnTo>
                  <a:lnTo>
                    <a:pt x="487" y="428"/>
                  </a:lnTo>
                  <a:lnTo>
                    <a:pt x="489" y="435"/>
                  </a:lnTo>
                  <a:lnTo>
                    <a:pt x="489" y="442"/>
                  </a:lnTo>
                  <a:lnTo>
                    <a:pt x="487" y="445"/>
                  </a:lnTo>
                  <a:lnTo>
                    <a:pt x="486" y="449"/>
                  </a:lnTo>
                  <a:lnTo>
                    <a:pt x="484" y="454"/>
                  </a:lnTo>
                  <a:lnTo>
                    <a:pt x="480" y="457"/>
                  </a:lnTo>
                  <a:lnTo>
                    <a:pt x="477" y="459"/>
                  </a:lnTo>
                  <a:lnTo>
                    <a:pt x="473" y="461"/>
                  </a:lnTo>
                  <a:lnTo>
                    <a:pt x="472" y="463"/>
                  </a:lnTo>
                  <a:lnTo>
                    <a:pt x="468" y="464"/>
                  </a:lnTo>
                  <a:lnTo>
                    <a:pt x="466" y="468"/>
                  </a:lnTo>
                  <a:lnTo>
                    <a:pt x="468" y="477"/>
                  </a:lnTo>
                  <a:lnTo>
                    <a:pt x="466" y="487"/>
                  </a:lnTo>
                  <a:lnTo>
                    <a:pt x="465" y="494"/>
                  </a:lnTo>
                  <a:lnTo>
                    <a:pt x="461" y="499"/>
                  </a:lnTo>
                  <a:lnTo>
                    <a:pt x="458" y="501"/>
                  </a:lnTo>
                  <a:lnTo>
                    <a:pt x="454" y="503"/>
                  </a:lnTo>
                  <a:lnTo>
                    <a:pt x="449" y="503"/>
                  </a:lnTo>
                  <a:lnTo>
                    <a:pt x="442" y="503"/>
                  </a:lnTo>
                  <a:lnTo>
                    <a:pt x="438" y="492"/>
                  </a:lnTo>
                  <a:lnTo>
                    <a:pt x="442" y="482"/>
                  </a:lnTo>
                  <a:lnTo>
                    <a:pt x="442" y="470"/>
                  </a:lnTo>
                  <a:lnTo>
                    <a:pt x="438" y="456"/>
                  </a:lnTo>
                  <a:lnTo>
                    <a:pt x="437" y="440"/>
                  </a:lnTo>
                  <a:lnTo>
                    <a:pt x="435" y="426"/>
                  </a:lnTo>
                  <a:lnTo>
                    <a:pt x="438" y="410"/>
                  </a:lnTo>
                  <a:close/>
                  <a:moveTo>
                    <a:pt x="60" y="409"/>
                  </a:moveTo>
                  <a:lnTo>
                    <a:pt x="74" y="410"/>
                  </a:lnTo>
                  <a:lnTo>
                    <a:pt x="74" y="423"/>
                  </a:lnTo>
                  <a:lnTo>
                    <a:pt x="91" y="423"/>
                  </a:lnTo>
                  <a:lnTo>
                    <a:pt x="105" y="423"/>
                  </a:lnTo>
                  <a:lnTo>
                    <a:pt x="121" y="423"/>
                  </a:lnTo>
                  <a:lnTo>
                    <a:pt x="124" y="430"/>
                  </a:lnTo>
                  <a:lnTo>
                    <a:pt x="128" y="438"/>
                  </a:lnTo>
                  <a:lnTo>
                    <a:pt x="131" y="447"/>
                  </a:lnTo>
                  <a:lnTo>
                    <a:pt x="135" y="454"/>
                  </a:lnTo>
                  <a:lnTo>
                    <a:pt x="135" y="457"/>
                  </a:lnTo>
                  <a:lnTo>
                    <a:pt x="124" y="470"/>
                  </a:lnTo>
                  <a:lnTo>
                    <a:pt x="110" y="475"/>
                  </a:lnTo>
                  <a:lnTo>
                    <a:pt x="96" y="480"/>
                  </a:lnTo>
                  <a:lnTo>
                    <a:pt x="88" y="496"/>
                  </a:lnTo>
                  <a:lnTo>
                    <a:pt x="81" y="510"/>
                  </a:lnTo>
                  <a:lnTo>
                    <a:pt x="79" y="526"/>
                  </a:lnTo>
                  <a:lnTo>
                    <a:pt x="82" y="541"/>
                  </a:lnTo>
                  <a:lnTo>
                    <a:pt x="67" y="543"/>
                  </a:lnTo>
                  <a:lnTo>
                    <a:pt x="53" y="548"/>
                  </a:lnTo>
                  <a:lnTo>
                    <a:pt x="35" y="553"/>
                  </a:lnTo>
                  <a:lnTo>
                    <a:pt x="34" y="550"/>
                  </a:lnTo>
                  <a:lnTo>
                    <a:pt x="32" y="547"/>
                  </a:lnTo>
                  <a:lnTo>
                    <a:pt x="30" y="545"/>
                  </a:lnTo>
                  <a:lnTo>
                    <a:pt x="30" y="541"/>
                  </a:lnTo>
                  <a:lnTo>
                    <a:pt x="28" y="538"/>
                  </a:lnTo>
                  <a:lnTo>
                    <a:pt x="30" y="536"/>
                  </a:lnTo>
                  <a:lnTo>
                    <a:pt x="30" y="534"/>
                  </a:lnTo>
                  <a:lnTo>
                    <a:pt x="30" y="533"/>
                  </a:lnTo>
                  <a:lnTo>
                    <a:pt x="32" y="529"/>
                  </a:lnTo>
                  <a:lnTo>
                    <a:pt x="32" y="526"/>
                  </a:lnTo>
                  <a:lnTo>
                    <a:pt x="20" y="526"/>
                  </a:lnTo>
                  <a:lnTo>
                    <a:pt x="20" y="520"/>
                  </a:lnTo>
                  <a:lnTo>
                    <a:pt x="20" y="519"/>
                  </a:lnTo>
                  <a:lnTo>
                    <a:pt x="18" y="517"/>
                  </a:lnTo>
                  <a:lnTo>
                    <a:pt x="18" y="515"/>
                  </a:lnTo>
                  <a:lnTo>
                    <a:pt x="16" y="513"/>
                  </a:lnTo>
                  <a:lnTo>
                    <a:pt x="13" y="510"/>
                  </a:lnTo>
                  <a:lnTo>
                    <a:pt x="11" y="510"/>
                  </a:lnTo>
                  <a:lnTo>
                    <a:pt x="9" y="510"/>
                  </a:lnTo>
                  <a:lnTo>
                    <a:pt x="9" y="510"/>
                  </a:lnTo>
                  <a:lnTo>
                    <a:pt x="7" y="510"/>
                  </a:lnTo>
                  <a:lnTo>
                    <a:pt x="6" y="510"/>
                  </a:lnTo>
                  <a:lnTo>
                    <a:pt x="0" y="510"/>
                  </a:lnTo>
                  <a:lnTo>
                    <a:pt x="0" y="499"/>
                  </a:lnTo>
                  <a:lnTo>
                    <a:pt x="13" y="485"/>
                  </a:lnTo>
                  <a:lnTo>
                    <a:pt x="21" y="466"/>
                  </a:lnTo>
                  <a:lnTo>
                    <a:pt x="28" y="445"/>
                  </a:lnTo>
                  <a:lnTo>
                    <a:pt x="23" y="442"/>
                  </a:lnTo>
                  <a:lnTo>
                    <a:pt x="21" y="437"/>
                  </a:lnTo>
                  <a:lnTo>
                    <a:pt x="20" y="433"/>
                  </a:lnTo>
                  <a:lnTo>
                    <a:pt x="18" y="426"/>
                  </a:lnTo>
                  <a:lnTo>
                    <a:pt x="16" y="419"/>
                  </a:lnTo>
                  <a:lnTo>
                    <a:pt x="30" y="416"/>
                  </a:lnTo>
                  <a:lnTo>
                    <a:pt x="41" y="414"/>
                  </a:lnTo>
                  <a:lnTo>
                    <a:pt x="49" y="410"/>
                  </a:lnTo>
                  <a:lnTo>
                    <a:pt x="60" y="409"/>
                  </a:lnTo>
                  <a:close/>
                  <a:moveTo>
                    <a:pt x="1556" y="368"/>
                  </a:moveTo>
                  <a:lnTo>
                    <a:pt x="1571" y="368"/>
                  </a:lnTo>
                  <a:lnTo>
                    <a:pt x="1571" y="372"/>
                  </a:lnTo>
                  <a:lnTo>
                    <a:pt x="1568" y="372"/>
                  </a:lnTo>
                  <a:lnTo>
                    <a:pt x="1564" y="374"/>
                  </a:lnTo>
                  <a:lnTo>
                    <a:pt x="1563" y="374"/>
                  </a:lnTo>
                  <a:lnTo>
                    <a:pt x="1563" y="374"/>
                  </a:lnTo>
                  <a:lnTo>
                    <a:pt x="1561" y="374"/>
                  </a:lnTo>
                  <a:lnTo>
                    <a:pt x="1561" y="374"/>
                  </a:lnTo>
                  <a:lnTo>
                    <a:pt x="1559" y="372"/>
                  </a:lnTo>
                  <a:lnTo>
                    <a:pt x="1556" y="368"/>
                  </a:lnTo>
                  <a:close/>
                  <a:moveTo>
                    <a:pt x="454" y="368"/>
                  </a:moveTo>
                  <a:lnTo>
                    <a:pt x="458" y="391"/>
                  </a:lnTo>
                  <a:lnTo>
                    <a:pt x="452" y="395"/>
                  </a:lnTo>
                  <a:lnTo>
                    <a:pt x="449" y="396"/>
                  </a:lnTo>
                  <a:lnTo>
                    <a:pt x="445" y="398"/>
                  </a:lnTo>
                  <a:lnTo>
                    <a:pt x="440" y="402"/>
                  </a:lnTo>
                  <a:lnTo>
                    <a:pt x="435" y="403"/>
                  </a:lnTo>
                  <a:lnTo>
                    <a:pt x="433" y="402"/>
                  </a:lnTo>
                  <a:lnTo>
                    <a:pt x="432" y="402"/>
                  </a:lnTo>
                  <a:lnTo>
                    <a:pt x="430" y="400"/>
                  </a:lnTo>
                  <a:lnTo>
                    <a:pt x="428" y="400"/>
                  </a:lnTo>
                  <a:lnTo>
                    <a:pt x="423" y="400"/>
                  </a:lnTo>
                  <a:lnTo>
                    <a:pt x="423" y="396"/>
                  </a:lnTo>
                  <a:lnTo>
                    <a:pt x="423" y="395"/>
                  </a:lnTo>
                  <a:lnTo>
                    <a:pt x="421" y="395"/>
                  </a:lnTo>
                  <a:lnTo>
                    <a:pt x="421" y="393"/>
                  </a:lnTo>
                  <a:lnTo>
                    <a:pt x="419" y="391"/>
                  </a:lnTo>
                  <a:lnTo>
                    <a:pt x="419" y="384"/>
                  </a:lnTo>
                  <a:lnTo>
                    <a:pt x="428" y="379"/>
                  </a:lnTo>
                  <a:lnTo>
                    <a:pt x="435" y="374"/>
                  </a:lnTo>
                  <a:lnTo>
                    <a:pt x="442" y="370"/>
                  </a:lnTo>
                  <a:lnTo>
                    <a:pt x="454" y="368"/>
                  </a:lnTo>
                  <a:close/>
                  <a:moveTo>
                    <a:pt x="109" y="365"/>
                  </a:moveTo>
                  <a:lnTo>
                    <a:pt x="112" y="365"/>
                  </a:lnTo>
                  <a:lnTo>
                    <a:pt x="116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9" y="368"/>
                  </a:lnTo>
                  <a:lnTo>
                    <a:pt x="121" y="372"/>
                  </a:lnTo>
                  <a:lnTo>
                    <a:pt x="109" y="372"/>
                  </a:lnTo>
                  <a:lnTo>
                    <a:pt x="109" y="365"/>
                  </a:lnTo>
                  <a:close/>
                  <a:moveTo>
                    <a:pt x="384" y="342"/>
                  </a:moveTo>
                  <a:lnTo>
                    <a:pt x="390" y="342"/>
                  </a:lnTo>
                  <a:lnTo>
                    <a:pt x="391" y="342"/>
                  </a:lnTo>
                  <a:lnTo>
                    <a:pt x="393" y="344"/>
                  </a:lnTo>
                  <a:lnTo>
                    <a:pt x="395" y="344"/>
                  </a:lnTo>
                  <a:lnTo>
                    <a:pt x="397" y="346"/>
                  </a:lnTo>
                  <a:lnTo>
                    <a:pt x="398" y="349"/>
                  </a:lnTo>
                  <a:lnTo>
                    <a:pt x="400" y="351"/>
                  </a:lnTo>
                  <a:lnTo>
                    <a:pt x="400" y="356"/>
                  </a:lnTo>
                  <a:lnTo>
                    <a:pt x="400" y="361"/>
                  </a:lnTo>
                  <a:lnTo>
                    <a:pt x="397" y="372"/>
                  </a:lnTo>
                  <a:lnTo>
                    <a:pt x="395" y="388"/>
                  </a:lnTo>
                  <a:lnTo>
                    <a:pt x="393" y="400"/>
                  </a:lnTo>
                  <a:lnTo>
                    <a:pt x="388" y="402"/>
                  </a:lnTo>
                  <a:lnTo>
                    <a:pt x="384" y="403"/>
                  </a:lnTo>
                  <a:lnTo>
                    <a:pt x="381" y="407"/>
                  </a:lnTo>
                  <a:lnTo>
                    <a:pt x="377" y="407"/>
                  </a:lnTo>
                  <a:lnTo>
                    <a:pt x="377" y="405"/>
                  </a:lnTo>
                  <a:lnTo>
                    <a:pt x="376" y="405"/>
                  </a:lnTo>
                  <a:lnTo>
                    <a:pt x="376" y="405"/>
                  </a:lnTo>
                  <a:lnTo>
                    <a:pt x="374" y="403"/>
                  </a:lnTo>
                  <a:lnTo>
                    <a:pt x="370" y="400"/>
                  </a:lnTo>
                  <a:lnTo>
                    <a:pt x="369" y="396"/>
                  </a:lnTo>
                  <a:lnTo>
                    <a:pt x="369" y="391"/>
                  </a:lnTo>
                  <a:lnTo>
                    <a:pt x="369" y="388"/>
                  </a:lnTo>
                  <a:lnTo>
                    <a:pt x="365" y="384"/>
                  </a:lnTo>
                  <a:lnTo>
                    <a:pt x="358" y="379"/>
                  </a:lnTo>
                  <a:lnTo>
                    <a:pt x="349" y="377"/>
                  </a:lnTo>
                  <a:lnTo>
                    <a:pt x="341" y="379"/>
                  </a:lnTo>
                  <a:lnTo>
                    <a:pt x="332" y="377"/>
                  </a:lnTo>
                  <a:lnTo>
                    <a:pt x="323" y="372"/>
                  </a:lnTo>
                  <a:lnTo>
                    <a:pt x="316" y="361"/>
                  </a:lnTo>
                  <a:lnTo>
                    <a:pt x="320" y="361"/>
                  </a:lnTo>
                  <a:lnTo>
                    <a:pt x="322" y="358"/>
                  </a:lnTo>
                  <a:lnTo>
                    <a:pt x="323" y="356"/>
                  </a:lnTo>
                  <a:lnTo>
                    <a:pt x="323" y="355"/>
                  </a:lnTo>
                  <a:lnTo>
                    <a:pt x="325" y="355"/>
                  </a:lnTo>
                  <a:lnTo>
                    <a:pt x="327" y="355"/>
                  </a:lnTo>
                  <a:lnTo>
                    <a:pt x="330" y="355"/>
                  </a:lnTo>
                  <a:lnTo>
                    <a:pt x="336" y="353"/>
                  </a:lnTo>
                  <a:lnTo>
                    <a:pt x="346" y="356"/>
                  </a:lnTo>
                  <a:lnTo>
                    <a:pt x="358" y="355"/>
                  </a:lnTo>
                  <a:lnTo>
                    <a:pt x="372" y="353"/>
                  </a:lnTo>
                  <a:lnTo>
                    <a:pt x="384" y="353"/>
                  </a:lnTo>
                  <a:lnTo>
                    <a:pt x="384" y="342"/>
                  </a:lnTo>
                  <a:close/>
                  <a:moveTo>
                    <a:pt x="255" y="339"/>
                  </a:moveTo>
                  <a:lnTo>
                    <a:pt x="257" y="342"/>
                  </a:lnTo>
                  <a:lnTo>
                    <a:pt x="259" y="344"/>
                  </a:lnTo>
                  <a:lnTo>
                    <a:pt x="260" y="348"/>
                  </a:lnTo>
                  <a:lnTo>
                    <a:pt x="260" y="351"/>
                  </a:lnTo>
                  <a:lnTo>
                    <a:pt x="262" y="355"/>
                  </a:lnTo>
                  <a:lnTo>
                    <a:pt x="262" y="361"/>
                  </a:lnTo>
                  <a:lnTo>
                    <a:pt x="259" y="361"/>
                  </a:lnTo>
                  <a:lnTo>
                    <a:pt x="259" y="365"/>
                  </a:lnTo>
                  <a:lnTo>
                    <a:pt x="262" y="365"/>
                  </a:lnTo>
                  <a:lnTo>
                    <a:pt x="267" y="367"/>
                  </a:lnTo>
                  <a:lnTo>
                    <a:pt x="273" y="368"/>
                  </a:lnTo>
                  <a:lnTo>
                    <a:pt x="278" y="368"/>
                  </a:lnTo>
                  <a:lnTo>
                    <a:pt x="285" y="368"/>
                  </a:lnTo>
                  <a:lnTo>
                    <a:pt x="288" y="365"/>
                  </a:lnTo>
                  <a:lnTo>
                    <a:pt x="290" y="363"/>
                  </a:lnTo>
                  <a:lnTo>
                    <a:pt x="290" y="363"/>
                  </a:lnTo>
                  <a:lnTo>
                    <a:pt x="292" y="363"/>
                  </a:lnTo>
                  <a:lnTo>
                    <a:pt x="294" y="363"/>
                  </a:lnTo>
                  <a:lnTo>
                    <a:pt x="297" y="365"/>
                  </a:lnTo>
                  <a:lnTo>
                    <a:pt x="299" y="367"/>
                  </a:lnTo>
                  <a:lnTo>
                    <a:pt x="299" y="368"/>
                  </a:lnTo>
                  <a:lnTo>
                    <a:pt x="299" y="370"/>
                  </a:lnTo>
                  <a:lnTo>
                    <a:pt x="301" y="372"/>
                  </a:lnTo>
                  <a:lnTo>
                    <a:pt x="301" y="375"/>
                  </a:lnTo>
                  <a:lnTo>
                    <a:pt x="299" y="379"/>
                  </a:lnTo>
                  <a:lnTo>
                    <a:pt x="299" y="381"/>
                  </a:lnTo>
                  <a:lnTo>
                    <a:pt x="299" y="381"/>
                  </a:lnTo>
                  <a:lnTo>
                    <a:pt x="299" y="382"/>
                  </a:lnTo>
                  <a:lnTo>
                    <a:pt x="299" y="384"/>
                  </a:lnTo>
                  <a:lnTo>
                    <a:pt x="297" y="388"/>
                  </a:lnTo>
                  <a:lnTo>
                    <a:pt x="287" y="393"/>
                  </a:lnTo>
                  <a:lnTo>
                    <a:pt x="274" y="393"/>
                  </a:lnTo>
                  <a:lnTo>
                    <a:pt x="260" y="393"/>
                  </a:lnTo>
                  <a:lnTo>
                    <a:pt x="246" y="396"/>
                  </a:lnTo>
                  <a:lnTo>
                    <a:pt x="236" y="403"/>
                  </a:lnTo>
                  <a:lnTo>
                    <a:pt x="224" y="412"/>
                  </a:lnTo>
                  <a:lnTo>
                    <a:pt x="213" y="421"/>
                  </a:lnTo>
                  <a:lnTo>
                    <a:pt x="198" y="426"/>
                  </a:lnTo>
                  <a:lnTo>
                    <a:pt x="196" y="423"/>
                  </a:lnTo>
                  <a:lnTo>
                    <a:pt x="194" y="419"/>
                  </a:lnTo>
                  <a:lnTo>
                    <a:pt x="194" y="416"/>
                  </a:lnTo>
                  <a:lnTo>
                    <a:pt x="192" y="410"/>
                  </a:lnTo>
                  <a:lnTo>
                    <a:pt x="198" y="407"/>
                  </a:lnTo>
                  <a:lnTo>
                    <a:pt x="203" y="403"/>
                  </a:lnTo>
                  <a:lnTo>
                    <a:pt x="206" y="398"/>
                  </a:lnTo>
                  <a:lnTo>
                    <a:pt x="210" y="393"/>
                  </a:lnTo>
                  <a:lnTo>
                    <a:pt x="212" y="388"/>
                  </a:lnTo>
                  <a:lnTo>
                    <a:pt x="192" y="388"/>
                  </a:lnTo>
                  <a:lnTo>
                    <a:pt x="180" y="393"/>
                  </a:lnTo>
                  <a:lnTo>
                    <a:pt x="166" y="395"/>
                  </a:lnTo>
                  <a:lnTo>
                    <a:pt x="150" y="393"/>
                  </a:lnTo>
                  <a:lnTo>
                    <a:pt x="140" y="388"/>
                  </a:lnTo>
                  <a:lnTo>
                    <a:pt x="135" y="388"/>
                  </a:lnTo>
                  <a:lnTo>
                    <a:pt x="135" y="384"/>
                  </a:lnTo>
                  <a:lnTo>
                    <a:pt x="140" y="382"/>
                  </a:lnTo>
                  <a:lnTo>
                    <a:pt x="144" y="381"/>
                  </a:lnTo>
                  <a:lnTo>
                    <a:pt x="145" y="379"/>
                  </a:lnTo>
                  <a:lnTo>
                    <a:pt x="149" y="377"/>
                  </a:lnTo>
                  <a:lnTo>
                    <a:pt x="150" y="372"/>
                  </a:lnTo>
                  <a:lnTo>
                    <a:pt x="147" y="372"/>
                  </a:lnTo>
                  <a:lnTo>
                    <a:pt x="147" y="368"/>
                  </a:lnTo>
                  <a:lnTo>
                    <a:pt x="152" y="368"/>
                  </a:lnTo>
                  <a:lnTo>
                    <a:pt x="156" y="367"/>
                  </a:lnTo>
                  <a:lnTo>
                    <a:pt x="159" y="367"/>
                  </a:lnTo>
                  <a:lnTo>
                    <a:pt x="163" y="365"/>
                  </a:lnTo>
                  <a:lnTo>
                    <a:pt x="161" y="363"/>
                  </a:lnTo>
                  <a:lnTo>
                    <a:pt x="159" y="361"/>
                  </a:lnTo>
                  <a:lnTo>
                    <a:pt x="157" y="360"/>
                  </a:lnTo>
                  <a:lnTo>
                    <a:pt x="157" y="358"/>
                  </a:lnTo>
                  <a:lnTo>
                    <a:pt x="156" y="356"/>
                  </a:lnTo>
                  <a:lnTo>
                    <a:pt x="154" y="353"/>
                  </a:lnTo>
                  <a:lnTo>
                    <a:pt x="157" y="353"/>
                  </a:lnTo>
                  <a:lnTo>
                    <a:pt x="159" y="351"/>
                  </a:lnTo>
                  <a:lnTo>
                    <a:pt x="159" y="351"/>
                  </a:lnTo>
                  <a:lnTo>
                    <a:pt x="161" y="351"/>
                  </a:lnTo>
                  <a:lnTo>
                    <a:pt x="163" y="349"/>
                  </a:lnTo>
                  <a:lnTo>
                    <a:pt x="182" y="355"/>
                  </a:lnTo>
                  <a:lnTo>
                    <a:pt x="198" y="361"/>
                  </a:lnTo>
                  <a:lnTo>
                    <a:pt x="212" y="368"/>
                  </a:lnTo>
                  <a:lnTo>
                    <a:pt x="227" y="374"/>
                  </a:lnTo>
                  <a:lnTo>
                    <a:pt x="246" y="375"/>
                  </a:lnTo>
                  <a:lnTo>
                    <a:pt x="243" y="367"/>
                  </a:lnTo>
                  <a:lnTo>
                    <a:pt x="240" y="360"/>
                  </a:lnTo>
                  <a:lnTo>
                    <a:pt x="238" y="355"/>
                  </a:lnTo>
                  <a:lnTo>
                    <a:pt x="236" y="342"/>
                  </a:lnTo>
                  <a:lnTo>
                    <a:pt x="240" y="341"/>
                  </a:lnTo>
                  <a:lnTo>
                    <a:pt x="243" y="339"/>
                  </a:lnTo>
                  <a:lnTo>
                    <a:pt x="248" y="339"/>
                  </a:lnTo>
                  <a:lnTo>
                    <a:pt x="255" y="339"/>
                  </a:lnTo>
                  <a:close/>
                  <a:moveTo>
                    <a:pt x="742" y="318"/>
                  </a:moveTo>
                  <a:lnTo>
                    <a:pt x="754" y="323"/>
                  </a:lnTo>
                  <a:lnTo>
                    <a:pt x="754" y="327"/>
                  </a:lnTo>
                  <a:lnTo>
                    <a:pt x="749" y="327"/>
                  </a:lnTo>
                  <a:lnTo>
                    <a:pt x="746" y="327"/>
                  </a:lnTo>
                  <a:lnTo>
                    <a:pt x="744" y="327"/>
                  </a:lnTo>
                  <a:lnTo>
                    <a:pt x="742" y="325"/>
                  </a:lnTo>
                  <a:lnTo>
                    <a:pt x="742" y="325"/>
                  </a:lnTo>
                  <a:lnTo>
                    <a:pt x="742" y="323"/>
                  </a:lnTo>
                  <a:lnTo>
                    <a:pt x="742" y="318"/>
                  </a:lnTo>
                  <a:close/>
                  <a:moveTo>
                    <a:pt x="140" y="318"/>
                  </a:moveTo>
                  <a:lnTo>
                    <a:pt x="140" y="325"/>
                  </a:lnTo>
                  <a:lnTo>
                    <a:pt x="140" y="330"/>
                  </a:lnTo>
                  <a:lnTo>
                    <a:pt x="142" y="335"/>
                  </a:lnTo>
                  <a:lnTo>
                    <a:pt x="140" y="339"/>
                  </a:lnTo>
                  <a:lnTo>
                    <a:pt x="140" y="342"/>
                  </a:lnTo>
                  <a:lnTo>
                    <a:pt x="135" y="346"/>
                  </a:lnTo>
                  <a:lnTo>
                    <a:pt x="130" y="349"/>
                  </a:lnTo>
                  <a:lnTo>
                    <a:pt x="124" y="353"/>
                  </a:lnTo>
                  <a:lnTo>
                    <a:pt x="121" y="358"/>
                  </a:lnTo>
                  <a:lnTo>
                    <a:pt x="114" y="355"/>
                  </a:lnTo>
                  <a:lnTo>
                    <a:pt x="110" y="353"/>
                  </a:lnTo>
                  <a:lnTo>
                    <a:pt x="107" y="351"/>
                  </a:lnTo>
                  <a:lnTo>
                    <a:pt x="105" y="349"/>
                  </a:lnTo>
                  <a:lnTo>
                    <a:pt x="102" y="346"/>
                  </a:lnTo>
                  <a:lnTo>
                    <a:pt x="100" y="363"/>
                  </a:lnTo>
                  <a:lnTo>
                    <a:pt x="95" y="372"/>
                  </a:lnTo>
                  <a:lnTo>
                    <a:pt x="82" y="375"/>
                  </a:lnTo>
                  <a:lnTo>
                    <a:pt x="72" y="375"/>
                  </a:lnTo>
                  <a:lnTo>
                    <a:pt x="61" y="375"/>
                  </a:lnTo>
                  <a:lnTo>
                    <a:pt x="48" y="375"/>
                  </a:lnTo>
                  <a:lnTo>
                    <a:pt x="48" y="361"/>
                  </a:lnTo>
                  <a:lnTo>
                    <a:pt x="67" y="348"/>
                  </a:lnTo>
                  <a:lnTo>
                    <a:pt x="88" y="335"/>
                  </a:lnTo>
                  <a:lnTo>
                    <a:pt x="112" y="325"/>
                  </a:lnTo>
                  <a:lnTo>
                    <a:pt x="140" y="318"/>
                  </a:lnTo>
                  <a:close/>
                  <a:moveTo>
                    <a:pt x="458" y="311"/>
                  </a:moveTo>
                  <a:lnTo>
                    <a:pt x="461" y="321"/>
                  </a:lnTo>
                  <a:lnTo>
                    <a:pt x="468" y="325"/>
                  </a:lnTo>
                  <a:lnTo>
                    <a:pt x="479" y="325"/>
                  </a:lnTo>
                  <a:lnTo>
                    <a:pt x="496" y="323"/>
                  </a:lnTo>
                  <a:lnTo>
                    <a:pt x="496" y="327"/>
                  </a:lnTo>
                  <a:lnTo>
                    <a:pt x="498" y="332"/>
                  </a:lnTo>
                  <a:lnTo>
                    <a:pt x="500" y="337"/>
                  </a:lnTo>
                  <a:lnTo>
                    <a:pt x="500" y="341"/>
                  </a:lnTo>
                  <a:lnTo>
                    <a:pt x="500" y="346"/>
                  </a:lnTo>
                  <a:lnTo>
                    <a:pt x="500" y="349"/>
                  </a:lnTo>
                  <a:lnTo>
                    <a:pt x="519" y="360"/>
                  </a:lnTo>
                  <a:lnTo>
                    <a:pt x="541" y="365"/>
                  </a:lnTo>
                  <a:lnTo>
                    <a:pt x="566" y="365"/>
                  </a:lnTo>
                  <a:lnTo>
                    <a:pt x="590" y="365"/>
                  </a:lnTo>
                  <a:lnTo>
                    <a:pt x="617" y="363"/>
                  </a:lnTo>
                  <a:lnTo>
                    <a:pt x="639" y="365"/>
                  </a:lnTo>
                  <a:lnTo>
                    <a:pt x="639" y="370"/>
                  </a:lnTo>
                  <a:lnTo>
                    <a:pt x="641" y="375"/>
                  </a:lnTo>
                  <a:lnTo>
                    <a:pt x="643" y="379"/>
                  </a:lnTo>
                  <a:lnTo>
                    <a:pt x="643" y="381"/>
                  </a:lnTo>
                  <a:lnTo>
                    <a:pt x="643" y="384"/>
                  </a:lnTo>
                  <a:lnTo>
                    <a:pt x="643" y="388"/>
                  </a:lnTo>
                  <a:lnTo>
                    <a:pt x="639" y="400"/>
                  </a:lnTo>
                  <a:lnTo>
                    <a:pt x="629" y="400"/>
                  </a:lnTo>
                  <a:lnTo>
                    <a:pt x="617" y="398"/>
                  </a:lnTo>
                  <a:lnTo>
                    <a:pt x="608" y="396"/>
                  </a:lnTo>
                  <a:lnTo>
                    <a:pt x="604" y="396"/>
                  </a:lnTo>
                  <a:lnTo>
                    <a:pt x="601" y="398"/>
                  </a:lnTo>
                  <a:lnTo>
                    <a:pt x="599" y="402"/>
                  </a:lnTo>
                  <a:lnTo>
                    <a:pt x="597" y="403"/>
                  </a:lnTo>
                  <a:lnTo>
                    <a:pt x="594" y="403"/>
                  </a:lnTo>
                  <a:lnTo>
                    <a:pt x="592" y="405"/>
                  </a:lnTo>
                  <a:lnTo>
                    <a:pt x="587" y="407"/>
                  </a:lnTo>
                  <a:lnTo>
                    <a:pt x="582" y="407"/>
                  </a:lnTo>
                  <a:lnTo>
                    <a:pt x="576" y="409"/>
                  </a:lnTo>
                  <a:lnTo>
                    <a:pt x="573" y="410"/>
                  </a:lnTo>
                  <a:lnTo>
                    <a:pt x="568" y="410"/>
                  </a:lnTo>
                  <a:lnTo>
                    <a:pt x="562" y="410"/>
                  </a:lnTo>
                  <a:lnTo>
                    <a:pt x="559" y="405"/>
                  </a:lnTo>
                  <a:lnTo>
                    <a:pt x="557" y="400"/>
                  </a:lnTo>
                  <a:lnTo>
                    <a:pt x="554" y="396"/>
                  </a:lnTo>
                  <a:lnTo>
                    <a:pt x="554" y="400"/>
                  </a:lnTo>
                  <a:lnTo>
                    <a:pt x="550" y="403"/>
                  </a:lnTo>
                  <a:lnTo>
                    <a:pt x="548" y="407"/>
                  </a:lnTo>
                  <a:lnTo>
                    <a:pt x="547" y="410"/>
                  </a:lnTo>
                  <a:lnTo>
                    <a:pt x="538" y="410"/>
                  </a:lnTo>
                  <a:lnTo>
                    <a:pt x="534" y="405"/>
                  </a:lnTo>
                  <a:lnTo>
                    <a:pt x="531" y="398"/>
                  </a:lnTo>
                  <a:lnTo>
                    <a:pt x="528" y="391"/>
                  </a:lnTo>
                  <a:lnTo>
                    <a:pt x="526" y="396"/>
                  </a:lnTo>
                  <a:lnTo>
                    <a:pt x="524" y="400"/>
                  </a:lnTo>
                  <a:lnTo>
                    <a:pt x="522" y="402"/>
                  </a:lnTo>
                  <a:lnTo>
                    <a:pt x="522" y="402"/>
                  </a:lnTo>
                  <a:lnTo>
                    <a:pt x="519" y="402"/>
                  </a:lnTo>
                  <a:lnTo>
                    <a:pt x="515" y="400"/>
                  </a:lnTo>
                  <a:lnTo>
                    <a:pt x="512" y="398"/>
                  </a:lnTo>
                  <a:lnTo>
                    <a:pt x="510" y="396"/>
                  </a:lnTo>
                  <a:lnTo>
                    <a:pt x="510" y="395"/>
                  </a:lnTo>
                  <a:lnTo>
                    <a:pt x="510" y="393"/>
                  </a:lnTo>
                  <a:lnTo>
                    <a:pt x="510" y="391"/>
                  </a:lnTo>
                  <a:lnTo>
                    <a:pt x="510" y="389"/>
                  </a:lnTo>
                  <a:lnTo>
                    <a:pt x="508" y="388"/>
                  </a:lnTo>
                  <a:lnTo>
                    <a:pt x="507" y="388"/>
                  </a:lnTo>
                  <a:lnTo>
                    <a:pt x="505" y="389"/>
                  </a:lnTo>
                  <a:lnTo>
                    <a:pt x="501" y="389"/>
                  </a:lnTo>
                  <a:lnTo>
                    <a:pt x="496" y="391"/>
                  </a:lnTo>
                  <a:lnTo>
                    <a:pt x="493" y="391"/>
                  </a:lnTo>
                  <a:lnTo>
                    <a:pt x="487" y="393"/>
                  </a:lnTo>
                  <a:lnTo>
                    <a:pt x="486" y="391"/>
                  </a:lnTo>
                  <a:lnTo>
                    <a:pt x="484" y="391"/>
                  </a:lnTo>
                  <a:lnTo>
                    <a:pt x="480" y="389"/>
                  </a:lnTo>
                  <a:lnTo>
                    <a:pt x="479" y="388"/>
                  </a:lnTo>
                  <a:lnTo>
                    <a:pt x="475" y="386"/>
                  </a:lnTo>
                  <a:lnTo>
                    <a:pt x="473" y="384"/>
                  </a:lnTo>
                  <a:lnTo>
                    <a:pt x="475" y="374"/>
                  </a:lnTo>
                  <a:lnTo>
                    <a:pt x="473" y="367"/>
                  </a:lnTo>
                  <a:lnTo>
                    <a:pt x="470" y="361"/>
                  </a:lnTo>
                  <a:lnTo>
                    <a:pt x="466" y="353"/>
                  </a:lnTo>
                  <a:lnTo>
                    <a:pt x="466" y="342"/>
                  </a:lnTo>
                  <a:lnTo>
                    <a:pt x="449" y="341"/>
                  </a:lnTo>
                  <a:lnTo>
                    <a:pt x="433" y="335"/>
                  </a:lnTo>
                  <a:lnTo>
                    <a:pt x="419" y="330"/>
                  </a:lnTo>
                  <a:lnTo>
                    <a:pt x="418" y="328"/>
                  </a:lnTo>
                  <a:lnTo>
                    <a:pt x="418" y="327"/>
                  </a:lnTo>
                  <a:lnTo>
                    <a:pt x="418" y="325"/>
                  </a:lnTo>
                  <a:lnTo>
                    <a:pt x="416" y="323"/>
                  </a:lnTo>
                  <a:lnTo>
                    <a:pt x="416" y="318"/>
                  </a:lnTo>
                  <a:lnTo>
                    <a:pt x="423" y="316"/>
                  </a:lnTo>
                  <a:lnTo>
                    <a:pt x="432" y="316"/>
                  </a:lnTo>
                  <a:lnTo>
                    <a:pt x="442" y="314"/>
                  </a:lnTo>
                  <a:lnTo>
                    <a:pt x="445" y="313"/>
                  </a:lnTo>
                  <a:lnTo>
                    <a:pt x="449" y="313"/>
                  </a:lnTo>
                  <a:lnTo>
                    <a:pt x="452" y="311"/>
                  </a:lnTo>
                  <a:lnTo>
                    <a:pt x="458" y="311"/>
                  </a:lnTo>
                  <a:close/>
                  <a:moveTo>
                    <a:pt x="377" y="311"/>
                  </a:moveTo>
                  <a:lnTo>
                    <a:pt x="409" y="311"/>
                  </a:lnTo>
                  <a:lnTo>
                    <a:pt x="409" y="314"/>
                  </a:lnTo>
                  <a:lnTo>
                    <a:pt x="411" y="318"/>
                  </a:lnTo>
                  <a:lnTo>
                    <a:pt x="411" y="321"/>
                  </a:lnTo>
                  <a:lnTo>
                    <a:pt x="412" y="327"/>
                  </a:lnTo>
                  <a:lnTo>
                    <a:pt x="404" y="327"/>
                  </a:lnTo>
                  <a:lnTo>
                    <a:pt x="400" y="327"/>
                  </a:lnTo>
                  <a:lnTo>
                    <a:pt x="397" y="327"/>
                  </a:lnTo>
                  <a:lnTo>
                    <a:pt x="390" y="325"/>
                  </a:lnTo>
                  <a:lnTo>
                    <a:pt x="384" y="325"/>
                  </a:lnTo>
                  <a:lnTo>
                    <a:pt x="377" y="323"/>
                  </a:lnTo>
                  <a:lnTo>
                    <a:pt x="377" y="311"/>
                  </a:lnTo>
                  <a:close/>
                  <a:moveTo>
                    <a:pt x="301" y="307"/>
                  </a:moveTo>
                  <a:lnTo>
                    <a:pt x="308" y="311"/>
                  </a:lnTo>
                  <a:lnTo>
                    <a:pt x="315" y="314"/>
                  </a:lnTo>
                  <a:lnTo>
                    <a:pt x="318" y="320"/>
                  </a:lnTo>
                  <a:lnTo>
                    <a:pt x="322" y="327"/>
                  </a:lnTo>
                  <a:lnTo>
                    <a:pt x="323" y="334"/>
                  </a:lnTo>
                  <a:lnTo>
                    <a:pt x="313" y="334"/>
                  </a:lnTo>
                  <a:lnTo>
                    <a:pt x="313" y="330"/>
                  </a:lnTo>
                  <a:lnTo>
                    <a:pt x="308" y="327"/>
                  </a:lnTo>
                  <a:lnTo>
                    <a:pt x="306" y="323"/>
                  </a:lnTo>
                  <a:lnTo>
                    <a:pt x="304" y="320"/>
                  </a:lnTo>
                  <a:lnTo>
                    <a:pt x="302" y="314"/>
                  </a:lnTo>
                  <a:lnTo>
                    <a:pt x="301" y="307"/>
                  </a:lnTo>
                  <a:close/>
                  <a:moveTo>
                    <a:pt x="489" y="299"/>
                  </a:moveTo>
                  <a:lnTo>
                    <a:pt x="505" y="299"/>
                  </a:lnTo>
                  <a:lnTo>
                    <a:pt x="505" y="307"/>
                  </a:lnTo>
                  <a:lnTo>
                    <a:pt x="489" y="307"/>
                  </a:lnTo>
                  <a:lnTo>
                    <a:pt x="489" y="299"/>
                  </a:lnTo>
                  <a:close/>
                  <a:moveTo>
                    <a:pt x="192" y="299"/>
                  </a:moveTo>
                  <a:lnTo>
                    <a:pt x="201" y="300"/>
                  </a:lnTo>
                  <a:lnTo>
                    <a:pt x="208" y="300"/>
                  </a:lnTo>
                  <a:lnTo>
                    <a:pt x="215" y="302"/>
                  </a:lnTo>
                  <a:lnTo>
                    <a:pt x="220" y="304"/>
                  </a:lnTo>
                  <a:lnTo>
                    <a:pt x="217" y="309"/>
                  </a:lnTo>
                  <a:lnTo>
                    <a:pt x="213" y="314"/>
                  </a:lnTo>
                  <a:lnTo>
                    <a:pt x="210" y="318"/>
                  </a:lnTo>
                  <a:lnTo>
                    <a:pt x="205" y="323"/>
                  </a:lnTo>
                  <a:lnTo>
                    <a:pt x="199" y="327"/>
                  </a:lnTo>
                  <a:lnTo>
                    <a:pt x="194" y="328"/>
                  </a:lnTo>
                  <a:lnTo>
                    <a:pt x="191" y="328"/>
                  </a:lnTo>
                  <a:lnTo>
                    <a:pt x="185" y="327"/>
                  </a:lnTo>
                  <a:lnTo>
                    <a:pt x="182" y="323"/>
                  </a:lnTo>
                  <a:lnTo>
                    <a:pt x="180" y="320"/>
                  </a:lnTo>
                  <a:lnTo>
                    <a:pt x="178" y="316"/>
                  </a:lnTo>
                  <a:lnTo>
                    <a:pt x="178" y="311"/>
                  </a:lnTo>
                  <a:lnTo>
                    <a:pt x="185" y="306"/>
                  </a:lnTo>
                  <a:lnTo>
                    <a:pt x="192" y="299"/>
                  </a:lnTo>
                  <a:close/>
                  <a:moveTo>
                    <a:pt x="435" y="292"/>
                  </a:moveTo>
                  <a:lnTo>
                    <a:pt x="440" y="292"/>
                  </a:lnTo>
                  <a:lnTo>
                    <a:pt x="444" y="292"/>
                  </a:lnTo>
                  <a:lnTo>
                    <a:pt x="447" y="292"/>
                  </a:lnTo>
                  <a:lnTo>
                    <a:pt x="449" y="292"/>
                  </a:lnTo>
                  <a:lnTo>
                    <a:pt x="452" y="292"/>
                  </a:lnTo>
                  <a:lnTo>
                    <a:pt x="456" y="292"/>
                  </a:lnTo>
                  <a:lnTo>
                    <a:pt x="461" y="292"/>
                  </a:lnTo>
                  <a:lnTo>
                    <a:pt x="461" y="299"/>
                  </a:lnTo>
                  <a:lnTo>
                    <a:pt x="438" y="304"/>
                  </a:lnTo>
                  <a:lnTo>
                    <a:pt x="435" y="292"/>
                  </a:lnTo>
                  <a:close/>
                  <a:moveTo>
                    <a:pt x="220" y="281"/>
                  </a:moveTo>
                  <a:lnTo>
                    <a:pt x="227" y="283"/>
                  </a:lnTo>
                  <a:lnTo>
                    <a:pt x="234" y="285"/>
                  </a:lnTo>
                  <a:lnTo>
                    <a:pt x="240" y="288"/>
                  </a:lnTo>
                  <a:lnTo>
                    <a:pt x="236" y="288"/>
                  </a:lnTo>
                  <a:lnTo>
                    <a:pt x="227" y="292"/>
                  </a:lnTo>
                  <a:lnTo>
                    <a:pt x="217" y="292"/>
                  </a:lnTo>
                  <a:lnTo>
                    <a:pt x="205" y="292"/>
                  </a:lnTo>
                  <a:lnTo>
                    <a:pt x="205" y="288"/>
                  </a:lnTo>
                  <a:lnTo>
                    <a:pt x="208" y="288"/>
                  </a:lnTo>
                  <a:lnTo>
                    <a:pt x="212" y="285"/>
                  </a:lnTo>
                  <a:lnTo>
                    <a:pt x="217" y="283"/>
                  </a:lnTo>
                  <a:lnTo>
                    <a:pt x="220" y="281"/>
                  </a:lnTo>
                  <a:close/>
                  <a:moveTo>
                    <a:pt x="400" y="253"/>
                  </a:moveTo>
                  <a:lnTo>
                    <a:pt x="416" y="253"/>
                  </a:lnTo>
                  <a:lnTo>
                    <a:pt x="421" y="260"/>
                  </a:lnTo>
                  <a:lnTo>
                    <a:pt x="428" y="267"/>
                  </a:lnTo>
                  <a:lnTo>
                    <a:pt x="435" y="272"/>
                  </a:lnTo>
                  <a:lnTo>
                    <a:pt x="432" y="276"/>
                  </a:lnTo>
                  <a:lnTo>
                    <a:pt x="430" y="278"/>
                  </a:lnTo>
                  <a:lnTo>
                    <a:pt x="428" y="279"/>
                  </a:lnTo>
                  <a:lnTo>
                    <a:pt x="426" y="283"/>
                  </a:lnTo>
                  <a:lnTo>
                    <a:pt x="425" y="286"/>
                  </a:lnTo>
                  <a:lnTo>
                    <a:pt x="423" y="292"/>
                  </a:lnTo>
                  <a:lnTo>
                    <a:pt x="418" y="292"/>
                  </a:lnTo>
                  <a:lnTo>
                    <a:pt x="411" y="292"/>
                  </a:lnTo>
                  <a:lnTo>
                    <a:pt x="407" y="290"/>
                  </a:lnTo>
                  <a:lnTo>
                    <a:pt x="402" y="290"/>
                  </a:lnTo>
                  <a:lnTo>
                    <a:pt x="397" y="288"/>
                  </a:lnTo>
                  <a:lnTo>
                    <a:pt x="397" y="281"/>
                  </a:lnTo>
                  <a:lnTo>
                    <a:pt x="398" y="276"/>
                  </a:lnTo>
                  <a:lnTo>
                    <a:pt x="400" y="269"/>
                  </a:lnTo>
                  <a:lnTo>
                    <a:pt x="400" y="262"/>
                  </a:lnTo>
                  <a:lnTo>
                    <a:pt x="400" y="253"/>
                  </a:lnTo>
                  <a:close/>
                  <a:moveTo>
                    <a:pt x="323" y="224"/>
                  </a:moveTo>
                  <a:lnTo>
                    <a:pt x="341" y="229"/>
                  </a:lnTo>
                  <a:lnTo>
                    <a:pt x="353" y="238"/>
                  </a:lnTo>
                  <a:lnTo>
                    <a:pt x="363" y="246"/>
                  </a:lnTo>
                  <a:lnTo>
                    <a:pt x="374" y="257"/>
                  </a:lnTo>
                  <a:lnTo>
                    <a:pt x="384" y="265"/>
                  </a:lnTo>
                  <a:lnTo>
                    <a:pt x="384" y="262"/>
                  </a:lnTo>
                  <a:lnTo>
                    <a:pt x="390" y="262"/>
                  </a:lnTo>
                  <a:lnTo>
                    <a:pt x="390" y="265"/>
                  </a:lnTo>
                  <a:lnTo>
                    <a:pt x="391" y="269"/>
                  </a:lnTo>
                  <a:lnTo>
                    <a:pt x="395" y="274"/>
                  </a:lnTo>
                  <a:lnTo>
                    <a:pt x="397" y="281"/>
                  </a:lnTo>
                  <a:lnTo>
                    <a:pt x="390" y="281"/>
                  </a:lnTo>
                  <a:lnTo>
                    <a:pt x="386" y="281"/>
                  </a:lnTo>
                  <a:lnTo>
                    <a:pt x="386" y="283"/>
                  </a:lnTo>
                  <a:lnTo>
                    <a:pt x="384" y="283"/>
                  </a:lnTo>
                  <a:lnTo>
                    <a:pt x="381" y="283"/>
                  </a:lnTo>
                  <a:lnTo>
                    <a:pt x="377" y="285"/>
                  </a:lnTo>
                  <a:lnTo>
                    <a:pt x="363" y="274"/>
                  </a:lnTo>
                  <a:lnTo>
                    <a:pt x="349" y="269"/>
                  </a:lnTo>
                  <a:lnTo>
                    <a:pt x="332" y="265"/>
                  </a:lnTo>
                  <a:lnTo>
                    <a:pt x="316" y="257"/>
                  </a:lnTo>
                  <a:lnTo>
                    <a:pt x="322" y="252"/>
                  </a:lnTo>
                  <a:lnTo>
                    <a:pt x="323" y="246"/>
                  </a:lnTo>
                  <a:lnTo>
                    <a:pt x="322" y="241"/>
                  </a:lnTo>
                  <a:lnTo>
                    <a:pt x="322" y="234"/>
                  </a:lnTo>
                  <a:lnTo>
                    <a:pt x="323" y="224"/>
                  </a:lnTo>
                  <a:close/>
                  <a:moveTo>
                    <a:pt x="1538" y="217"/>
                  </a:moveTo>
                  <a:lnTo>
                    <a:pt x="1542" y="217"/>
                  </a:lnTo>
                  <a:lnTo>
                    <a:pt x="1545" y="218"/>
                  </a:lnTo>
                  <a:lnTo>
                    <a:pt x="1547" y="220"/>
                  </a:lnTo>
                  <a:lnTo>
                    <a:pt x="1549" y="222"/>
                  </a:lnTo>
                  <a:lnTo>
                    <a:pt x="1550" y="224"/>
                  </a:lnTo>
                  <a:lnTo>
                    <a:pt x="1550" y="225"/>
                  </a:lnTo>
                  <a:lnTo>
                    <a:pt x="1550" y="227"/>
                  </a:lnTo>
                  <a:lnTo>
                    <a:pt x="1552" y="231"/>
                  </a:lnTo>
                  <a:lnTo>
                    <a:pt x="1545" y="231"/>
                  </a:lnTo>
                  <a:lnTo>
                    <a:pt x="1542" y="232"/>
                  </a:lnTo>
                  <a:lnTo>
                    <a:pt x="1538" y="232"/>
                  </a:lnTo>
                  <a:lnTo>
                    <a:pt x="1535" y="234"/>
                  </a:lnTo>
                  <a:lnTo>
                    <a:pt x="1529" y="234"/>
                  </a:lnTo>
                  <a:lnTo>
                    <a:pt x="1529" y="231"/>
                  </a:lnTo>
                  <a:lnTo>
                    <a:pt x="1526" y="231"/>
                  </a:lnTo>
                  <a:lnTo>
                    <a:pt x="1526" y="218"/>
                  </a:lnTo>
                  <a:lnTo>
                    <a:pt x="1531" y="218"/>
                  </a:lnTo>
                  <a:lnTo>
                    <a:pt x="1536" y="217"/>
                  </a:lnTo>
                  <a:lnTo>
                    <a:pt x="1538" y="217"/>
                  </a:lnTo>
                  <a:close/>
                  <a:moveTo>
                    <a:pt x="377" y="208"/>
                  </a:moveTo>
                  <a:lnTo>
                    <a:pt x="393" y="208"/>
                  </a:lnTo>
                  <a:lnTo>
                    <a:pt x="393" y="211"/>
                  </a:lnTo>
                  <a:lnTo>
                    <a:pt x="390" y="211"/>
                  </a:lnTo>
                  <a:lnTo>
                    <a:pt x="386" y="211"/>
                  </a:lnTo>
                  <a:lnTo>
                    <a:pt x="384" y="213"/>
                  </a:lnTo>
                  <a:lnTo>
                    <a:pt x="383" y="213"/>
                  </a:lnTo>
                  <a:lnTo>
                    <a:pt x="383" y="213"/>
                  </a:lnTo>
                  <a:lnTo>
                    <a:pt x="381" y="213"/>
                  </a:lnTo>
                  <a:lnTo>
                    <a:pt x="379" y="211"/>
                  </a:lnTo>
                  <a:lnTo>
                    <a:pt x="377" y="208"/>
                  </a:lnTo>
                  <a:close/>
                  <a:moveTo>
                    <a:pt x="458" y="131"/>
                  </a:moveTo>
                  <a:lnTo>
                    <a:pt x="477" y="152"/>
                  </a:lnTo>
                  <a:lnTo>
                    <a:pt x="501" y="168"/>
                  </a:lnTo>
                  <a:lnTo>
                    <a:pt x="531" y="180"/>
                  </a:lnTo>
                  <a:lnTo>
                    <a:pt x="533" y="197"/>
                  </a:lnTo>
                  <a:lnTo>
                    <a:pt x="538" y="210"/>
                  </a:lnTo>
                  <a:lnTo>
                    <a:pt x="543" y="217"/>
                  </a:lnTo>
                  <a:lnTo>
                    <a:pt x="550" y="224"/>
                  </a:lnTo>
                  <a:lnTo>
                    <a:pt x="557" y="234"/>
                  </a:lnTo>
                  <a:lnTo>
                    <a:pt x="545" y="236"/>
                  </a:lnTo>
                  <a:lnTo>
                    <a:pt x="533" y="238"/>
                  </a:lnTo>
                  <a:lnTo>
                    <a:pt x="522" y="243"/>
                  </a:lnTo>
                  <a:lnTo>
                    <a:pt x="515" y="250"/>
                  </a:lnTo>
                  <a:lnTo>
                    <a:pt x="514" y="253"/>
                  </a:lnTo>
                  <a:lnTo>
                    <a:pt x="512" y="257"/>
                  </a:lnTo>
                  <a:lnTo>
                    <a:pt x="510" y="260"/>
                  </a:lnTo>
                  <a:lnTo>
                    <a:pt x="508" y="262"/>
                  </a:lnTo>
                  <a:lnTo>
                    <a:pt x="505" y="265"/>
                  </a:lnTo>
                  <a:lnTo>
                    <a:pt x="494" y="267"/>
                  </a:lnTo>
                  <a:lnTo>
                    <a:pt x="479" y="269"/>
                  </a:lnTo>
                  <a:lnTo>
                    <a:pt x="461" y="267"/>
                  </a:lnTo>
                  <a:lnTo>
                    <a:pt x="447" y="265"/>
                  </a:lnTo>
                  <a:lnTo>
                    <a:pt x="444" y="255"/>
                  </a:lnTo>
                  <a:lnTo>
                    <a:pt x="442" y="248"/>
                  </a:lnTo>
                  <a:lnTo>
                    <a:pt x="440" y="243"/>
                  </a:lnTo>
                  <a:lnTo>
                    <a:pt x="435" y="234"/>
                  </a:lnTo>
                  <a:lnTo>
                    <a:pt x="458" y="227"/>
                  </a:lnTo>
                  <a:lnTo>
                    <a:pt x="458" y="224"/>
                  </a:lnTo>
                  <a:lnTo>
                    <a:pt x="440" y="222"/>
                  </a:lnTo>
                  <a:lnTo>
                    <a:pt x="428" y="218"/>
                  </a:lnTo>
                  <a:lnTo>
                    <a:pt x="419" y="211"/>
                  </a:lnTo>
                  <a:lnTo>
                    <a:pt x="418" y="206"/>
                  </a:lnTo>
                  <a:lnTo>
                    <a:pt x="414" y="201"/>
                  </a:lnTo>
                  <a:lnTo>
                    <a:pt x="412" y="196"/>
                  </a:lnTo>
                  <a:lnTo>
                    <a:pt x="412" y="190"/>
                  </a:lnTo>
                  <a:lnTo>
                    <a:pt x="412" y="187"/>
                  </a:lnTo>
                  <a:lnTo>
                    <a:pt x="412" y="183"/>
                  </a:lnTo>
                  <a:lnTo>
                    <a:pt x="414" y="183"/>
                  </a:lnTo>
                  <a:lnTo>
                    <a:pt x="416" y="182"/>
                  </a:lnTo>
                  <a:lnTo>
                    <a:pt x="418" y="182"/>
                  </a:lnTo>
                  <a:lnTo>
                    <a:pt x="419" y="182"/>
                  </a:lnTo>
                  <a:lnTo>
                    <a:pt x="423" y="180"/>
                  </a:lnTo>
                  <a:lnTo>
                    <a:pt x="425" y="175"/>
                  </a:lnTo>
                  <a:lnTo>
                    <a:pt x="425" y="169"/>
                  </a:lnTo>
                  <a:lnTo>
                    <a:pt x="425" y="166"/>
                  </a:lnTo>
                  <a:lnTo>
                    <a:pt x="426" y="164"/>
                  </a:lnTo>
                  <a:lnTo>
                    <a:pt x="428" y="161"/>
                  </a:lnTo>
                  <a:lnTo>
                    <a:pt x="430" y="161"/>
                  </a:lnTo>
                  <a:lnTo>
                    <a:pt x="432" y="159"/>
                  </a:lnTo>
                  <a:lnTo>
                    <a:pt x="433" y="159"/>
                  </a:lnTo>
                  <a:lnTo>
                    <a:pt x="435" y="159"/>
                  </a:lnTo>
                  <a:lnTo>
                    <a:pt x="438" y="157"/>
                  </a:lnTo>
                  <a:lnTo>
                    <a:pt x="440" y="150"/>
                  </a:lnTo>
                  <a:lnTo>
                    <a:pt x="442" y="145"/>
                  </a:lnTo>
                  <a:lnTo>
                    <a:pt x="444" y="140"/>
                  </a:lnTo>
                  <a:lnTo>
                    <a:pt x="447" y="135"/>
                  </a:lnTo>
                  <a:lnTo>
                    <a:pt x="449" y="133"/>
                  </a:lnTo>
                  <a:lnTo>
                    <a:pt x="451" y="133"/>
                  </a:lnTo>
                  <a:lnTo>
                    <a:pt x="452" y="131"/>
                  </a:lnTo>
                  <a:lnTo>
                    <a:pt x="454" y="131"/>
                  </a:lnTo>
                  <a:lnTo>
                    <a:pt x="458" y="131"/>
                  </a:lnTo>
                  <a:close/>
                  <a:moveTo>
                    <a:pt x="1488" y="112"/>
                  </a:moveTo>
                  <a:lnTo>
                    <a:pt x="1493" y="114"/>
                  </a:lnTo>
                  <a:lnTo>
                    <a:pt x="1498" y="115"/>
                  </a:lnTo>
                  <a:lnTo>
                    <a:pt x="1501" y="117"/>
                  </a:lnTo>
                  <a:lnTo>
                    <a:pt x="1507" y="119"/>
                  </a:lnTo>
                  <a:lnTo>
                    <a:pt x="1507" y="124"/>
                  </a:lnTo>
                  <a:lnTo>
                    <a:pt x="1508" y="128"/>
                  </a:lnTo>
                  <a:lnTo>
                    <a:pt x="1508" y="131"/>
                  </a:lnTo>
                  <a:lnTo>
                    <a:pt x="1510" y="135"/>
                  </a:lnTo>
                  <a:lnTo>
                    <a:pt x="1498" y="135"/>
                  </a:lnTo>
                  <a:lnTo>
                    <a:pt x="1496" y="131"/>
                  </a:lnTo>
                  <a:lnTo>
                    <a:pt x="1494" y="128"/>
                  </a:lnTo>
                  <a:lnTo>
                    <a:pt x="1491" y="124"/>
                  </a:lnTo>
                  <a:lnTo>
                    <a:pt x="1489" y="122"/>
                  </a:lnTo>
                  <a:lnTo>
                    <a:pt x="1489" y="117"/>
                  </a:lnTo>
                  <a:lnTo>
                    <a:pt x="1488" y="112"/>
                  </a:lnTo>
                  <a:close/>
                  <a:moveTo>
                    <a:pt x="1081" y="80"/>
                  </a:moveTo>
                  <a:lnTo>
                    <a:pt x="1095" y="80"/>
                  </a:lnTo>
                  <a:lnTo>
                    <a:pt x="1098" y="89"/>
                  </a:lnTo>
                  <a:lnTo>
                    <a:pt x="1102" y="94"/>
                  </a:lnTo>
                  <a:lnTo>
                    <a:pt x="1105" y="101"/>
                  </a:lnTo>
                  <a:lnTo>
                    <a:pt x="1107" y="112"/>
                  </a:lnTo>
                  <a:lnTo>
                    <a:pt x="1104" y="112"/>
                  </a:lnTo>
                  <a:lnTo>
                    <a:pt x="1093" y="105"/>
                  </a:lnTo>
                  <a:lnTo>
                    <a:pt x="1086" y="98"/>
                  </a:lnTo>
                  <a:lnTo>
                    <a:pt x="1081" y="91"/>
                  </a:lnTo>
                  <a:lnTo>
                    <a:pt x="1081" y="80"/>
                  </a:lnTo>
                  <a:close/>
                  <a:moveTo>
                    <a:pt x="737" y="26"/>
                  </a:moveTo>
                  <a:lnTo>
                    <a:pt x="749" y="26"/>
                  </a:lnTo>
                  <a:lnTo>
                    <a:pt x="754" y="30"/>
                  </a:lnTo>
                  <a:lnTo>
                    <a:pt x="758" y="33"/>
                  </a:lnTo>
                  <a:lnTo>
                    <a:pt x="760" y="37"/>
                  </a:lnTo>
                  <a:lnTo>
                    <a:pt x="763" y="42"/>
                  </a:lnTo>
                  <a:lnTo>
                    <a:pt x="765" y="46"/>
                  </a:lnTo>
                  <a:lnTo>
                    <a:pt x="774" y="37"/>
                  </a:lnTo>
                  <a:lnTo>
                    <a:pt x="784" y="33"/>
                  </a:lnTo>
                  <a:lnTo>
                    <a:pt x="800" y="35"/>
                  </a:lnTo>
                  <a:lnTo>
                    <a:pt x="800" y="49"/>
                  </a:lnTo>
                  <a:lnTo>
                    <a:pt x="822" y="51"/>
                  </a:lnTo>
                  <a:lnTo>
                    <a:pt x="842" y="54"/>
                  </a:lnTo>
                  <a:lnTo>
                    <a:pt x="859" y="58"/>
                  </a:lnTo>
                  <a:lnTo>
                    <a:pt x="878" y="60"/>
                  </a:lnTo>
                  <a:lnTo>
                    <a:pt x="899" y="58"/>
                  </a:lnTo>
                  <a:lnTo>
                    <a:pt x="899" y="70"/>
                  </a:lnTo>
                  <a:lnTo>
                    <a:pt x="903" y="70"/>
                  </a:lnTo>
                  <a:lnTo>
                    <a:pt x="906" y="70"/>
                  </a:lnTo>
                  <a:lnTo>
                    <a:pt x="908" y="70"/>
                  </a:lnTo>
                  <a:lnTo>
                    <a:pt x="910" y="72"/>
                  </a:lnTo>
                  <a:lnTo>
                    <a:pt x="912" y="73"/>
                  </a:lnTo>
                  <a:lnTo>
                    <a:pt x="908" y="73"/>
                  </a:lnTo>
                  <a:lnTo>
                    <a:pt x="892" y="84"/>
                  </a:lnTo>
                  <a:lnTo>
                    <a:pt x="873" y="96"/>
                  </a:lnTo>
                  <a:lnTo>
                    <a:pt x="850" y="107"/>
                  </a:lnTo>
                  <a:lnTo>
                    <a:pt x="829" y="119"/>
                  </a:lnTo>
                  <a:lnTo>
                    <a:pt x="814" y="129"/>
                  </a:lnTo>
                  <a:lnTo>
                    <a:pt x="803" y="138"/>
                  </a:lnTo>
                  <a:lnTo>
                    <a:pt x="819" y="138"/>
                  </a:lnTo>
                  <a:lnTo>
                    <a:pt x="824" y="135"/>
                  </a:lnTo>
                  <a:lnTo>
                    <a:pt x="829" y="133"/>
                  </a:lnTo>
                  <a:lnTo>
                    <a:pt x="835" y="131"/>
                  </a:lnTo>
                  <a:lnTo>
                    <a:pt x="842" y="131"/>
                  </a:lnTo>
                  <a:lnTo>
                    <a:pt x="842" y="135"/>
                  </a:lnTo>
                  <a:lnTo>
                    <a:pt x="821" y="150"/>
                  </a:lnTo>
                  <a:lnTo>
                    <a:pt x="803" y="166"/>
                  </a:lnTo>
                  <a:lnTo>
                    <a:pt x="788" y="182"/>
                  </a:lnTo>
                  <a:lnTo>
                    <a:pt x="770" y="196"/>
                  </a:lnTo>
                  <a:lnTo>
                    <a:pt x="751" y="208"/>
                  </a:lnTo>
                  <a:lnTo>
                    <a:pt x="726" y="215"/>
                  </a:lnTo>
                  <a:lnTo>
                    <a:pt x="726" y="227"/>
                  </a:lnTo>
                  <a:lnTo>
                    <a:pt x="714" y="229"/>
                  </a:lnTo>
                  <a:lnTo>
                    <a:pt x="700" y="234"/>
                  </a:lnTo>
                  <a:lnTo>
                    <a:pt x="692" y="241"/>
                  </a:lnTo>
                  <a:lnTo>
                    <a:pt x="697" y="245"/>
                  </a:lnTo>
                  <a:lnTo>
                    <a:pt x="700" y="248"/>
                  </a:lnTo>
                  <a:lnTo>
                    <a:pt x="702" y="250"/>
                  </a:lnTo>
                  <a:lnTo>
                    <a:pt x="702" y="253"/>
                  </a:lnTo>
                  <a:lnTo>
                    <a:pt x="702" y="257"/>
                  </a:lnTo>
                  <a:lnTo>
                    <a:pt x="700" y="262"/>
                  </a:lnTo>
                  <a:lnTo>
                    <a:pt x="700" y="269"/>
                  </a:lnTo>
                  <a:lnTo>
                    <a:pt x="662" y="272"/>
                  </a:lnTo>
                  <a:lnTo>
                    <a:pt x="662" y="276"/>
                  </a:lnTo>
                  <a:lnTo>
                    <a:pt x="667" y="278"/>
                  </a:lnTo>
                  <a:lnTo>
                    <a:pt x="669" y="278"/>
                  </a:lnTo>
                  <a:lnTo>
                    <a:pt x="672" y="278"/>
                  </a:lnTo>
                  <a:lnTo>
                    <a:pt x="672" y="278"/>
                  </a:lnTo>
                  <a:lnTo>
                    <a:pt x="674" y="279"/>
                  </a:lnTo>
                  <a:lnTo>
                    <a:pt x="674" y="281"/>
                  </a:lnTo>
                  <a:lnTo>
                    <a:pt x="678" y="285"/>
                  </a:lnTo>
                  <a:lnTo>
                    <a:pt x="672" y="285"/>
                  </a:lnTo>
                  <a:lnTo>
                    <a:pt x="664" y="288"/>
                  </a:lnTo>
                  <a:lnTo>
                    <a:pt x="653" y="292"/>
                  </a:lnTo>
                  <a:lnTo>
                    <a:pt x="643" y="295"/>
                  </a:lnTo>
                  <a:lnTo>
                    <a:pt x="646" y="297"/>
                  </a:lnTo>
                  <a:lnTo>
                    <a:pt x="648" y="297"/>
                  </a:lnTo>
                  <a:lnTo>
                    <a:pt x="650" y="297"/>
                  </a:lnTo>
                  <a:lnTo>
                    <a:pt x="651" y="299"/>
                  </a:lnTo>
                  <a:lnTo>
                    <a:pt x="653" y="299"/>
                  </a:lnTo>
                  <a:lnTo>
                    <a:pt x="651" y="302"/>
                  </a:lnTo>
                  <a:lnTo>
                    <a:pt x="650" y="306"/>
                  </a:lnTo>
                  <a:lnTo>
                    <a:pt x="648" y="307"/>
                  </a:lnTo>
                  <a:lnTo>
                    <a:pt x="650" y="309"/>
                  </a:lnTo>
                  <a:lnTo>
                    <a:pt x="650" y="311"/>
                  </a:lnTo>
                  <a:lnTo>
                    <a:pt x="651" y="314"/>
                  </a:lnTo>
                  <a:lnTo>
                    <a:pt x="653" y="318"/>
                  </a:lnTo>
                  <a:lnTo>
                    <a:pt x="646" y="320"/>
                  </a:lnTo>
                  <a:lnTo>
                    <a:pt x="641" y="320"/>
                  </a:lnTo>
                  <a:lnTo>
                    <a:pt x="636" y="320"/>
                  </a:lnTo>
                  <a:lnTo>
                    <a:pt x="630" y="323"/>
                  </a:lnTo>
                  <a:lnTo>
                    <a:pt x="648" y="323"/>
                  </a:lnTo>
                  <a:lnTo>
                    <a:pt x="662" y="327"/>
                  </a:lnTo>
                  <a:lnTo>
                    <a:pt x="662" y="334"/>
                  </a:lnTo>
                  <a:lnTo>
                    <a:pt x="639" y="334"/>
                  </a:lnTo>
                  <a:lnTo>
                    <a:pt x="637" y="339"/>
                  </a:lnTo>
                  <a:lnTo>
                    <a:pt x="637" y="341"/>
                  </a:lnTo>
                  <a:lnTo>
                    <a:pt x="637" y="342"/>
                  </a:lnTo>
                  <a:lnTo>
                    <a:pt x="636" y="344"/>
                  </a:lnTo>
                  <a:lnTo>
                    <a:pt x="634" y="346"/>
                  </a:lnTo>
                  <a:lnTo>
                    <a:pt x="625" y="349"/>
                  </a:lnTo>
                  <a:lnTo>
                    <a:pt x="613" y="349"/>
                  </a:lnTo>
                  <a:lnTo>
                    <a:pt x="601" y="349"/>
                  </a:lnTo>
                  <a:lnTo>
                    <a:pt x="589" y="342"/>
                  </a:lnTo>
                  <a:lnTo>
                    <a:pt x="573" y="342"/>
                  </a:lnTo>
                  <a:lnTo>
                    <a:pt x="557" y="344"/>
                  </a:lnTo>
                  <a:lnTo>
                    <a:pt x="540" y="346"/>
                  </a:lnTo>
                  <a:lnTo>
                    <a:pt x="524" y="344"/>
                  </a:lnTo>
                  <a:lnTo>
                    <a:pt x="508" y="339"/>
                  </a:lnTo>
                  <a:lnTo>
                    <a:pt x="507" y="337"/>
                  </a:lnTo>
                  <a:lnTo>
                    <a:pt x="507" y="335"/>
                  </a:lnTo>
                  <a:lnTo>
                    <a:pt x="505" y="335"/>
                  </a:lnTo>
                  <a:lnTo>
                    <a:pt x="505" y="334"/>
                  </a:lnTo>
                  <a:lnTo>
                    <a:pt x="505" y="330"/>
                  </a:lnTo>
                  <a:lnTo>
                    <a:pt x="508" y="330"/>
                  </a:lnTo>
                  <a:lnTo>
                    <a:pt x="510" y="327"/>
                  </a:lnTo>
                  <a:lnTo>
                    <a:pt x="514" y="323"/>
                  </a:lnTo>
                  <a:lnTo>
                    <a:pt x="515" y="321"/>
                  </a:lnTo>
                  <a:lnTo>
                    <a:pt x="519" y="320"/>
                  </a:lnTo>
                  <a:lnTo>
                    <a:pt x="521" y="316"/>
                  </a:lnTo>
                  <a:lnTo>
                    <a:pt x="524" y="311"/>
                  </a:lnTo>
                  <a:lnTo>
                    <a:pt x="517" y="309"/>
                  </a:lnTo>
                  <a:lnTo>
                    <a:pt x="512" y="306"/>
                  </a:lnTo>
                  <a:lnTo>
                    <a:pt x="508" y="300"/>
                  </a:lnTo>
                  <a:lnTo>
                    <a:pt x="507" y="295"/>
                  </a:lnTo>
                  <a:lnTo>
                    <a:pt x="505" y="288"/>
                  </a:lnTo>
                  <a:lnTo>
                    <a:pt x="512" y="288"/>
                  </a:lnTo>
                  <a:lnTo>
                    <a:pt x="524" y="285"/>
                  </a:lnTo>
                  <a:lnTo>
                    <a:pt x="538" y="288"/>
                  </a:lnTo>
                  <a:lnTo>
                    <a:pt x="550" y="293"/>
                  </a:lnTo>
                  <a:lnTo>
                    <a:pt x="562" y="299"/>
                  </a:lnTo>
                  <a:lnTo>
                    <a:pt x="562" y="292"/>
                  </a:lnTo>
                  <a:lnTo>
                    <a:pt x="550" y="286"/>
                  </a:lnTo>
                  <a:lnTo>
                    <a:pt x="540" y="281"/>
                  </a:lnTo>
                  <a:lnTo>
                    <a:pt x="531" y="272"/>
                  </a:lnTo>
                  <a:lnTo>
                    <a:pt x="534" y="272"/>
                  </a:lnTo>
                  <a:lnTo>
                    <a:pt x="543" y="259"/>
                  </a:lnTo>
                  <a:lnTo>
                    <a:pt x="554" y="250"/>
                  </a:lnTo>
                  <a:lnTo>
                    <a:pt x="568" y="243"/>
                  </a:lnTo>
                  <a:lnTo>
                    <a:pt x="585" y="238"/>
                  </a:lnTo>
                  <a:lnTo>
                    <a:pt x="585" y="234"/>
                  </a:lnTo>
                  <a:lnTo>
                    <a:pt x="569" y="229"/>
                  </a:lnTo>
                  <a:lnTo>
                    <a:pt x="557" y="220"/>
                  </a:lnTo>
                  <a:lnTo>
                    <a:pt x="547" y="208"/>
                  </a:lnTo>
                  <a:lnTo>
                    <a:pt x="538" y="196"/>
                  </a:lnTo>
                  <a:lnTo>
                    <a:pt x="543" y="194"/>
                  </a:lnTo>
                  <a:lnTo>
                    <a:pt x="547" y="194"/>
                  </a:lnTo>
                  <a:lnTo>
                    <a:pt x="552" y="192"/>
                  </a:lnTo>
                  <a:lnTo>
                    <a:pt x="557" y="192"/>
                  </a:lnTo>
                  <a:lnTo>
                    <a:pt x="564" y="197"/>
                  </a:lnTo>
                  <a:lnTo>
                    <a:pt x="569" y="203"/>
                  </a:lnTo>
                  <a:lnTo>
                    <a:pt x="576" y="208"/>
                  </a:lnTo>
                  <a:lnTo>
                    <a:pt x="576" y="204"/>
                  </a:lnTo>
                  <a:lnTo>
                    <a:pt x="575" y="201"/>
                  </a:lnTo>
                  <a:lnTo>
                    <a:pt x="573" y="201"/>
                  </a:lnTo>
                  <a:lnTo>
                    <a:pt x="573" y="199"/>
                  </a:lnTo>
                  <a:lnTo>
                    <a:pt x="571" y="197"/>
                  </a:lnTo>
                  <a:lnTo>
                    <a:pt x="571" y="196"/>
                  </a:lnTo>
                  <a:lnTo>
                    <a:pt x="569" y="192"/>
                  </a:lnTo>
                  <a:lnTo>
                    <a:pt x="573" y="192"/>
                  </a:lnTo>
                  <a:lnTo>
                    <a:pt x="573" y="189"/>
                  </a:lnTo>
                  <a:lnTo>
                    <a:pt x="589" y="183"/>
                  </a:lnTo>
                  <a:lnTo>
                    <a:pt x="604" y="180"/>
                  </a:lnTo>
                  <a:lnTo>
                    <a:pt x="620" y="178"/>
                  </a:lnTo>
                  <a:lnTo>
                    <a:pt x="639" y="180"/>
                  </a:lnTo>
                  <a:lnTo>
                    <a:pt x="630" y="169"/>
                  </a:lnTo>
                  <a:lnTo>
                    <a:pt x="641" y="166"/>
                  </a:lnTo>
                  <a:lnTo>
                    <a:pt x="653" y="161"/>
                  </a:lnTo>
                  <a:lnTo>
                    <a:pt x="665" y="156"/>
                  </a:lnTo>
                  <a:lnTo>
                    <a:pt x="672" y="150"/>
                  </a:lnTo>
                  <a:lnTo>
                    <a:pt x="678" y="150"/>
                  </a:lnTo>
                  <a:lnTo>
                    <a:pt x="678" y="147"/>
                  </a:lnTo>
                  <a:lnTo>
                    <a:pt x="669" y="147"/>
                  </a:lnTo>
                  <a:lnTo>
                    <a:pt x="665" y="149"/>
                  </a:lnTo>
                  <a:lnTo>
                    <a:pt x="662" y="150"/>
                  </a:lnTo>
                  <a:lnTo>
                    <a:pt x="660" y="150"/>
                  </a:lnTo>
                  <a:lnTo>
                    <a:pt x="658" y="150"/>
                  </a:lnTo>
                  <a:lnTo>
                    <a:pt x="657" y="150"/>
                  </a:lnTo>
                  <a:lnTo>
                    <a:pt x="655" y="149"/>
                  </a:lnTo>
                  <a:lnTo>
                    <a:pt x="653" y="147"/>
                  </a:lnTo>
                  <a:lnTo>
                    <a:pt x="650" y="147"/>
                  </a:lnTo>
                  <a:lnTo>
                    <a:pt x="646" y="150"/>
                  </a:lnTo>
                  <a:lnTo>
                    <a:pt x="641" y="156"/>
                  </a:lnTo>
                  <a:lnTo>
                    <a:pt x="636" y="161"/>
                  </a:lnTo>
                  <a:lnTo>
                    <a:pt x="632" y="166"/>
                  </a:lnTo>
                  <a:lnTo>
                    <a:pt x="627" y="169"/>
                  </a:lnTo>
                  <a:lnTo>
                    <a:pt x="608" y="175"/>
                  </a:lnTo>
                  <a:lnTo>
                    <a:pt x="590" y="175"/>
                  </a:lnTo>
                  <a:lnTo>
                    <a:pt x="573" y="171"/>
                  </a:lnTo>
                  <a:lnTo>
                    <a:pt x="557" y="164"/>
                  </a:lnTo>
                  <a:lnTo>
                    <a:pt x="555" y="164"/>
                  </a:lnTo>
                  <a:lnTo>
                    <a:pt x="552" y="166"/>
                  </a:lnTo>
                  <a:lnTo>
                    <a:pt x="547" y="168"/>
                  </a:lnTo>
                  <a:lnTo>
                    <a:pt x="543" y="169"/>
                  </a:lnTo>
                  <a:lnTo>
                    <a:pt x="540" y="171"/>
                  </a:lnTo>
                  <a:lnTo>
                    <a:pt x="534" y="173"/>
                  </a:lnTo>
                  <a:lnTo>
                    <a:pt x="531" y="164"/>
                  </a:lnTo>
                  <a:lnTo>
                    <a:pt x="534" y="163"/>
                  </a:lnTo>
                  <a:lnTo>
                    <a:pt x="534" y="163"/>
                  </a:lnTo>
                  <a:lnTo>
                    <a:pt x="536" y="161"/>
                  </a:lnTo>
                  <a:lnTo>
                    <a:pt x="538" y="157"/>
                  </a:lnTo>
                  <a:lnTo>
                    <a:pt x="528" y="157"/>
                  </a:lnTo>
                  <a:lnTo>
                    <a:pt x="524" y="159"/>
                  </a:lnTo>
                  <a:lnTo>
                    <a:pt x="519" y="161"/>
                  </a:lnTo>
                  <a:lnTo>
                    <a:pt x="514" y="161"/>
                  </a:lnTo>
                  <a:lnTo>
                    <a:pt x="508" y="161"/>
                  </a:lnTo>
                  <a:lnTo>
                    <a:pt x="505" y="150"/>
                  </a:lnTo>
                  <a:lnTo>
                    <a:pt x="508" y="149"/>
                  </a:lnTo>
                  <a:lnTo>
                    <a:pt x="510" y="149"/>
                  </a:lnTo>
                  <a:lnTo>
                    <a:pt x="512" y="149"/>
                  </a:lnTo>
                  <a:lnTo>
                    <a:pt x="514" y="147"/>
                  </a:lnTo>
                  <a:lnTo>
                    <a:pt x="515" y="147"/>
                  </a:lnTo>
                  <a:lnTo>
                    <a:pt x="493" y="150"/>
                  </a:lnTo>
                  <a:lnTo>
                    <a:pt x="491" y="145"/>
                  </a:lnTo>
                  <a:lnTo>
                    <a:pt x="487" y="142"/>
                  </a:lnTo>
                  <a:lnTo>
                    <a:pt x="486" y="140"/>
                  </a:lnTo>
                  <a:lnTo>
                    <a:pt x="484" y="136"/>
                  </a:lnTo>
                  <a:lnTo>
                    <a:pt x="480" y="131"/>
                  </a:lnTo>
                  <a:lnTo>
                    <a:pt x="486" y="129"/>
                  </a:lnTo>
                  <a:lnTo>
                    <a:pt x="489" y="129"/>
                  </a:lnTo>
                  <a:lnTo>
                    <a:pt x="491" y="129"/>
                  </a:lnTo>
                  <a:lnTo>
                    <a:pt x="493" y="129"/>
                  </a:lnTo>
                  <a:lnTo>
                    <a:pt x="493" y="128"/>
                  </a:lnTo>
                  <a:lnTo>
                    <a:pt x="494" y="126"/>
                  </a:lnTo>
                  <a:lnTo>
                    <a:pt x="496" y="122"/>
                  </a:lnTo>
                  <a:lnTo>
                    <a:pt x="489" y="121"/>
                  </a:lnTo>
                  <a:lnTo>
                    <a:pt x="482" y="119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7" y="112"/>
                  </a:lnTo>
                  <a:lnTo>
                    <a:pt x="477" y="107"/>
                  </a:lnTo>
                  <a:lnTo>
                    <a:pt x="494" y="110"/>
                  </a:lnTo>
                  <a:lnTo>
                    <a:pt x="503" y="108"/>
                  </a:lnTo>
                  <a:lnTo>
                    <a:pt x="510" y="105"/>
                  </a:lnTo>
                  <a:lnTo>
                    <a:pt x="514" y="100"/>
                  </a:lnTo>
                  <a:lnTo>
                    <a:pt x="519" y="93"/>
                  </a:lnTo>
                  <a:lnTo>
                    <a:pt x="528" y="89"/>
                  </a:lnTo>
                  <a:lnTo>
                    <a:pt x="538" y="86"/>
                  </a:lnTo>
                  <a:lnTo>
                    <a:pt x="545" y="89"/>
                  </a:lnTo>
                  <a:lnTo>
                    <a:pt x="554" y="93"/>
                  </a:lnTo>
                  <a:lnTo>
                    <a:pt x="561" y="94"/>
                  </a:lnTo>
                  <a:lnTo>
                    <a:pt x="569" y="93"/>
                  </a:lnTo>
                  <a:lnTo>
                    <a:pt x="566" y="91"/>
                  </a:lnTo>
                  <a:lnTo>
                    <a:pt x="562" y="89"/>
                  </a:lnTo>
                  <a:lnTo>
                    <a:pt x="561" y="89"/>
                  </a:lnTo>
                  <a:lnTo>
                    <a:pt x="561" y="87"/>
                  </a:lnTo>
                  <a:lnTo>
                    <a:pt x="559" y="86"/>
                  </a:lnTo>
                  <a:lnTo>
                    <a:pt x="559" y="82"/>
                  </a:lnTo>
                  <a:lnTo>
                    <a:pt x="557" y="77"/>
                  </a:lnTo>
                  <a:lnTo>
                    <a:pt x="562" y="75"/>
                  </a:lnTo>
                  <a:lnTo>
                    <a:pt x="566" y="73"/>
                  </a:lnTo>
                  <a:lnTo>
                    <a:pt x="569" y="73"/>
                  </a:lnTo>
                  <a:lnTo>
                    <a:pt x="571" y="72"/>
                  </a:lnTo>
                  <a:lnTo>
                    <a:pt x="575" y="70"/>
                  </a:lnTo>
                  <a:lnTo>
                    <a:pt x="582" y="70"/>
                  </a:lnTo>
                  <a:lnTo>
                    <a:pt x="585" y="72"/>
                  </a:lnTo>
                  <a:lnTo>
                    <a:pt x="589" y="75"/>
                  </a:lnTo>
                  <a:lnTo>
                    <a:pt x="592" y="77"/>
                  </a:lnTo>
                  <a:lnTo>
                    <a:pt x="592" y="73"/>
                  </a:lnTo>
                  <a:lnTo>
                    <a:pt x="590" y="72"/>
                  </a:lnTo>
                  <a:lnTo>
                    <a:pt x="590" y="70"/>
                  </a:lnTo>
                  <a:lnTo>
                    <a:pt x="590" y="70"/>
                  </a:lnTo>
                  <a:lnTo>
                    <a:pt x="590" y="68"/>
                  </a:lnTo>
                  <a:lnTo>
                    <a:pt x="589" y="65"/>
                  </a:lnTo>
                  <a:lnTo>
                    <a:pt x="594" y="63"/>
                  </a:lnTo>
                  <a:lnTo>
                    <a:pt x="597" y="61"/>
                  </a:lnTo>
                  <a:lnTo>
                    <a:pt x="603" y="58"/>
                  </a:lnTo>
                  <a:lnTo>
                    <a:pt x="606" y="54"/>
                  </a:lnTo>
                  <a:lnTo>
                    <a:pt x="608" y="54"/>
                  </a:lnTo>
                  <a:lnTo>
                    <a:pt x="615" y="54"/>
                  </a:lnTo>
                  <a:lnTo>
                    <a:pt x="620" y="56"/>
                  </a:lnTo>
                  <a:lnTo>
                    <a:pt x="624" y="60"/>
                  </a:lnTo>
                  <a:lnTo>
                    <a:pt x="630" y="60"/>
                  </a:lnTo>
                  <a:lnTo>
                    <a:pt x="639" y="58"/>
                  </a:lnTo>
                  <a:lnTo>
                    <a:pt x="643" y="46"/>
                  </a:lnTo>
                  <a:lnTo>
                    <a:pt x="648" y="44"/>
                  </a:lnTo>
                  <a:lnTo>
                    <a:pt x="653" y="44"/>
                  </a:lnTo>
                  <a:lnTo>
                    <a:pt x="658" y="44"/>
                  </a:lnTo>
                  <a:lnTo>
                    <a:pt x="662" y="46"/>
                  </a:lnTo>
                  <a:lnTo>
                    <a:pt x="665" y="46"/>
                  </a:lnTo>
                  <a:lnTo>
                    <a:pt x="672" y="35"/>
                  </a:lnTo>
                  <a:lnTo>
                    <a:pt x="683" y="33"/>
                  </a:lnTo>
                  <a:lnTo>
                    <a:pt x="690" y="37"/>
                  </a:lnTo>
                  <a:lnTo>
                    <a:pt x="697" y="40"/>
                  </a:lnTo>
                  <a:lnTo>
                    <a:pt x="704" y="42"/>
                  </a:lnTo>
                  <a:lnTo>
                    <a:pt x="713" y="39"/>
                  </a:lnTo>
                  <a:lnTo>
                    <a:pt x="725" y="32"/>
                  </a:lnTo>
                  <a:lnTo>
                    <a:pt x="737" y="26"/>
                  </a:lnTo>
                  <a:close/>
                  <a:moveTo>
                    <a:pt x="1259" y="0"/>
                  </a:moveTo>
                  <a:lnTo>
                    <a:pt x="1283" y="0"/>
                  </a:lnTo>
                  <a:lnTo>
                    <a:pt x="1308" y="4"/>
                  </a:lnTo>
                  <a:lnTo>
                    <a:pt x="1330" y="7"/>
                  </a:lnTo>
                  <a:lnTo>
                    <a:pt x="1350" y="12"/>
                  </a:lnTo>
                  <a:lnTo>
                    <a:pt x="1379" y="7"/>
                  </a:lnTo>
                  <a:lnTo>
                    <a:pt x="1383" y="11"/>
                  </a:lnTo>
                  <a:lnTo>
                    <a:pt x="1386" y="12"/>
                  </a:lnTo>
                  <a:lnTo>
                    <a:pt x="1390" y="18"/>
                  </a:lnTo>
                  <a:lnTo>
                    <a:pt x="1392" y="21"/>
                  </a:lnTo>
                  <a:lnTo>
                    <a:pt x="1395" y="23"/>
                  </a:lnTo>
                  <a:lnTo>
                    <a:pt x="1412" y="30"/>
                  </a:lnTo>
                  <a:lnTo>
                    <a:pt x="1432" y="35"/>
                  </a:lnTo>
                  <a:lnTo>
                    <a:pt x="1449" y="39"/>
                  </a:lnTo>
                  <a:lnTo>
                    <a:pt x="1449" y="46"/>
                  </a:lnTo>
                  <a:lnTo>
                    <a:pt x="1421" y="46"/>
                  </a:lnTo>
                  <a:lnTo>
                    <a:pt x="1409" y="40"/>
                  </a:lnTo>
                  <a:lnTo>
                    <a:pt x="1395" y="40"/>
                  </a:lnTo>
                  <a:lnTo>
                    <a:pt x="1379" y="42"/>
                  </a:lnTo>
                  <a:lnTo>
                    <a:pt x="1364" y="46"/>
                  </a:lnTo>
                  <a:lnTo>
                    <a:pt x="1364" y="54"/>
                  </a:lnTo>
                  <a:lnTo>
                    <a:pt x="1383" y="54"/>
                  </a:lnTo>
                  <a:lnTo>
                    <a:pt x="1397" y="51"/>
                  </a:lnTo>
                  <a:lnTo>
                    <a:pt x="1414" y="49"/>
                  </a:lnTo>
                  <a:lnTo>
                    <a:pt x="1435" y="49"/>
                  </a:lnTo>
                  <a:lnTo>
                    <a:pt x="1456" y="49"/>
                  </a:lnTo>
                  <a:lnTo>
                    <a:pt x="1472" y="49"/>
                  </a:lnTo>
                  <a:lnTo>
                    <a:pt x="1486" y="63"/>
                  </a:lnTo>
                  <a:lnTo>
                    <a:pt x="1503" y="73"/>
                  </a:lnTo>
                  <a:lnTo>
                    <a:pt x="1498" y="84"/>
                  </a:lnTo>
                  <a:lnTo>
                    <a:pt x="1488" y="91"/>
                  </a:lnTo>
                  <a:lnTo>
                    <a:pt x="1479" y="96"/>
                  </a:lnTo>
                  <a:lnTo>
                    <a:pt x="1467" y="100"/>
                  </a:lnTo>
                  <a:lnTo>
                    <a:pt x="1449" y="100"/>
                  </a:lnTo>
                  <a:lnTo>
                    <a:pt x="1433" y="105"/>
                  </a:lnTo>
                  <a:lnTo>
                    <a:pt x="1416" y="105"/>
                  </a:lnTo>
                  <a:lnTo>
                    <a:pt x="1397" y="103"/>
                  </a:lnTo>
                  <a:lnTo>
                    <a:pt x="1379" y="101"/>
                  </a:lnTo>
                  <a:lnTo>
                    <a:pt x="1362" y="101"/>
                  </a:lnTo>
                  <a:lnTo>
                    <a:pt x="1348" y="105"/>
                  </a:lnTo>
                  <a:lnTo>
                    <a:pt x="1337" y="115"/>
                  </a:lnTo>
                  <a:lnTo>
                    <a:pt x="1379" y="115"/>
                  </a:lnTo>
                  <a:lnTo>
                    <a:pt x="1392" y="112"/>
                  </a:lnTo>
                  <a:lnTo>
                    <a:pt x="1407" y="110"/>
                  </a:lnTo>
                  <a:lnTo>
                    <a:pt x="1425" y="112"/>
                  </a:lnTo>
                  <a:lnTo>
                    <a:pt x="1437" y="115"/>
                  </a:lnTo>
                  <a:lnTo>
                    <a:pt x="1440" y="128"/>
                  </a:lnTo>
                  <a:lnTo>
                    <a:pt x="1446" y="126"/>
                  </a:lnTo>
                  <a:lnTo>
                    <a:pt x="1454" y="121"/>
                  </a:lnTo>
                  <a:lnTo>
                    <a:pt x="1465" y="117"/>
                  </a:lnTo>
                  <a:lnTo>
                    <a:pt x="1475" y="115"/>
                  </a:lnTo>
                  <a:lnTo>
                    <a:pt x="1477" y="121"/>
                  </a:lnTo>
                  <a:lnTo>
                    <a:pt x="1479" y="124"/>
                  </a:lnTo>
                  <a:lnTo>
                    <a:pt x="1481" y="126"/>
                  </a:lnTo>
                  <a:lnTo>
                    <a:pt x="1484" y="128"/>
                  </a:lnTo>
                  <a:lnTo>
                    <a:pt x="1488" y="131"/>
                  </a:lnTo>
                  <a:lnTo>
                    <a:pt x="1472" y="161"/>
                  </a:lnTo>
                  <a:lnTo>
                    <a:pt x="1479" y="161"/>
                  </a:lnTo>
                  <a:lnTo>
                    <a:pt x="1491" y="154"/>
                  </a:lnTo>
                  <a:lnTo>
                    <a:pt x="1507" y="145"/>
                  </a:lnTo>
                  <a:lnTo>
                    <a:pt x="1526" y="138"/>
                  </a:lnTo>
                  <a:lnTo>
                    <a:pt x="1547" y="131"/>
                  </a:lnTo>
                  <a:lnTo>
                    <a:pt x="1570" y="126"/>
                  </a:lnTo>
                  <a:lnTo>
                    <a:pt x="1590" y="126"/>
                  </a:lnTo>
                  <a:lnTo>
                    <a:pt x="1610" y="128"/>
                  </a:lnTo>
                  <a:lnTo>
                    <a:pt x="1624" y="136"/>
                  </a:lnTo>
                  <a:lnTo>
                    <a:pt x="1632" y="150"/>
                  </a:lnTo>
                  <a:lnTo>
                    <a:pt x="1638" y="150"/>
                  </a:lnTo>
                  <a:lnTo>
                    <a:pt x="1638" y="152"/>
                  </a:lnTo>
                  <a:lnTo>
                    <a:pt x="1638" y="152"/>
                  </a:lnTo>
                  <a:lnTo>
                    <a:pt x="1636" y="154"/>
                  </a:lnTo>
                  <a:lnTo>
                    <a:pt x="1634" y="154"/>
                  </a:lnTo>
                  <a:lnTo>
                    <a:pt x="1634" y="154"/>
                  </a:lnTo>
                  <a:lnTo>
                    <a:pt x="1632" y="154"/>
                  </a:lnTo>
                  <a:lnTo>
                    <a:pt x="1629" y="157"/>
                  </a:lnTo>
                  <a:lnTo>
                    <a:pt x="1624" y="159"/>
                  </a:lnTo>
                  <a:lnTo>
                    <a:pt x="1618" y="161"/>
                  </a:lnTo>
                  <a:lnTo>
                    <a:pt x="1611" y="163"/>
                  </a:lnTo>
                  <a:lnTo>
                    <a:pt x="1606" y="164"/>
                  </a:lnTo>
                  <a:lnTo>
                    <a:pt x="1594" y="183"/>
                  </a:lnTo>
                  <a:lnTo>
                    <a:pt x="1571" y="197"/>
                  </a:lnTo>
                  <a:lnTo>
                    <a:pt x="1545" y="206"/>
                  </a:lnTo>
                  <a:lnTo>
                    <a:pt x="1514" y="211"/>
                  </a:lnTo>
                  <a:lnTo>
                    <a:pt x="1514" y="217"/>
                  </a:lnTo>
                  <a:lnTo>
                    <a:pt x="1514" y="220"/>
                  </a:lnTo>
                  <a:lnTo>
                    <a:pt x="1514" y="222"/>
                  </a:lnTo>
                  <a:lnTo>
                    <a:pt x="1512" y="224"/>
                  </a:lnTo>
                  <a:lnTo>
                    <a:pt x="1514" y="225"/>
                  </a:lnTo>
                  <a:lnTo>
                    <a:pt x="1514" y="227"/>
                  </a:lnTo>
                  <a:lnTo>
                    <a:pt x="1517" y="231"/>
                  </a:lnTo>
                  <a:lnTo>
                    <a:pt x="1522" y="234"/>
                  </a:lnTo>
                  <a:lnTo>
                    <a:pt x="1526" y="236"/>
                  </a:lnTo>
                  <a:lnTo>
                    <a:pt x="1529" y="239"/>
                  </a:lnTo>
                  <a:lnTo>
                    <a:pt x="1533" y="241"/>
                  </a:lnTo>
                  <a:lnTo>
                    <a:pt x="1536" y="246"/>
                  </a:lnTo>
                  <a:lnTo>
                    <a:pt x="1533" y="253"/>
                  </a:lnTo>
                  <a:lnTo>
                    <a:pt x="1529" y="269"/>
                  </a:lnTo>
                  <a:lnTo>
                    <a:pt x="1526" y="288"/>
                  </a:lnTo>
                  <a:lnTo>
                    <a:pt x="1522" y="307"/>
                  </a:lnTo>
                  <a:lnTo>
                    <a:pt x="1522" y="323"/>
                  </a:lnTo>
                  <a:lnTo>
                    <a:pt x="1526" y="321"/>
                  </a:lnTo>
                  <a:lnTo>
                    <a:pt x="1529" y="321"/>
                  </a:lnTo>
                  <a:lnTo>
                    <a:pt x="1531" y="321"/>
                  </a:lnTo>
                  <a:lnTo>
                    <a:pt x="1535" y="321"/>
                  </a:lnTo>
                  <a:lnTo>
                    <a:pt x="1536" y="321"/>
                  </a:lnTo>
                  <a:lnTo>
                    <a:pt x="1542" y="323"/>
                  </a:lnTo>
                  <a:lnTo>
                    <a:pt x="1540" y="328"/>
                  </a:lnTo>
                  <a:lnTo>
                    <a:pt x="1540" y="330"/>
                  </a:lnTo>
                  <a:lnTo>
                    <a:pt x="1540" y="334"/>
                  </a:lnTo>
                  <a:lnTo>
                    <a:pt x="1540" y="335"/>
                  </a:lnTo>
                  <a:lnTo>
                    <a:pt x="1540" y="339"/>
                  </a:lnTo>
                  <a:lnTo>
                    <a:pt x="1542" y="346"/>
                  </a:lnTo>
                  <a:lnTo>
                    <a:pt x="1536" y="346"/>
                  </a:lnTo>
                  <a:lnTo>
                    <a:pt x="1536" y="349"/>
                  </a:lnTo>
                  <a:lnTo>
                    <a:pt x="1533" y="348"/>
                  </a:lnTo>
                  <a:lnTo>
                    <a:pt x="1529" y="344"/>
                  </a:lnTo>
                  <a:lnTo>
                    <a:pt x="1528" y="342"/>
                  </a:lnTo>
                  <a:lnTo>
                    <a:pt x="1524" y="341"/>
                  </a:lnTo>
                  <a:lnTo>
                    <a:pt x="1521" y="339"/>
                  </a:lnTo>
                  <a:lnTo>
                    <a:pt x="1514" y="339"/>
                  </a:lnTo>
                  <a:lnTo>
                    <a:pt x="1510" y="341"/>
                  </a:lnTo>
                  <a:lnTo>
                    <a:pt x="1507" y="342"/>
                  </a:lnTo>
                  <a:lnTo>
                    <a:pt x="1503" y="344"/>
                  </a:lnTo>
                  <a:lnTo>
                    <a:pt x="1501" y="346"/>
                  </a:lnTo>
                  <a:lnTo>
                    <a:pt x="1498" y="348"/>
                  </a:lnTo>
                  <a:lnTo>
                    <a:pt x="1496" y="351"/>
                  </a:lnTo>
                  <a:lnTo>
                    <a:pt x="1494" y="358"/>
                  </a:lnTo>
                  <a:lnTo>
                    <a:pt x="1517" y="365"/>
                  </a:lnTo>
                  <a:lnTo>
                    <a:pt x="1522" y="396"/>
                  </a:lnTo>
                  <a:lnTo>
                    <a:pt x="1517" y="396"/>
                  </a:lnTo>
                  <a:lnTo>
                    <a:pt x="1514" y="396"/>
                  </a:lnTo>
                  <a:lnTo>
                    <a:pt x="1510" y="398"/>
                  </a:lnTo>
                  <a:lnTo>
                    <a:pt x="1507" y="400"/>
                  </a:lnTo>
                  <a:lnTo>
                    <a:pt x="1507" y="407"/>
                  </a:lnTo>
                  <a:lnTo>
                    <a:pt x="1515" y="412"/>
                  </a:lnTo>
                  <a:lnTo>
                    <a:pt x="1521" y="419"/>
                  </a:lnTo>
                  <a:lnTo>
                    <a:pt x="1524" y="428"/>
                  </a:lnTo>
                  <a:lnTo>
                    <a:pt x="1526" y="442"/>
                  </a:lnTo>
                  <a:lnTo>
                    <a:pt x="1517" y="442"/>
                  </a:lnTo>
                  <a:lnTo>
                    <a:pt x="1515" y="442"/>
                  </a:lnTo>
                  <a:lnTo>
                    <a:pt x="1510" y="440"/>
                  </a:lnTo>
                  <a:lnTo>
                    <a:pt x="1507" y="442"/>
                  </a:lnTo>
                  <a:lnTo>
                    <a:pt x="1501" y="442"/>
                  </a:lnTo>
                  <a:lnTo>
                    <a:pt x="1498" y="445"/>
                  </a:lnTo>
                  <a:lnTo>
                    <a:pt x="1494" y="449"/>
                  </a:lnTo>
                  <a:lnTo>
                    <a:pt x="1500" y="452"/>
                  </a:lnTo>
                  <a:lnTo>
                    <a:pt x="1503" y="454"/>
                  </a:lnTo>
                  <a:lnTo>
                    <a:pt x="1505" y="456"/>
                  </a:lnTo>
                  <a:lnTo>
                    <a:pt x="1507" y="457"/>
                  </a:lnTo>
                  <a:lnTo>
                    <a:pt x="1508" y="463"/>
                  </a:lnTo>
                  <a:lnTo>
                    <a:pt x="1510" y="468"/>
                  </a:lnTo>
                  <a:lnTo>
                    <a:pt x="1508" y="470"/>
                  </a:lnTo>
                  <a:lnTo>
                    <a:pt x="1508" y="471"/>
                  </a:lnTo>
                  <a:lnTo>
                    <a:pt x="1508" y="471"/>
                  </a:lnTo>
                  <a:lnTo>
                    <a:pt x="1507" y="473"/>
                  </a:lnTo>
                  <a:lnTo>
                    <a:pt x="1507" y="477"/>
                  </a:lnTo>
                  <a:lnTo>
                    <a:pt x="1493" y="477"/>
                  </a:lnTo>
                  <a:lnTo>
                    <a:pt x="1479" y="480"/>
                  </a:lnTo>
                  <a:lnTo>
                    <a:pt x="1468" y="484"/>
                  </a:lnTo>
                  <a:lnTo>
                    <a:pt x="1472" y="484"/>
                  </a:lnTo>
                  <a:lnTo>
                    <a:pt x="1477" y="487"/>
                  </a:lnTo>
                  <a:lnTo>
                    <a:pt x="1481" y="489"/>
                  </a:lnTo>
                  <a:lnTo>
                    <a:pt x="1484" y="489"/>
                  </a:lnTo>
                  <a:lnTo>
                    <a:pt x="1488" y="491"/>
                  </a:lnTo>
                  <a:lnTo>
                    <a:pt x="1491" y="494"/>
                  </a:lnTo>
                  <a:lnTo>
                    <a:pt x="1494" y="499"/>
                  </a:lnTo>
                  <a:lnTo>
                    <a:pt x="1488" y="508"/>
                  </a:lnTo>
                  <a:lnTo>
                    <a:pt x="1484" y="519"/>
                  </a:lnTo>
                  <a:lnTo>
                    <a:pt x="1479" y="531"/>
                  </a:lnTo>
                  <a:lnTo>
                    <a:pt x="1477" y="526"/>
                  </a:lnTo>
                  <a:lnTo>
                    <a:pt x="1474" y="522"/>
                  </a:lnTo>
                  <a:lnTo>
                    <a:pt x="1472" y="520"/>
                  </a:lnTo>
                  <a:lnTo>
                    <a:pt x="1468" y="520"/>
                  </a:lnTo>
                  <a:lnTo>
                    <a:pt x="1463" y="519"/>
                  </a:lnTo>
                  <a:lnTo>
                    <a:pt x="1456" y="519"/>
                  </a:lnTo>
                  <a:lnTo>
                    <a:pt x="1456" y="522"/>
                  </a:lnTo>
                  <a:lnTo>
                    <a:pt x="1460" y="522"/>
                  </a:lnTo>
                  <a:lnTo>
                    <a:pt x="1472" y="534"/>
                  </a:lnTo>
                  <a:lnTo>
                    <a:pt x="1482" y="548"/>
                  </a:lnTo>
                  <a:lnTo>
                    <a:pt x="1488" y="566"/>
                  </a:lnTo>
                  <a:lnTo>
                    <a:pt x="1491" y="587"/>
                  </a:lnTo>
                  <a:lnTo>
                    <a:pt x="1488" y="587"/>
                  </a:lnTo>
                  <a:lnTo>
                    <a:pt x="1488" y="592"/>
                  </a:lnTo>
                  <a:lnTo>
                    <a:pt x="1460" y="595"/>
                  </a:lnTo>
                  <a:lnTo>
                    <a:pt x="1460" y="576"/>
                  </a:lnTo>
                  <a:lnTo>
                    <a:pt x="1456" y="573"/>
                  </a:lnTo>
                  <a:lnTo>
                    <a:pt x="1453" y="571"/>
                  </a:lnTo>
                  <a:lnTo>
                    <a:pt x="1451" y="569"/>
                  </a:lnTo>
                  <a:lnTo>
                    <a:pt x="1446" y="566"/>
                  </a:lnTo>
                  <a:lnTo>
                    <a:pt x="1440" y="564"/>
                  </a:lnTo>
                  <a:lnTo>
                    <a:pt x="1432" y="569"/>
                  </a:lnTo>
                  <a:lnTo>
                    <a:pt x="1421" y="573"/>
                  </a:lnTo>
                  <a:lnTo>
                    <a:pt x="1409" y="574"/>
                  </a:lnTo>
                  <a:lnTo>
                    <a:pt x="1398" y="578"/>
                  </a:lnTo>
                  <a:lnTo>
                    <a:pt x="1392" y="583"/>
                  </a:lnTo>
                  <a:lnTo>
                    <a:pt x="1398" y="583"/>
                  </a:lnTo>
                  <a:lnTo>
                    <a:pt x="1407" y="583"/>
                  </a:lnTo>
                  <a:lnTo>
                    <a:pt x="1421" y="581"/>
                  </a:lnTo>
                  <a:lnTo>
                    <a:pt x="1437" y="580"/>
                  </a:lnTo>
                  <a:lnTo>
                    <a:pt x="1437" y="587"/>
                  </a:lnTo>
                  <a:lnTo>
                    <a:pt x="1402" y="599"/>
                  </a:lnTo>
                  <a:lnTo>
                    <a:pt x="1402" y="602"/>
                  </a:lnTo>
                  <a:lnTo>
                    <a:pt x="1411" y="602"/>
                  </a:lnTo>
                  <a:lnTo>
                    <a:pt x="1416" y="601"/>
                  </a:lnTo>
                  <a:lnTo>
                    <a:pt x="1423" y="599"/>
                  </a:lnTo>
                  <a:lnTo>
                    <a:pt x="1430" y="597"/>
                  </a:lnTo>
                  <a:lnTo>
                    <a:pt x="1437" y="595"/>
                  </a:lnTo>
                  <a:lnTo>
                    <a:pt x="1439" y="604"/>
                  </a:lnTo>
                  <a:lnTo>
                    <a:pt x="1446" y="608"/>
                  </a:lnTo>
                  <a:lnTo>
                    <a:pt x="1453" y="609"/>
                  </a:lnTo>
                  <a:lnTo>
                    <a:pt x="1465" y="608"/>
                  </a:lnTo>
                  <a:lnTo>
                    <a:pt x="1479" y="608"/>
                  </a:lnTo>
                  <a:lnTo>
                    <a:pt x="1479" y="611"/>
                  </a:lnTo>
                  <a:lnTo>
                    <a:pt x="1475" y="611"/>
                  </a:lnTo>
                  <a:lnTo>
                    <a:pt x="1456" y="629"/>
                  </a:lnTo>
                  <a:lnTo>
                    <a:pt x="1435" y="646"/>
                  </a:lnTo>
                  <a:lnTo>
                    <a:pt x="1414" y="660"/>
                  </a:lnTo>
                  <a:lnTo>
                    <a:pt x="1390" y="672"/>
                  </a:lnTo>
                  <a:lnTo>
                    <a:pt x="1364" y="677"/>
                  </a:lnTo>
                  <a:lnTo>
                    <a:pt x="1334" y="676"/>
                  </a:lnTo>
                  <a:lnTo>
                    <a:pt x="1334" y="681"/>
                  </a:lnTo>
                  <a:lnTo>
                    <a:pt x="1334" y="686"/>
                  </a:lnTo>
                  <a:lnTo>
                    <a:pt x="1332" y="690"/>
                  </a:lnTo>
                  <a:lnTo>
                    <a:pt x="1330" y="691"/>
                  </a:lnTo>
                  <a:lnTo>
                    <a:pt x="1329" y="691"/>
                  </a:lnTo>
                  <a:lnTo>
                    <a:pt x="1327" y="693"/>
                  </a:lnTo>
                  <a:lnTo>
                    <a:pt x="1323" y="695"/>
                  </a:lnTo>
                  <a:lnTo>
                    <a:pt x="1320" y="697"/>
                  </a:lnTo>
                  <a:lnTo>
                    <a:pt x="1318" y="698"/>
                  </a:lnTo>
                  <a:lnTo>
                    <a:pt x="1315" y="702"/>
                  </a:lnTo>
                  <a:lnTo>
                    <a:pt x="1311" y="712"/>
                  </a:lnTo>
                  <a:lnTo>
                    <a:pt x="1309" y="725"/>
                  </a:lnTo>
                  <a:lnTo>
                    <a:pt x="1306" y="733"/>
                  </a:lnTo>
                  <a:lnTo>
                    <a:pt x="1297" y="742"/>
                  </a:lnTo>
                  <a:lnTo>
                    <a:pt x="1282" y="752"/>
                  </a:lnTo>
                  <a:lnTo>
                    <a:pt x="1262" y="761"/>
                  </a:lnTo>
                  <a:lnTo>
                    <a:pt x="1245" y="768"/>
                  </a:lnTo>
                  <a:lnTo>
                    <a:pt x="1229" y="772"/>
                  </a:lnTo>
                  <a:lnTo>
                    <a:pt x="1229" y="768"/>
                  </a:lnTo>
                  <a:lnTo>
                    <a:pt x="1229" y="765"/>
                  </a:lnTo>
                  <a:lnTo>
                    <a:pt x="1227" y="765"/>
                  </a:lnTo>
                  <a:lnTo>
                    <a:pt x="1227" y="763"/>
                  </a:lnTo>
                  <a:lnTo>
                    <a:pt x="1226" y="761"/>
                  </a:lnTo>
                  <a:lnTo>
                    <a:pt x="1224" y="775"/>
                  </a:lnTo>
                  <a:lnTo>
                    <a:pt x="1219" y="787"/>
                  </a:lnTo>
                  <a:lnTo>
                    <a:pt x="1215" y="798"/>
                  </a:lnTo>
                  <a:lnTo>
                    <a:pt x="1210" y="808"/>
                  </a:lnTo>
                  <a:lnTo>
                    <a:pt x="1206" y="822"/>
                  </a:lnTo>
                  <a:lnTo>
                    <a:pt x="1210" y="824"/>
                  </a:lnTo>
                  <a:lnTo>
                    <a:pt x="1210" y="826"/>
                  </a:lnTo>
                  <a:lnTo>
                    <a:pt x="1212" y="826"/>
                  </a:lnTo>
                  <a:lnTo>
                    <a:pt x="1212" y="826"/>
                  </a:lnTo>
                  <a:lnTo>
                    <a:pt x="1212" y="828"/>
                  </a:lnTo>
                  <a:lnTo>
                    <a:pt x="1210" y="829"/>
                  </a:lnTo>
                  <a:lnTo>
                    <a:pt x="1206" y="833"/>
                  </a:lnTo>
                  <a:lnTo>
                    <a:pt x="1203" y="835"/>
                  </a:lnTo>
                  <a:lnTo>
                    <a:pt x="1200" y="838"/>
                  </a:lnTo>
                  <a:lnTo>
                    <a:pt x="1196" y="840"/>
                  </a:lnTo>
                  <a:lnTo>
                    <a:pt x="1194" y="843"/>
                  </a:lnTo>
                  <a:lnTo>
                    <a:pt x="1191" y="848"/>
                  </a:lnTo>
                  <a:lnTo>
                    <a:pt x="1184" y="868"/>
                  </a:lnTo>
                  <a:lnTo>
                    <a:pt x="1179" y="889"/>
                  </a:lnTo>
                  <a:lnTo>
                    <a:pt x="1177" y="913"/>
                  </a:lnTo>
                  <a:lnTo>
                    <a:pt x="1173" y="936"/>
                  </a:lnTo>
                  <a:lnTo>
                    <a:pt x="1168" y="957"/>
                  </a:lnTo>
                  <a:lnTo>
                    <a:pt x="1165" y="955"/>
                  </a:lnTo>
                  <a:lnTo>
                    <a:pt x="1165" y="955"/>
                  </a:lnTo>
                  <a:lnTo>
                    <a:pt x="1163" y="955"/>
                  </a:lnTo>
                  <a:lnTo>
                    <a:pt x="1163" y="953"/>
                  </a:lnTo>
                  <a:lnTo>
                    <a:pt x="1161" y="953"/>
                  </a:lnTo>
                  <a:lnTo>
                    <a:pt x="1156" y="950"/>
                  </a:lnTo>
                  <a:lnTo>
                    <a:pt x="1147" y="943"/>
                  </a:lnTo>
                  <a:lnTo>
                    <a:pt x="1133" y="934"/>
                  </a:lnTo>
                  <a:lnTo>
                    <a:pt x="1117" y="925"/>
                  </a:lnTo>
                  <a:lnTo>
                    <a:pt x="1102" y="915"/>
                  </a:lnTo>
                  <a:lnTo>
                    <a:pt x="1090" y="906"/>
                  </a:lnTo>
                  <a:lnTo>
                    <a:pt x="1079" y="901"/>
                  </a:lnTo>
                  <a:lnTo>
                    <a:pt x="1076" y="899"/>
                  </a:lnTo>
                  <a:lnTo>
                    <a:pt x="1072" y="861"/>
                  </a:lnTo>
                  <a:lnTo>
                    <a:pt x="1070" y="857"/>
                  </a:lnTo>
                  <a:lnTo>
                    <a:pt x="1065" y="854"/>
                  </a:lnTo>
                  <a:lnTo>
                    <a:pt x="1062" y="852"/>
                  </a:lnTo>
                  <a:lnTo>
                    <a:pt x="1056" y="848"/>
                  </a:lnTo>
                  <a:lnTo>
                    <a:pt x="1053" y="845"/>
                  </a:lnTo>
                  <a:lnTo>
                    <a:pt x="1056" y="843"/>
                  </a:lnTo>
                  <a:lnTo>
                    <a:pt x="1056" y="841"/>
                  </a:lnTo>
                  <a:lnTo>
                    <a:pt x="1058" y="840"/>
                  </a:lnTo>
                  <a:lnTo>
                    <a:pt x="1058" y="840"/>
                  </a:lnTo>
                  <a:lnTo>
                    <a:pt x="1060" y="836"/>
                  </a:lnTo>
                  <a:lnTo>
                    <a:pt x="1062" y="833"/>
                  </a:lnTo>
                  <a:lnTo>
                    <a:pt x="1053" y="833"/>
                  </a:lnTo>
                  <a:lnTo>
                    <a:pt x="1048" y="833"/>
                  </a:lnTo>
                  <a:lnTo>
                    <a:pt x="1044" y="833"/>
                  </a:lnTo>
                  <a:lnTo>
                    <a:pt x="1042" y="831"/>
                  </a:lnTo>
                  <a:lnTo>
                    <a:pt x="1041" y="828"/>
                  </a:lnTo>
                  <a:lnTo>
                    <a:pt x="1037" y="822"/>
                  </a:lnTo>
                  <a:lnTo>
                    <a:pt x="1035" y="819"/>
                  </a:lnTo>
                  <a:lnTo>
                    <a:pt x="1035" y="815"/>
                  </a:lnTo>
                  <a:lnTo>
                    <a:pt x="1035" y="814"/>
                  </a:lnTo>
                  <a:lnTo>
                    <a:pt x="1035" y="810"/>
                  </a:lnTo>
                  <a:lnTo>
                    <a:pt x="1037" y="807"/>
                  </a:lnTo>
                  <a:lnTo>
                    <a:pt x="1037" y="803"/>
                  </a:lnTo>
                  <a:lnTo>
                    <a:pt x="1027" y="803"/>
                  </a:lnTo>
                  <a:lnTo>
                    <a:pt x="1027" y="798"/>
                  </a:lnTo>
                  <a:lnTo>
                    <a:pt x="1028" y="793"/>
                  </a:lnTo>
                  <a:lnTo>
                    <a:pt x="1030" y="791"/>
                  </a:lnTo>
                  <a:lnTo>
                    <a:pt x="1030" y="787"/>
                  </a:lnTo>
                  <a:lnTo>
                    <a:pt x="1032" y="784"/>
                  </a:lnTo>
                  <a:lnTo>
                    <a:pt x="1034" y="779"/>
                  </a:lnTo>
                  <a:lnTo>
                    <a:pt x="1028" y="779"/>
                  </a:lnTo>
                  <a:lnTo>
                    <a:pt x="1023" y="779"/>
                  </a:lnTo>
                  <a:lnTo>
                    <a:pt x="1020" y="777"/>
                  </a:lnTo>
                  <a:lnTo>
                    <a:pt x="1014" y="775"/>
                  </a:lnTo>
                  <a:lnTo>
                    <a:pt x="1013" y="749"/>
                  </a:lnTo>
                  <a:lnTo>
                    <a:pt x="1011" y="725"/>
                  </a:lnTo>
                  <a:lnTo>
                    <a:pt x="1011" y="702"/>
                  </a:lnTo>
                  <a:lnTo>
                    <a:pt x="1018" y="679"/>
                  </a:lnTo>
                  <a:lnTo>
                    <a:pt x="1025" y="669"/>
                  </a:lnTo>
                  <a:lnTo>
                    <a:pt x="1034" y="662"/>
                  </a:lnTo>
                  <a:lnTo>
                    <a:pt x="1041" y="656"/>
                  </a:lnTo>
                  <a:lnTo>
                    <a:pt x="1046" y="648"/>
                  </a:lnTo>
                  <a:lnTo>
                    <a:pt x="1051" y="637"/>
                  </a:lnTo>
                  <a:lnTo>
                    <a:pt x="1053" y="618"/>
                  </a:lnTo>
                  <a:lnTo>
                    <a:pt x="1049" y="618"/>
                  </a:lnTo>
                  <a:lnTo>
                    <a:pt x="1046" y="622"/>
                  </a:lnTo>
                  <a:lnTo>
                    <a:pt x="1042" y="623"/>
                  </a:lnTo>
                  <a:lnTo>
                    <a:pt x="1041" y="623"/>
                  </a:lnTo>
                  <a:lnTo>
                    <a:pt x="1037" y="623"/>
                  </a:lnTo>
                  <a:lnTo>
                    <a:pt x="1034" y="622"/>
                  </a:lnTo>
                  <a:lnTo>
                    <a:pt x="1020" y="618"/>
                  </a:lnTo>
                  <a:lnTo>
                    <a:pt x="1009" y="611"/>
                  </a:lnTo>
                  <a:lnTo>
                    <a:pt x="1002" y="601"/>
                  </a:lnTo>
                  <a:lnTo>
                    <a:pt x="999" y="583"/>
                  </a:lnTo>
                  <a:lnTo>
                    <a:pt x="1004" y="583"/>
                  </a:lnTo>
                  <a:lnTo>
                    <a:pt x="1004" y="580"/>
                  </a:lnTo>
                  <a:lnTo>
                    <a:pt x="1013" y="585"/>
                  </a:lnTo>
                  <a:lnTo>
                    <a:pt x="1023" y="592"/>
                  </a:lnTo>
                  <a:lnTo>
                    <a:pt x="1032" y="595"/>
                  </a:lnTo>
                  <a:lnTo>
                    <a:pt x="1042" y="595"/>
                  </a:lnTo>
                  <a:lnTo>
                    <a:pt x="1042" y="594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44" y="590"/>
                  </a:lnTo>
                  <a:lnTo>
                    <a:pt x="1046" y="587"/>
                  </a:lnTo>
                  <a:lnTo>
                    <a:pt x="1027" y="573"/>
                  </a:lnTo>
                  <a:lnTo>
                    <a:pt x="1011" y="553"/>
                  </a:lnTo>
                  <a:lnTo>
                    <a:pt x="1006" y="555"/>
                  </a:lnTo>
                  <a:lnTo>
                    <a:pt x="1002" y="557"/>
                  </a:lnTo>
                  <a:lnTo>
                    <a:pt x="997" y="559"/>
                  </a:lnTo>
                  <a:lnTo>
                    <a:pt x="992" y="560"/>
                  </a:lnTo>
                  <a:lnTo>
                    <a:pt x="988" y="557"/>
                  </a:lnTo>
                  <a:lnTo>
                    <a:pt x="987" y="555"/>
                  </a:lnTo>
                  <a:lnTo>
                    <a:pt x="985" y="552"/>
                  </a:lnTo>
                  <a:lnTo>
                    <a:pt x="983" y="550"/>
                  </a:lnTo>
                  <a:lnTo>
                    <a:pt x="980" y="545"/>
                  </a:lnTo>
                  <a:lnTo>
                    <a:pt x="990" y="534"/>
                  </a:lnTo>
                  <a:lnTo>
                    <a:pt x="992" y="519"/>
                  </a:lnTo>
                  <a:lnTo>
                    <a:pt x="990" y="499"/>
                  </a:lnTo>
                  <a:lnTo>
                    <a:pt x="985" y="478"/>
                  </a:lnTo>
                  <a:lnTo>
                    <a:pt x="976" y="456"/>
                  </a:lnTo>
                  <a:lnTo>
                    <a:pt x="966" y="435"/>
                  </a:lnTo>
                  <a:lnTo>
                    <a:pt x="953" y="416"/>
                  </a:lnTo>
                  <a:lnTo>
                    <a:pt x="943" y="398"/>
                  </a:lnTo>
                  <a:lnTo>
                    <a:pt x="934" y="384"/>
                  </a:lnTo>
                  <a:lnTo>
                    <a:pt x="913" y="370"/>
                  </a:lnTo>
                  <a:lnTo>
                    <a:pt x="889" y="365"/>
                  </a:lnTo>
                  <a:lnTo>
                    <a:pt x="864" y="365"/>
                  </a:lnTo>
                  <a:lnTo>
                    <a:pt x="836" y="365"/>
                  </a:lnTo>
                  <a:lnTo>
                    <a:pt x="809" y="367"/>
                  </a:lnTo>
                  <a:lnTo>
                    <a:pt x="781" y="365"/>
                  </a:lnTo>
                  <a:lnTo>
                    <a:pt x="781" y="360"/>
                  </a:lnTo>
                  <a:lnTo>
                    <a:pt x="781" y="356"/>
                  </a:lnTo>
                  <a:lnTo>
                    <a:pt x="782" y="355"/>
                  </a:lnTo>
                  <a:lnTo>
                    <a:pt x="782" y="353"/>
                  </a:lnTo>
                  <a:lnTo>
                    <a:pt x="782" y="351"/>
                  </a:lnTo>
                  <a:lnTo>
                    <a:pt x="781" y="349"/>
                  </a:lnTo>
                  <a:lnTo>
                    <a:pt x="770" y="344"/>
                  </a:lnTo>
                  <a:lnTo>
                    <a:pt x="760" y="341"/>
                  </a:lnTo>
                  <a:lnTo>
                    <a:pt x="749" y="334"/>
                  </a:lnTo>
                  <a:lnTo>
                    <a:pt x="758" y="334"/>
                  </a:lnTo>
                  <a:lnTo>
                    <a:pt x="768" y="330"/>
                  </a:lnTo>
                  <a:lnTo>
                    <a:pt x="782" y="327"/>
                  </a:lnTo>
                  <a:lnTo>
                    <a:pt x="798" y="325"/>
                  </a:lnTo>
                  <a:lnTo>
                    <a:pt x="810" y="321"/>
                  </a:lnTo>
                  <a:lnTo>
                    <a:pt x="819" y="314"/>
                  </a:lnTo>
                  <a:lnTo>
                    <a:pt x="777" y="314"/>
                  </a:lnTo>
                  <a:lnTo>
                    <a:pt x="767" y="311"/>
                  </a:lnTo>
                  <a:lnTo>
                    <a:pt x="758" y="311"/>
                  </a:lnTo>
                  <a:lnTo>
                    <a:pt x="747" y="309"/>
                  </a:lnTo>
                  <a:lnTo>
                    <a:pt x="739" y="307"/>
                  </a:lnTo>
                  <a:lnTo>
                    <a:pt x="730" y="304"/>
                  </a:lnTo>
                  <a:lnTo>
                    <a:pt x="725" y="295"/>
                  </a:lnTo>
                  <a:lnTo>
                    <a:pt x="723" y="281"/>
                  </a:lnTo>
                  <a:lnTo>
                    <a:pt x="744" y="278"/>
                  </a:lnTo>
                  <a:lnTo>
                    <a:pt x="763" y="271"/>
                  </a:lnTo>
                  <a:lnTo>
                    <a:pt x="779" y="264"/>
                  </a:lnTo>
                  <a:lnTo>
                    <a:pt x="796" y="257"/>
                  </a:lnTo>
                  <a:lnTo>
                    <a:pt x="831" y="257"/>
                  </a:lnTo>
                  <a:lnTo>
                    <a:pt x="845" y="211"/>
                  </a:lnTo>
                  <a:lnTo>
                    <a:pt x="812" y="211"/>
                  </a:lnTo>
                  <a:lnTo>
                    <a:pt x="803" y="199"/>
                  </a:lnTo>
                  <a:lnTo>
                    <a:pt x="814" y="192"/>
                  </a:lnTo>
                  <a:lnTo>
                    <a:pt x="822" y="185"/>
                  </a:lnTo>
                  <a:lnTo>
                    <a:pt x="833" y="180"/>
                  </a:lnTo>
                  <a:lnTo>
                    <a:pt x="845" y="176"/>
                  </a:lnTo>
                  <a:lnTo>
                    <a:pt x="845" y="164"/>
                  </a:lnTo>
                  <a:lnTo>
                    <a:pt x="859" y="157"/>
                  </a:lnTo>
                  <a:lnTo>
                    <a:pt x="866" y="149"/>
                  </a:lnTo>
                  <a:lnTo>
                    <a:pt x="873" y="138"/>
                  </a:lnTo>
                  <a:lnTo>
                    <a:pt x="884" y="131"/>
                  </a:lnTo>
                  <a:lnTo>
                    <a:pt x="896" y="126"/>
                  </a:lnTo>
                  <a:lnTo>
                    <a:pt x="906" y="126"/>
                  </a:lnTo>
                  <a:lnTo>
                    <a:pt x="915" y="129"/>
                  </a:lnTo>
                  <a:lnTo>
                    <a:pt x="927" y="128"/>
                  </a:lnTo>
                  <a:lnTo>
                    <a:pt x="918" y="124"/>
                  </a:lnTo>
                  <a:lnTo>
                    <a:pt x="913" y="122"/>
                  </a:lnTo>
                  <a:lnTo>
                    <a:pt x="908" y="121"/>
                  </a:lnTo>
                  <a:lnTo>
                    <a:pt x="903" y="115"/>
                  </a:lnTo>
                  <a:lnTo>
                    <a:pt x="920" y="112"/>
                  </a:lnTo>
                  <a:lnTo>
                    <a:pt x="936" y="107"/>
                  </a:lnTo>
                  <a:lnTo>
                    <a:pt x="950" y="103"/>
                  </a:lnTo>
                  <a:lnTo>
                    <a:pt x="966" y="100"/>
                  </a:lnTo>
                  <a:lnTo>
                    <a:pt x="967" y="107"/>
                  </a:lnTo>
                  <a:lnTo>
                    <a:pt x="969" y="110"/>
                  </a:lnTo>
                  <a:lnTo>
                    <a:pt x="971" y="115"/>
                  </a:lnTo>
                  <a:lnTo>
                    <a:pt x="973" y="119"/>
                  </a:lnTo>
                  <a:lnTo>
                    <a:pt x="978" y="121"/>
                  </a:lnTo>
                  <a:lnTo>
                    <a:pt x="985" y="122"/>
                  </a:lnTo>
                  <a:lnTo>
                    <a:pt x="985" y="117"/>
                  </a:lnTo>
                  <a:lnTo>
                    <a:pt x="988" y="112"/>
                  </a:lnTo>
                  <a:lnTo>
                    <a:pt x="990" y="105"/>
                  </a:lnTo>
                  <a:lnTo>
                    <a:pt x="992" y="100"/>
                  </a:lnTo>
                  <a:lnTo>
                    <a:pt x="995" y="105"/>
                  </a:lnTo>
                  <a:lnTo>
                    <a:pt x="1001" y="110"/>
                  </a:lnTo>
                  <a:lnTo>
                    <a:pt x="1004" y="114"/>
                  </a:lnTo>
                  <a:lnTo>
                    <a:pt x="1011" y="117"/>
                  </a:lnTo>
                  <a:lnTo>
                    <a:pt x="1018" y="119"/>
                  </a:lnTo>
                  <a:lnTo>
                    <a:pt x="1014" y="96"/>
                  </a:lnTo>
                  <a:lnTo>
                    <a:pt x="1027" y="93"/>
                  </a:lnTo>
                  <a:lnTo>
                    <a:pt x="1037" y="89"/>
                  </a:lnTo>
                  <a:lnTo>
                    <a:pt x="1053" y="93"/>
                  </a:lnTo>
                  <a:lnTo>
                    <a:pt x="1070" y="100"/>
                  </a:lnTo>
                  <a:lnTo>
                    <a:pt x="1088" y="110"/>
                  </a:lnTo>
                  <a:lnTo>
                    <a:pt x="1107" y="119"/>
                  </a:lnTo>
                  <a:lnTo>
                    <a:pt x="1123" y="126"/>
                  </a:lnTo>
                  <a:lnTo>
                    <a:pt x="1138" y="131"/>
                  </a:lnTo>
                  <a:lnTo>
                    <a:pt x="1138" y="128"/>
                  </a:lnTo>
                  <a:lnTo>
                    <a:pt x="1128" y="119"/>
                  </a:lnTo>
                  <a:lnTo>
                    <a:pt x="1121" y="112"/>
                  </a:lnTo>
                  <a:lnTo>
                    <a:pt x="1117" y="103"/>
                  </a:lnTo>
                  <a:lnTo>
                    <a:pt x="1123" y="93"/>
                  </a:lnTo>
                  <a:lnTo>
                    <a:pt x="1119" y="89"/>
                  </a:lnTo>
                  <a:lnTo>
                    <a:pt x="1114" y="84"/>
                  </a:lnTo>
                  <a:lnTo>
                    <a:pt x="1109" y="80"/>
                  </a:lnTo>
                  <a:lnTo>
                    <a:pt x="1104" y="77"/>
                  </a:lnTo>
                  <a:lnTo>
                    <a:pt x="1100" y="73"/>
                  </a:lnTo>
                  <a:lnTo>
                    <a:pt x="1104" y="65"/>
                  </a:lnTo>
                  <a:lnTo>
                    <a:pt x="1114" y="68"/>
                  </a:lnTo>
                  <a:lnTo>
                    <a:pt x="1128" y="70"/>
                  </a:lnTo>
                  <a:lnTo>
                    <a:pt x="1140" y="68"/>
                  </a:lnTo>
                  <a:lnTo>
                    <a:pt x="1149" y="61"/>
                  </a:lnTo>
                  <a:lnTo>
                    <a:pt x="1107" y="61"/>
                  </a:lnTo>
                  <a:lnTo>
                    <a:pt x="1107" y="58"/>
                  </a:lnTo>
                  <a:lnTo>
                    <a:pt x="1104" y="58"/>
                  </a:lnTo>
                  <a:lnTo>
                    <a:pt x="1104" y="54"/>
                  </a:lnTo>
                  <a:lnTo>
                    <a:pt x="1109" y="51"/>
                  </a:lnTo>
                  <a:lnTo>
                    <a:pt x="1114" y="47"/>
                  </a:lnTo>
                  <a:lnTo>
                    <a:pt x="1119" y="44"/>
                  </a:lnTo>
                  <a:lnTo>
                    <a:pt x="1124" y="40"/>
                  </a:lnTo>
                  <a:lnTo>
                    <a:pt x="1130" y="39"/>
                  </a:lnTo>
                  <a:lnTo>
                    <a:pt x="1152" y="42"/>
                  </a:lnTo>
                  <a:lnTo>
                    <a:pt x="1158" y="26"/>
                  </a:lnTo>
                  <a:lnTo>
                    <a:pt x="1184" y="30"/>
                  </a:lnTo>
                  <a:lnTo>
                    <a:pt x="1186" y="30"/>
                  </a:lnTo>
                  <a:lnTo>
                    <a:pt x="1187" y="26"/>
                  </a:lnTo>
                  <a:lnTo>
                    <a:pt x="1189" y="25"/>
                  </a:lnTo>
                  <a:lnTo>
                    <a:pt x="1191" y="21"/>
                  </a:lnTo>
                  <a:lnTo>
                    <a:pt x="1196" y="19"/>
                  </a:lnTo>
                  <a:lnTo>
                    <a:pt x="1200" y="25"/>
                  </a:lnTo>
                  <a:lnTo>
                    <a:pt x="1205" y="30"/>
                  </a:lnTo>
                  <a:lnTo>
                    <a:pt x="1210" y="35"/>
                  </a:lnTo>
                  <a:lnTo>
                    <a:pt x="1210" y="26"/>
                  </a:lnTo>
                  <a:lnTo>
                    <a:pt x="1212" y="25"/>
                  </a:lnTo>
                  <a:lnTo>
                    <a:pt x="1212" y="23"/>
                  </a:lnTo>
                  <a:lnTo>
                    <a:pt x="1212" y="21"/>
                  </a:lnTo>
                  <a:lnTo>
                    <a:pt x="1212" y="19"/>
                  </a:lnTo>
                  <a:lnTo>
                    <a:pt x="1213" y="16"/>
                  </a:lnTo>
                  <a:lnTo>
                    <a:pt x="1215" y="14"/>
                  </a:lnTo>
                  <a:lnTo>
                    <a:pt x="1219" y="12"/>
                  </a:lnTo>
                  <a:lnTo>
                    <a:pt x="1236" y="4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15">
              <a:extLst>
                <a:ext uri="{FF2B5EF4-FFF2-40B4-BE49-F238E27FC236}">
                  <a16:creationId xmlns:a16="http://schemas.microsoft.com/office/drawing/2014/main" id="{F457ED16-7543-4CE6-BB9E-3E0A6A2763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5894" y="1550987"/>
              <a:ext cx="4530725" cy="3509963"/>
            </a:xfrm>
            <a:custGeom>
              <a:avLst/>
              <a:gdLst>
                <a:gd name="T0" fmla="*/ 1971 w 2854"/>
                <a:gd name="T1" fmla="*/ 1813 h 2211"/>
                <a:gd name="T2" fmla="*/ 1855 w 2854"/>
                <a:gd name="T3" fmla="*/ 1811 h 2211"/>
                <a:gd name="T4" fmla="*/ 1992 w 2854"/>
                <a:gd name="T5" fmla="*/ 1742 h 2211"/>
                <a:gd name="T6" fmla="*/ 2278 w 2854"/>
                <a:gd name="T7" fmla="*/ 1785 h 2211"/>
                <a:gd name="T8" fmla="*/ 2068 w 2854"/>
                <a:gd name="T9" fmla="*/ 1731 h 2211"/>
                <a:gd name="T10" fmla="*/ 1906 w 2854"/>
                <a:gd name="T11" fmla="*/ 1752 h 2211"/>
                <a:gd name="T12" fmla="*/ 1637 w 2854"/>
                <a:gd name="T13" fmla="*/ 1670 h 2211"/>
                <a:gd name="T14" fmla="*/ 1840 w 2854"/>
                <a:gd name="T15" fmla="*/ 1602 h 2211"/>
                <a:gd name="T16" fmla="*/ 1824 w 2854"/>
                <a:gd name="T17" fmla="*/ 1628 h 2211"/>
                <a:gd name="T18" fmla="*/ 1965 w 2854"/>
                <a:gd name="T19" fmla="*/ 1604 h 2211"/>
                <a:gd name="T20" fmla="*/ 1918 w 2854"/>
                <a:gd name="T21" fmla="*/ 1466 h 2211"/>
                <a:gd name="T22" fmla="*/ 1920 w 2854"/>
                <a:gd name="T23" fmla="*/ 1534 h 2211"/>
                <a:gd name="T24" fmla="*/ 2030 w 2854"/>
                <a:gd name="T25" fmla="*/ 1272 h 2211"/>
                <a:gd name="T26" fmla="*/ 274 w 2854"/>
                <a:gd name="T27" fmla="*/ 1106 h 2211"/>
                <a:gd name="T28" fmla="*/ 2229 w 2854"/>
                <a:gd name="T29" fmla="*/ 1024 h 2211"/>
                <a:gd name="T30" fmla="*/ 2054 w 2854"/>
                <a:gd name="T31" fmla="*/ 1218 h 2211"/>
                <a:gd name="T32" fmla="*/ 2177 w 2854"/>
                <a:gd name="T33" fmla="*/ 1043 h 2211"/>
                <a:gd name="T34" fmla="*/ 408 w 2854"/>
                <a:gd name="T35" fmla="*/ 1136 h 2211"/>
                <a:gd name="T36" fmla="*/ 230 w 2854"/>
                <a:gd name="T37" fmla="*/ 1145 h 2211"/>
                <a:gd name="T38" fmla="*/ 539 w 2854"/>
                <a:gd name="T39" fmla="*/ 1225 h 2211"/>
                <a:gd name="T40" fmla="*/ 600 w 2854"/>
                <a:gd name="T41" fmla="*/ 1111 h 2211"/>
                <a:gd name="T42" fmla="*/ 503 w 2854"/>
                <a:gd name="T43" fmla="*/ 1103 h 2211"/>
                <a:gd name="T44" fmla="*/ 721 w 2854"/>
                <a:gd name="T45" fmla="*/ 1017 h 2211"/>
                <a:gd name="T46" fmla="*/ 965 w 2854"/>
                <a:gd name="T47" fmla="*/ 1080 h 2211"/>
                <a:gd name="T48" fmla="*/ 2211 w 2854"/>
                <a:gd name="T49" fmla="*/ 958 h 2211"/>
                <a:gd name="T50" fmla="*/ 400 w 2854"/>
                <a:gd name="T51" fmla="*/ 801 h 2211"/>
                <a:gd name="T52" fmla="*/ 201 w 2854"/>
                <a:gd name="T53" fmla="*/ 699 h 2211"/>
                <a:gd name="T54" fmla="*/ 199 w 2854"/>
                <a:gd name="T55" fmla="*/ 811 h 2211"/>
                <a:gd name="T56" fmla="*/ 860 w 2854"/>
                <a:gd name="T57" fmla="*/ 371 h 2211"/>
                <a:gd name="T58" fmla="*/ 2278 w 2854"/>
                <a:gd name="T59" fmla="*/ 120 h 2211"/>
                <a:gd name="T60" fmla="*/ 1199 w 2854"/>
                <a:gd name="T61" fmla="*/ 54 h 2211"/>
                <a:gd name="T62" fmla="*/ 998 w 2854"/>
                <a:gd name="T63" fmla="*/ 165 h 2211"/>
                <a:gd name="T64" fmla="*/ 1805 w 2854"/>
                <a:gd name="T65" fmla="*/ 117 h 2211"/>
                <a:gd name="T66" fmla="*/ 1929 w 2854"/>
                <a:gd name="T67" fmla="*/ 206 h 2211"/>
                <a:gd name="T68" fmla="*/ 2140 w 2854"/>
                <a:gd name="T69" fmla="*/ 286 h 2211"/>
                <a:gd name="T70" fmla="*/ 2576 w 2854"/>
                <a:gd name="T71" fmla="*/ 378 h 2211"/>
                <a:gd name="T72" fmla="*/ 2815 w 2854"/>
                <a:gd name="T73" fmla="*/ 537 h 2211"/>
                <a:gd name="T74" fmla="*/ 2637 w 2854"/>
                <a:gd name="T75" fmla="*/ 621 h 2211"/>
                <a:gd name="T76" fmla="*/ 2390 w 2854"/>
                <a:gd name="T77" fmla="*/ 886 h 2211"/>
                <a:gd name="T78" fmla="*/ 2421 w 2854"/>
                <a:gd name="T79" fmla="*/ 624 h 2211"/>
                <a:gd name="T80" fmla="*/ 2175 w 2854"/>
                <a:gd name="T81" fmla="*/ 830 h 2211"/>
                <a:gd name="T82" fmla="*/ 1974 w 2854"/>
                <a:gd name="T83" fmla="*/ 1141 h 2211"/>
                <a:gd name="T84" fmla="*/ 1916 w 2854"/>
                <a:gd name="T85" fmla="*/ 1277 h 2211"/>
                <a:gd name="T86" fmla="*/ 1737 w 2854"/>
                <a:gd name="T87" fmla="*/ 1488 h 2211"/>
                <a:gd name="T88" fmla="*/ 1539 w 2854"/>
                <a:gd name="T89" fmla="*/ 1480 h 2211"/>
                <a:gd name="T90" fmla="*/ 1222 w 2854"/>
                <a:gd name="T91" fmla="*/ 1406 h 2211"/>
                <a:gd name="T92" fmla="*/ 969 w 2854"/>
                <a:gd name="T93" fmla="*/ 1356 h 2211"/>
                <a:gd name="T94" fmla="*/ 710 w 2854"/>
                <a:gd name="T95" fmla="*/ 1300 h 2211"/>
                <a:gd name="T96" fmla="*/ 876 w 2854"/>
                <a:gd name="T97" fmla="*/ 1659 h 2211"/>
                <a:gd name="T98" fmla="*/ 475 w 2854"/>
                <a:gd name="T99" fmla="*/ 2133 h 2211"/>
                <a:gd name="T100" fmla="*/ 335 w 2854"/>
                <a:gd name="T101" fmla="*/ 1651 h 2211"/>
                <a:gd name="T102" fmla="*/ 92 w 2854"/>
                <a:gd name="T103" fmla="*/ 1263 h 2211"/>
                <a:gd name="T104" fmla="*/ 199 w 2854"/>
                <a:gd name="T105" fmla="*/ 960 h 2211"/>
                <a:gd name="T106" fmla="*/ 384 w 2854"/>
                <a:gd name="T107" fmla="*/ 733 h 2211"/>
                <a:gd name="T108" fmla="*/ 578 w 2854"/>
                <a:gd name="T109" fmla="*/ 679 h 2211"/>
                <a:gd name="T110" fmla="*/ 497 w 2854"/>
                <a:gd name="T111" fmla="*/ 693 h 2211"/>
                <a:gd name="T112" fmla="*/ 386 w 2854"/>
                <a:gd name="T113" fmla="*/ 539 h 2211"/>
                <a:gd name="T114" fmla="*/ 662 w 2854"/>
                <a:gd name="T115" fmla="*/ 352 h 2211"/>
                <a:gd name="T116" fmla="*/ 780 w 2854"/>
                <a:gd name="T117" fmla="*/ 499 h 2211"/>
                <a:gd name="T118" fmla="*/ 967 w 2854"/>
                <a:gd name="T119" fmla="*/ 389 h 2211"/>
                <a:gd name="T120" fmla="*/ 1182 w 2854"/>
                <a:gd name="T121" fmla="*/ 399 h 2211"/>
                <a:gd name="T122" fmla="*/ 1218 w 2854"/>
                <a:gd name="T123" fmla="*/ 469 h 2211"/>
                <a:gd name="T124" fmla="*/ 1402 w 2854"/>
                <a:gd name="T125" fmla="*/ 188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54" h="2211">
                  <a:moveTo>
                    <a:pt x="915" y="1897"/>
                  </a:moveTo>
                  <a:lnTo>
                    <a:pt x="915" y="1904"/>
                  </a:lnTo>
                  <a:lnTo>
                    <a:pt x="923" y="1923"/>
                  </a:lnTo>
                  <a:lnTo>
                    <a:pt x="923" y="1944"/>
                  </a:lnTo>
                  <a:lnTo>
                    <a:pt x="918" y="1963"/>
                  </a:lnTo>
                  <a:lnTo>
                    <a:pt x="909" y="1982"/>
                  </a:lnTo>
                  <a:lnTo>
                    <a:pt x="899" y="2000"/>
                  </a:lnTo>
                  <a:lnTo>
                    <a:pt x="890" y="2017"/>
                  </a:lnTo>
                  <a:lnTo>
                    <a:pt x="883" y="2031"/>
                  </a:lnTo>
                  <a:lnTo>
                    <a:pt x="880" y="2049"/>
                  </a:lnTo>
                  <a:lnTo>
                    <a:pt x="878" y="2064"/>
                  </a:lnTo>
                  <a:lnTo>
                    <a:pt x="876" y="2077"/>
                  </a:lnTo>
                  <a:lnTo>
                    <a:pt x="869" y="2087"/>
                  </a:lnTo>
                  <a:lnTo>
                    <a:pt x="857" y="2096"/>
                  </a:lnTo>
                  <a:lnTo>
                    <a:pt x="857" y="2092"/>
                  </a:lnTo>
                  <a:lnTo>
                    <a:pt x="850" y="2091"/>
                  </a:lnTo>
                  <a:lnTo>
                    <a:pt x="845" y="2089"/>
                  </a:lnTo>
                  <a:lnTo>
                    <a:pt x="840" y="2085"/>
                  </a:lnTo>
                  <a:lnTo>
                    <a:pt x="836" y="2080"/>
                  </a:lnTo>
                  <a:lnTo>
                    <a:pt x="834" y="2073"/>
                  </a:lnTo>
                  <a:lnTo>
                    <a:pt x="827" y="2059"/>
                  </a:lnTo>
                  <a:lnTo>
                    <a:pt x="826" y="2045"/>
                  </a:lnTo>
                  <a:lnTo>
                    <a:pt x="831" y="2033"/>
                  </a:lnTo>
                  <a:lnTo>
                    <a:pt x="836" y="2019"/>
                  </a:lnTo>
                  <a:lnTo>
                    <a:pt x="841" y="2005"/>
                  </a:lnTo>
                  <a:lnTo>
                    <a:pt x="841" y="1996"/>
                  </a:lnTo>
                  <a:lnTo>
                    <a:pt x="840" y="1982"/>
                  </a:lnTo>
                  <a:lnTo>
                    <a:pt x="838" y="1968"/>
                  </a:lnTo>
                  <a:lnTo>
                    <a:pt x="838" y="1954"/>
                  </a:lnTo>
                  <a:lnTo>
                    <a:pt x="857" y="1954"/>
                  </a:lnTo>
                  <a:lnTo>
                    <a:pt x="862" y="1946"/>
                  </a:lnTo>
                  <a:lnTo>
                    <a:pt x="873" y="1935"/>
                  </a:lnTo>
                  <a:lnTo>
                    <a:pt x="883" y="1923"/>
                  </a:lnTo>
                  <a:lnTo>
                    <a:pt x="895" y="1911"/>
                  </a:lnTo>
                  <a:lnTo>
                    <a:pt x="906" y="1902"/>
                  </a:lnTo>
                  <a:lnTo>
                    <a:pt x="915" y="1897"/>
                  </a:lnTo>
                  <a:close/>
                  <a:moveTo>
                    <a:pt x="1875" y="1827"/>
                  </a:moveTo>
                  <a:lnTo>
                    <a:pt x="1882" y="1829"/>
                  </a:lnTo>
                  <a:lnTo>
                    <a:pt x="1887" y="1829"/>
                  </a:lnTo>
                  <a:lnTo>
                    <a:pt x="1892" y="1829"/>
                  </a:lnTo>
                  <a:lnTo>
                    <a:pt x="1896" y="1831"/>
                  </a:lnTo>
                  <a:lnTo>
                    <a:pt x="1901" y="1832"/>
                  </a:lnTo>
                  <a:lnTo>
                    <a:pt x="1901" y="1839"/>
                  </a:lnTo>
                  <a:lnTo>
                    <a:pt x="1897" y="1839"/>
                  </a:lnTo>
                  <a:lnTo>
                    <a:pt x="1897" y="1843"/>
                  </a:lnTo>
                  <a:lnTo>
                    <a:pt x="1892" y="1841"/>
                  </a:lnTo>
                  <a:lnTo>
                    <a:pt x="1887" y="1839"/>
                  </a:lnTo>
                  <a:lnTo>
                    <a:pt x="1882" y="1836"/>
                  </a:lnTo>
                  <a:lnTo>
                    <a:pt x="1878" y="1832"/>
                  </a:lnTo>
                  <a:lnTo>
                    <a:pt x="1875" y="1827"/>
                  </a:lnTo>
                  <a:close/>
                  <a:moveTo>
                    <a:pt x="1971" y="1813"/>
                  </a:moveTo>
                  <a:lnTo>
                    <a:pt x="1990" y="1813"/>
                  </a:lnTo>
                  <a:lnTo>
                    <a:pt x="1990" y="1817"/>
                  </a:lnTo>
                  <a:lnTo>
                    <a:pt x="1986" y="1817"/>
                  </a:lnTo>
                  <a:lnTo>
                    <a:pt x="1974" y="1825"/>
                  </a:lnTo>
                  <a:lnTo>
                    <a:pt x="1960" y="1834"/>
                  </a:lnTo>
                  <a:lnTo>
                    <a:pt x="1948" y="1843"/>
                  </a:lnTo>
                  <a:lnTo>
                    <a:pt x="1944" y="1843"/>
                  </a:lnTo>
                  <a:lnTo>
                    <a:pt x="1943" y="1841"/>
                  </a:lnTo>
                  <a:lnTo>
                    <a:pt x="1943" y="1841"/>
                  </a:lnTo>
                  <a:lnTo>
                    <a:pt x="1941" y="1841"/>
                  </a:lnTo>
                  <a:lnTo>
                    <a:pt x="1939" y="1839"/>
                  </a:lnTo>
                  <a:lnTo>
                    <a:pt x="1936" y="1839"/>
                  </a:lnTo>
                  <a:lnTo>
                    <a:pt x="1936" y="1836"/>
                  </a:lnTo>
                  <a:lnTo>
                    <a:pt x="1953" y="1825"/>
                  </a:lnTo>
                  <a:lnTo>
                    <a:pt x="1971" y="1813"/>
                  </a:lnTo>
                  <a:close/>
                  <a:moveTo>
                    <a:pt x="1925" y="1808"/>
                  </a:moveTo>
                  <a:lnTo>
                    <a:pt x="1929" y="1811"/>
                  </a:lnTo>
                  <a:lnTo>
                    <a:pt x="1930" y="1811"/>
                  </a:lnTo>
                  <a:lnTo>
                    <a:pt x="1930" y="1811"/>
                  </a:lnTo>
                  <a:lnTo>
                    <a:pt x="1930" y="1813"/>
                  </a:lnTo>
                  <a:lnTo>
                    <a:pt x="1930" y="1813"/>
                  </a:lnTo>
                  <a:lnTo>
                    <a:pt x="1930" y="1817"/>
                  </a:lnTo>
                  <a:lnTo>
                    <a:pt x="1932" y="1820"/>
                  </a:lnTo>
                  <a:lnTo>
                    <a:pt x="1925" y="1820"/>
                  </a:lnTo>
                  <a:lnTo>
                    <a:pt x="1913" y="1824"/>
                  </a:lnTo>
                  <a:lnTo>
                    <a:pt x="1899" y="1824"/>
                  </a:lnTo>
                  <a:lnTo>
                    <a:pt x="1887" y="1820"/>
                  </a:lnTo>
                  <a:lnTo>
                    <a:pt x="1887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90" y="1817"/>
                  </a:lnTo>
                  <a:lnTo>
                    <a:pt x="1899" y="1813"/>
                  </a:lnTo>
                  <a:lnTo>
                    <a:pt x="1908" y="1813"/>
                  </a:lnTo>
                  <a:lnTo>
                    <a:pt x="1916" y="1813"/>
                  </a:lnTo>
                  <a:lnTo>
                    <a:pt x="1925" y="1808"/>
                  </a:lnTo>
                  <a:close/>
                  <a:moveTo>
                    <a:pt x="1859" y="1808"/>
                  </a:moveTo>
                  <a:lnTo>
                    <a:pt x="1866" y="1810"/>
                  </a:lnTo>
                  <a:lnTo>
                    <a:pt x="1869" y="1811"/>
                  </a:lnTo>
                  <a:lnTo>
                    <a:pt x="1873" y="1813"/>
                  </a:lnTo>
                  <a:lnTo>
                    <a:pt x="1876" y="1817"/>
                  </a:lnTo>
                  <a:lnTo>
                    <a:pt x="1878" y="1820"/>
                  </a:lnTo>
                  <a:lnTo>
                    <a:pt x="1875" y="1820"/>
                  </a:lnTo>
                  <a:lnTo>
                    <a:pt x="1866" y="1824"/>
                  </a:lnTo>
                  <a:lnTo>
                    <a:pt x="1855" y="1824"/>
                  </a:lnTo>
                  <a:lnTo>
                    <a:pt x="1843" y="1824"/>
                  </a:lnTo>
                  <a:lnTo>
                    <a:pt x="1843" y="1817"/>
                  </a:lnTo>
                  <a:lnTo>
                    <a:pt x="1848" y="1815"/>
                  </a:lnTo>
                  <a:lnTo>
                    <a:pt x="1854" y="1813"/>
                  </a:lnTo>
                  <a:lnTo>
                    <a:pt x="1855" y="1811"/>
                  </a:lnTo>
                  <a:lnTo>
                    <a:pt x="1859" y="1808"/>
                  </a:lnTo>
                  <a:close/>
                  <a:moveTo>
                    <a:pt x="2393" y="1794"/>
                  </a:moveTo>
                  <a:lnTo>
                    <a:pt x="2396" y="1794"/>
                  </a:lnTo>
                  <a:lnTo>
                    <a:pt x="2398" y="1796"/>
                  </a:lnTo>
                  <a:lnTo>
                    <a:pt x="2400" y="1796"/>
                  </a:lnTo>
                  <a:lnTo>
                    <a:pt x="2402" y="1797"/>
                  </a:lnTo>
                  <a:lnTo>
                    <a:pt x="2402" y="1799"/>
                  </a:lnTo>
                  <a:lnTo>
                    <a:pt x="2405" y="1801"/>
                  </a:lnTo>
                  <a:lnTo>
                    <a:pt x="2409" y="1801"/>
                  </a:lnTo>
                  <a:lnTo>
                    <a:pt x="2409" y="1804"/>
                  </a:lnTo>
                  <a:lnTo>
                    <a:pt x="2403" y="1803"/>
                  </a:lnTo>
                  <a:lnTo>
                    <a:pt x="2400" y="1801"/>
                  </a:lnTo>
                  <a:lnTo>
                    <a:pt x="2398" y="1799"/>
                  </a:lnTo>
                  <a:lnTo>
                    <a:pt x="2396" y="1797"/>
                  </a:lnTo>
                  <a:lnTo>
                    <a:pt x="2393" y="1794"/>
                  </a:lnTo>
                  <a:close/>
                  <a:moveTo>
                    <a:pt x="2089" y="1775"/>
                  </a:moveTo>
                  <a:lnTo>
                    <a:pt x="2102" y="1778"/>
                  </a:lnTo>
                  <a:lnTo>
                    <a:pt x="2102" y="1785"/>
                  </a:lnTo>
                  <a:lnTo>
                    <a:pt x="2093" y="1790"/>
                  </a:lnTo>
                  <a:lnTo>
                    <a:pt x="2093" y="1790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89" y="1794"/>
                  </a:lnTo>
                  <a:lnTo>
                    <a:pt x="2089" y="1775"/>
                  </a:lnTo>
                  <a:close/>
                  <a:moveTo>
                    <a:pt x="2370" y="1755"/>
                  </a:moveTo>
                  <a:lnTo>
                    <a:pt x="2381" y="1762"/>
                  </a:lnTo>
                  <a:lnTo>
                    <a:pt x="2388" y="1773"/>
                  </a:lnTo>
                  <a:lnTo>
                    <a:pt x="2393" y="1785"/>
                  </a:lnTo>
                  <a:lnTo>
                    <a:pt x="2390" y="1785"/>
                  </a:lnTo>
                  <a:lnTo>
                    <a:pt x="2390" y="1790"/>
                  </a:lnTo>
                  <a:lnTo>
                    <a:pt x="2377" y="1785"/>
                  </a:lnTo>
                  <a:lnTo>
                    <a:pt x="2374" y="1776"/>
                  </a:lnTo>
                  <a:lnTo>
                    <a:pt x="2372" y="1768"/>
                  </a:lnTo>
                  <a:lnTo>
                    <a:pt x="2370" y="1755"/>
                  </a:lnTo>
                  <a:close/>
                  <a:moveTo>
                    <a:pt x="2339" y="1755"/>
                  </a:moveTo>
                  <a:lnTo>
                    <a:pt x="2348" y="1755"/>
                  </a:lnTo>
                  <a:lnTo>
                    <a:pt x="2348" y="1775"/>
                  </a:lnTo>
                  <a:lnTo>
                    <a:pt x="2313" y="1785"/>
                  </a:lnTo>
                  <a:lnTo>
                    <a:pt x="2307" y="1783"/>
                  </a:lnTo>
                  <a:lnTo>
                    <a:pt x="2302" y="1782"/>
                  </a:lnTo>
                  <a:lnTo>
                    <a:pt x="2295" y="1780"/>
                  </a:lnTo>
                  <a:lnTo>
                    <a:pt x="2290" y="1778"/>
                  </a:lnTo>
                  <a:lnTo>
                    <a:pt x="2290" y="1771"/>
                  </a:lnTo>
                  <a:lnTo>
                    <a:pt x="2311" y="1769"/>
                  </a:lnTo>
                  <a:lnTo>
                    <a:pt x="2327" y="1764"/>
                  </a:lnTo>
                  <a:lnTo>
                    <a:pt x="2339" y="1755"/>
                  </a:lnTo>
                  <a:close/>
                  <a:moveTo>
                    <a:pt x="1974" y="1740"/>
                  </a:moveTo>
                  <a:lnTo>
                    <a:pt x="1990" y="1740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3" y="1743"/>
                  </a:lnTo>
                  <a:lnTo>
                    <a:pt x="1993" y="1750"/>
                  </a:lnTo>
                  <a:lnTo>
                    <a:pt x="1974" y="1750"/>
                  </a:lnTo>
                  <a:lnTo>
                    <a:pt x="1974" y="1740"/>
                  </a:lnTo>
                  <a:close/>
                  <a:moveTo>
                    <a:pt x="2002" y="1736"/>
                  </a:moveTo>
                  <a:lnTo>
                    <a:pt x="2040" y="1740"/>
                  </a:lnTo>
                  <a:lnTo>
                    <a:pt x="2040" y="1743"/>
                  </a:lnTo>
                  <a:lnTo>
                    <a:pt x="2042" y="1747"/>
                  </a:lnTo>
                  <a:lnTo>
                    <a:pt x="2042" y="1750"/>
                  </a:lnTo>
                  <a:lnTo>
                    <a:pt x="2044" y="1755"/>
                  </a:lnTo>
                  <a:lnTo>
                    <a:pt x="2040" y="1755"/>
                  </a:lnTo>
                  <a:lnTo>
                    <a:pt x="2030" y="1749"/>
                  </a:lnTo>
                  <a:lnTo>
                    <a:pt x="2018" y="1747"/>
                  </a:lnTo>
                  <a:lnTo>
                    <a:pt x="2002" y="1747"/>
                  </a:lnTo>
                  <a:lnTo>
                    <a:pt x="2002" y="1736"/>
                  </a:lnTo>
                  <a:close/>
                  <a:moveTo>
                    <a:pt x="2320" y="1728"/>
                  </a:moveTo>
                  <a:lnTo>
                    <a:pt x="2339" y="1728"/>
                  </a:lnTo>
                  <a:lnTo>
                    <a:pt x="2348" y="1738"/>
                  </a:lnTo>
                  <a:lnTo>
                    <a:pt x="2355" y="1749"/>
                  </a:lnTo>
                  <a:lnTo>
                    <a:pt x="2358" y="1762"/>
                  </a:lnTo>
                  <a:lnTo>
                    <a:pt x="2355" y="1762"/>
                  </a:lnTo>
                  <a:lnTo>
                    <a:pt x="2346" y="1754"/>
                  </a:lnTo>
                  <a:lnTo>
                    <a:pt x="2337" y="1745"/>
                  </a:lnTo>
                  <a:lnTo>
                    <a:pt x="2327" y="1738"/>
                  </a:lnTo>
                  <a:lnTo>
                    <a:pt x="2320" y="1728"/>
                  </a:lnTo>
                  <a:close/>
                  <a:moveTo>
                    <a:pt x="2065" y="1707"/>
                  </a:moveTo>
                  <a:lnTo>
                    <a:pt x="2075" y="1707"/>
                  </a:lnTo>
                  <a:lnTo>
                    <a:pt x="2089" y="1708"/>
                  </a:lnTo>
                  <a:lnTo>
                    <a:pt x="2093" y="1721"/>
                  </a:lnTo>
                  <a:lnTo>
                    <a:pt x="2098" y="1731"/>
                  </a:lnTo>
                  <a:lnTo>
                    <a:pt x="2105" y="1740"/>
                  </a:lnTo>
                  <a:lnTo>
                    <a:pt x="2105" y="1743"/>
                  </a:lnTo>
                  <a:lnTo>
                    <a:pt x="2108" y="1743"/>
                  </a:lnTo>
                  <a:lnTo>
                    <a:pt x="2108" y="1740"/>
                  </a:lnTo>
                  <a:lnTo>
                    <a:pt x="2117" y="1731"/>
                  </a:lnTo>
                  <a:lnTo>
                    <a:pt x="2126" y="1726"/>
                  </a:lnTo>
                  <a:lnTo>
                    <a:pt x="2138" y="1722"/>
                  </a:lnTo>
                  <a:lnTo>
                    <a:pt x="2156" y="1721"/>
                  </a:lnTo>
                  <a:lnTo>
                    <a:pt x="2170" y="1729"/>
                  </a:lnTo>
                  <a:lnTo>
                    <a:pt x="2187" y="1736"/>
                  </a:lnTo>
                  <a:lnTo>
                    <a:pt x="2208" y="1743"/>
                  </a:lnTo>
                  <a:lnTo>
                    <a:pt x="2225" y="1754"/>
                  </a:lnTo>
                  <a:lnTo>
                    <a:pt x="2239" y="1764"/>
                  </a:lnTo>
                  <a:lnTo>
                    <a:pt x="2246" y="1778"/>
                  </a:lnTo>
                  <a:lnTo>
                    <a:pt x="2259" y="1780"/>
                  </a:lnTo>
                  <a:lnTo>
                    <a:pt x="2267" y="1783"/>
                  </a:lnTo>
                  <a:lnTo>
                    <a:pt x="2278" y="1785"/>
                  </a:lnTo>
                  <a:lnTo>
                    <a:pt x="2278" y="1794"/>
                  </a:lnTo>
                  <a:lnTo>
                    <a:pt x="2276" y="1794"/>
                  </a:lnTo>
                  <a:lnTo>
                    <a:pt x="2273" y="1796"/>
                  </a:lnTo>
                  <a:lnTo>
                    <a:pt x="2269" y="1796"/>
                  </a:lnTo>
                  <a:lnTo>
                    <a:pt x="2267" y="1797"/>
                  </a:lnTo>
                  <a:lnTo>
                    <a:pt x="2266" y="1799"/>
                  </a:lnTo>
                  <a:lnTo>
                    <a:pt x="2267" y="1799"/>
                  </a:lnTo>
                  <a:lnTo>
                    <a:pt x="2271" y="1801"/>
                  </a:lnTo>
                  <a:lnTo>
                    <a:pt x="2283" y="1818"/>
                  </a:lnTo>
                  <a:lnTo>
                    <a:pt x="2300" y="1832"/>
                  </a:lnTo>
                  <a:lnTo>
                    <a:pt x="2320" y="1843"/>
                  </a:lnTo>
                  <a:lnTo>
                    <a:pt x="2320" y="1851"/>
                  </a:lnTo>
                  <a:lnTo>
                    <a:pt x="2297" y="1851"/>
                  </a:lnTo>
                  <a:lnTo>
                    <a:pt x="2294" y="1848"/>
                  </a:lnTo>
                  <a:lnTo>
                    <a:pt x="2290" y="1846"/>
                  </a:lnTo>
                  <a:lnTo>
                    <a:pt x="2287" y="1846"/>
                  </a:lnTo>
                  <a:lnTo>
                    <a:pt x="2283" y="1846"/>
                  </a:lnTo>
                  <a:lnTo>
                    <a:pt x="2280" y="1845"/>
                  </a:lnTo>
                  <a:lnTo>
                    <a:pt x="2274" y="1843"/>
                  </a:lnTo>
                  <a:lnTo>
                    <a:pt x="2269" y="1839"/>
                  </a:lnTo>
                  <a:lnTo>
                    <a:pt x="2266" y="1836"/>
                  </a:lnTo>
                  <a:lnTo>
                    <a:pt x="2262" y="1829"/>
                  </a:lnTo>
                  <a:lnTo>
                    <a:pt x="2259" y="1824"/>
                  </a:lnTo>
                  <a:lnTo>
                    <a:pt x="2255" y="1820"/>
                  </a:lnTo>
                  <a:lnTo>
                    <a:pt x="2241" y="1813"/>
                  </a:lnTo>
                  <a:lnTo>
                    <a:pt x="2231" y="1813"/>
                  </a:lnTo>
                  <a:lnTo>
                    <a:pt x="2218" y="1817"/>
                  </a:lnTo>
                  <a:lnTo>
                    <a:pt x="2206" y="1824"/>
                  </a:lnTo>
                  <a:lnTo>
                    <a:pt x="2194" y="1827"/>
                  </a:lnTo>
                  <a:lnTo>
                    <a:pt x="2182" y="1820"/>
                  </a:lnTo>
                  <a:lnTo>
                    <a:pt x="2170" y="1817"/>
                  </a:lnTo>
                  <a:lnTo>
                    <a:pt x="2157" y="1815"/>
                  </a:lnTo>
                  <a:lnTo>
                    <a:pt x="2140" y="1817"/>
                  </a:lnTo>
                  <a:lnTo>
                    <a:pt x="2142" y="1810"/>
                  </a:lnTo>
                  <a:lnTo>
                    <a:pt x="2143" y="1804"/>
                  </a:lnTo>
                  <a:lnTo>
                    <a:pt x="2145" y="1801"/>
                  </a:lnTo>
                  <a:lnTo>
                    <a:pt x="2147" y="1797"/>
                  </a:lnTo>
                  <a:lnTo>
                    <a:pt x="2149" y="1794"/>
                  </a:lnTo>
                  <a:lnTo>
                    <a:pt x="2147" y="1790"/>
                  </a:lnTo>
                  <a:lnTo>
                    <a:pt x="2138" y="1775"/>
                  </a:lnTo>
                  <a:lnTo>
                    <a:pt x="2126" y="1766"/>
                  </a:lnTo>
                  <a:lnTo>
                    <a:pt x="2112" y="1762"/>
                  </a:lnTo>
                  <a:lnTo>
                    <a:pt x="2096" y="1757"/>
                  </a:lnTo>
                  <a:lnTo>
                    <a:pt x="2081" y="1754"/>
                  </a:lnTo>
                  <a:lnTo>
                    <a:pt x="2068" y="1747"/>
                  </a:lnTo>
                  <a:lnTo>
                    <a:pt x="2060" y="1736"/>
                  </a:lnTo>
                  <a:lnTo>
                    <a:pt x="2063" y="1735"/>
                  </a:lnTo>
                  <a:lnTo>
                    <a:pt x="2065" y="1735"/>
                  </a:lnTo>
                  <a:lnTo>
                    <a:pt x="2067" y="1733"/>
                  </a:lnTo>
                  <a:lnTo>
                    <a:pt x="2067" y="1733"/>
                  </a:lnTo>
                  <a:lnTo>
                    <a:pt x="2068" y="1731"/>
                  </a:lnTo>
                  <a:lnTo>
                    <a:pt x="2070" y="1728"/>
                  </a:lnTo>
                  <a:lnTo>
                    <a:pt x="2060" y="1726"/>
                  </a:lnTo>
                  <a:lnTo>
                    <a:pt x="2049" y="1721"/>
                  </a:lnTo>
                  <a:lnTo>
                    <a:pt x="2040" y="1717"/>
                  </a:lnTo>
                  <a:lnTo>
                    <a:pt x="2040" y="1708"/>
                  </a:lnTo>
                  <a:lnTo>
                    <a:pt x="2054" y="1707"/>
                  </a:lnTo>
                  <a:lnTo>
                    <a:pt x="2065" y="1707"/>
                  </a:lnTo>
                  <a:close/>
                  <a:moveTo>
                    <a:pt x="1960" y="1673"/>
                  </a:moveTo>
                  <a:lnTo>
                    <a:pt x="1962" y="1673"/>
                  </a:lnTo>
                  <a:lnTo>
                    <a:pt x="1962" y="1675"/>
                  </a:lnTo>
                  <a:lnTo>
                    <a:pt x="1962" y="1677"/>
                  </a:lnTo>
                  <a:lnTo>
                    <a:pt x="1964" y="1677"/>
                  </a:lnTo>
                  <a:lnTo>
                    <a:pt x="1964" y="1679"/>
                  </a:lnTo>
                  <a:lnTo>
                    <a:pt x="1967" y="1679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4" y="1680"/>
                  </a:lnTo>
                  <a:lnTo>
                    <a:pt x="1964" y="1682"/>
                  </a:lnTo>
                  <a:lnTo>
                    <a:pt x="1958" y="1687"/>
                  </a:lnTo>
                  <a:lnTo>
                    <a:pt x="1953" y="1693"/>
                  </a:lnTo>
                  <a:lnTo>
                    <a:pt x="1948" y="1698"/>
                  </a:lnTo>
                  <a:lnTo>
                    <a:pt x="1929" y="1696"/>
                  </a:lnTo>
                  <a:lnTo>
                    <a:pt x="1913" y="1696"/>
                  </a:lnTo>
                  <a:lnTo>
                    <a:pt x="1894" y="1698"/>
                  </a:lnTo>
                  <a:lnTo>
                    <a:pt x="1894" y="1708"/>
                  </a:lnTo>
                  <a:lnTo>
                    <a:pt x="1897" y="1710"/>
                  </a:lnTo>
                  <a:lnTo>
                    <a:pt x="1897" y="1712"/>
                  </a:lnTo>
                  <a:lnTo>
                    <a:pt x="1899" y="1714"/>
                  </a:lnTo>
                  <a:lnTo>
                    <a:pt x="1901" y="1717"/>
                  </a:lnTo>
                  <a:lnTo>
                    <a:pt x="1920" y="1710"/>
                  </a:lnTo>
                  <a:lnTo>
                    <a:pt x="1939" y="1705"/>
                  </a:lnTo>
                  <a:lnTo>
                    <a:pt x="1939" y="1714"/>
                  </a:lnTo>
                  <a:lnTo>
                    <a:pt x="1936" y="1714"/>
                  </a:lnTo>
                  <a:lnTo>
                    <a:pt x="1930" y="1717"/>
                  </a:lnTo>
                  <a:lnTo>
                    <a:pt x="1923" y="1721"/>
                  </a:lnTo>
                  <a:lnTo>
                    <a:pt x="1916" y="1724"/>
                  </a:lnTo>
                  <a:lnTo>
                    <a:pt x="1922" y="1736"/>
                  </a:lnTo>
                  <a:lnTo>
                    <a:pt x="1929" y="1747"/>
                  </a:lnTo>
                  <a:lnTo>
                    <a:pt x="1932" y="1757"/>
                  </a:lnTo>
                  <a:lnTo>
                    <a:pt x="1936" y="1775"/>
                  </a:lnTo>
                  <a:lnTo>
                    <a:pt x="1932" y="1775"/>
                  </a:lnTo>
                  <a:lnTo>
                    <a:pt x="1932" y="1778"/>
                  </a:lnTo>
                  <a:lnTo>
                    <a:pt x="1929" y="1776"/>
                  </a:lnTo>
                  <a:lnTo>
                    <a:pt x="1927" y="1776"/>
                  </a:lnTo>
                  <a:lnTo>
                    <a:pt x="1927" y="1776"/>
                  </a:lnTo>
                  <a:lnTo>
                    <a:pt x="1927" y="1775"/>
                  </a:lnTo>
                  <a:lnTo>
                    <a:pt x="1925" y="1775"/>
                  </a:lnTo>
                  <a:lnTo>
                    <a:pt x="1915" y="1764"/>
                  </a:lnTo>
                  <a:lnTo>
                    <a:pt x="1906" y="1752"/>
                  </a:lnTo>
                  <a:lnTo>
                    <a:pt x="1897" y="1740"/>
                  </a:lnTo>
                  <a:lnTo>
                    <a:pt x="1897" y="1778"/>
                  </a:lnTo>
                  <a:lnTo>
                    <a:pt x="1882" y="1778"/>
                  </a:lnTo>
                  <a:lnTo>
                    <a:pt x="1882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5"/>
                  </a:lnTo>
                  <a:lnTo>
                    <a:pt x="1878" y="1775"/>
                  </a:lnTo>
                  <a:lnTo>
                    <a:pt x="1880" y="1762"/>
                  </a:lnTo>
                  <a:lnTo>
                    <a:pt x="1878" y="1755"/>
                  </a:lnTo>
                  <a:lnTo>
                    <a:pt x="1875" y="1749"/>
                  </a:lnTo>
                  <a:lnTo>
                    <a:pt x="1871" y="1740"/>
                  </a:lnTo>
                  <a:lnTo>
                    <a:pt x="1871" y="1731"/>
                  </a:lnTo>
                  <a:lnTo>
                    <a:pt x="1876" y="1721"/>
                  </a:lnTo>
                  <a:lnTo>
                    <a:pt x="1883" y="1707"/>
                  </a:lnTo>
                  <a:lnTo>
                    <a:pt x="1890" y="1694"/>
                  </a:lnTo>
                  <a:lnTo>
                    <a:pt x="1897" y="1684"/>
                  </a:lnTo>
                  <a:lnTo>
                    <a:pt x="1901" y="1679"/>
                  </a:lnTo>
                  <a:lnTo>
                    <a:pt x="1918" y="1684"/>
                  </a:lnTo>
                  <a:lnTo>
                    <a:pt x="1929" y="1684"/>
                  </a:lnTo>
                  <a:lnTo>
                    <a:pt x="1937" y="1682"/>
                  </a:lnTo>
                  <a:lnTo>
                    <a:pt x="1948" y="1679"/>
                  </a:lnTo>
                  <a:lnTo>
                    <a:pt x="1958" y="1673"/>
                  </a:lnTo>
                  <a:lnTo>
                    <a:pt x="1960" y="1673"/>
                  </a:lnTo>
                  <a:close/>
                  <a:moveTo>
                    <a:pt x="1997" y="1670"/>
                  </a:moveTo>
                  <a:lnTo>
                    <a:pt x="2004" y="1673"/>
                  </a:lnTo>
                  <a:lnTo>
                    <a:pt x="2007" y="1675"/>
                  </a:lnTo>
                  <a:lnTo>
                    <a:pt x="2011" y="1679"/>
                  </a:lnTo>
                  <a:lnTo>
                    <a:pt x="2012" y="1682"/>
                  </a:lnTo>
                  <a:lnTo>
                    <a:pt x="2012" y="1689"/>
                  </a:lnTo>
                  <a:lnTo>
                    <a:pt x="2012" y="1698"/>
                  </a:lnTo>
                  <a:lnTo>
                    <a:pt x="2009" y="1700"/>
                  </a:lnTo>
                  <a:lnTo>
                    <a:pt x="2007" y="1701"/>
                  </a:lnTo>
                  <a:lnTo>
                    <a:pt x="2007" y="1703"/>
                  </a:lnTo>
                  <a:lnTo>
                    <a:pt x="2007" y="1705"/>
                  </a:lnTo>
                  <a:lnTo>
                    <a:pt x="2007" y="1707"/>
                  </a:lnTo>
                  <a:lnTo>
                    <a:pt x="2007" y="1708"/>
                  </a:lnTo>
                  <a:lnTo>
                    <a:pt x="2006" y="1710"/>
                  </a:lnTo>
                  <a:lnTo>
                    <a:pt x="2002" y="1714"/>
                  </a:lnTo>
                  <a:lnTo>
                    <a:pt x="2002" y="1705"/>
                  </a:lnTo>
                  <a:lnTo>
                    <a:pt x="1995" y="1694"/>
                  </a:lnTo>
                  <a:lnTo>
                    <a:pt x="1995" y="1682"/>
                  </a:lnTo>
                  <a:lnTo>
                    <a:pt x="1997" y="1670"/>
                  </a:lnTo>
                  <a:close/>
                  <a:moveTo>
                    <a:pt x="1541" y="1621"/>
                  </a:moveTo>
                  <a:lnTo>
                    <a:pt x="1574" y="1625"/>
                  </a:lnTo>
                  <a:lnTo>
                    <a:pt x="1587" y="1640"/>
                  </a:lnTo>
                  <a:lnTo>
                    <a:pt x="1601" y="1649"/>
                  </a:lnTo>
                  <a:lnTo>
                    <a:pt x="1615" y="1658"/>
                  </a:lnTo>
                  <a:lnTo>
                    <a:pt x="1632" y="1666"/>
                  </a:lnTo>
                  <a:lnTo>
                    <a:pt x="1637" y="1670"/>
                  </a:lnTo>
                  <a:lnTo>
                    <a:pt x="1637" y="1672"/>
                  </a:lnTo>
                  <a:lnTo>
                    <a:pt x="1639" y="1672"/>
                  </a:lnTo>
                  <a:lnTo>
                    <a:pt x="1646" y="1679"/>
                  </a:lnTo>
                  <a:lnTo>
                    <a:pt x="1658" y="1693"/>
                  </a:lnTo>
                  <a:lnTo>
                    <a:pt x="1669" y="1708"/>
                  </a:lnTo>
                  <a:lnTo>
                    <a:pt x="1681" y="1726"/>
                  </a:lnTo>
                  <a:lnTo>
                    <a:pt x="1698" y="1740"/>
                  </a:lnTo>
                  <a:lnTo>
                    <a:pt x="1695" y="1757"/>
                  </a:lnTo>
                  <a:lnTo>
                    <a:pt x="1695" y="1778"/>
                  </a:lnTo>
                  <a:lnTo>
                    <a:pt x="1709" y="1780"/>
                  </a:lnTo>
                  <a:lnTo>
                    <a:pt x="1718" y="1783"/>
                  </a:lnTo>
                  <a:lnTo>
                    <a:pt x="1724" y="1789"/>
                  </a:lnTo>
                  <a:lnTo>
                    <a:pt x="1733" y="1794"/>
                  </a:lnTo>
                  <a:lnTo>
                    <a:pt x="1744" y="1794"/>
                  </a:lnTo>
                  <a:lnTo>
                    <a:pt x="1752" y="1790"/>
                  </a:lnTo>
                  <a:lnTo>
                    <a:pt x="1759" y="1787"/>
                  </a:lnTo>
                  <a:lnTo>
                    <a:pt x="1766" y="1785"/>
                  </a:lnTo>
                  <a:lnTo>
                    <a:pt x="1782" y="1790"/>
                  </a:lnTo>
                  <a:lnTo>
                    <a:pt x="1800" y="1797"/>
                  </a:lnTo>
                  <a:lnTo>
                    <a:pt x="1817" y="1806"/>
                  </a:lnTo>
                  <a:lnTo>
                    <a:pt x="1833" y="1813"/>
                  </a:lnTo>
                  <a:lnTo>
                    <a:pt x="1831" y="1813"/>
                  </a:lnTo>
                  <a:lnTo>
                    <a:pt x="1829" y="1815"/>
                  </a:lnTo>
                  <a:lnTo>
                    <a:pt x="1829" y="1815"/>
                  </a:lnTo>
                  <a:lnTo>
                    <a:pt x="1827" y="1815"/>
                  </a:lnTo>
                  <a:lnTo>
                    <a:pt x="1824" y="1817"/>
                  </a:lnTo>
                  <a:lnTo>
                    <a:pt x="1814" y="1820"/>
                  </a:lnTo>
                  <a:lnTo>
                    <a:pt x="1794" y="1820"/>
                  </a:lnTo>
                  <a:lnTo>
                    <a:pt x="1772" y="1817"/>
                  </a:lnTo>
                  <a:lnTo>
                    <a:pt x="1749" y="1811"/>
                  </a:lnTo>
                  <a:lnTo>
                    <a:pt x="1724" y="1806"/>
                  </a:lnTo>
                  <a:lnTo>
                    <a:pt x="1705" y="1801"/>
                  </a:lnTo>
                  <a:lnTo>
                    <a:pt x="1690" y="1794"/>
                  </a:lnTo>
                  <a:lnTo>
                    <a:pt x="1683" y="1790"/>
                  </a:lnTo>
                  <a:lnTo>
                    <a:pt x="1686" y="1787"/>
                  </a:lnTo>
                  <a:lnTo>
                    <a:pt x="1686" y="1787"/>
                  </a:lnTo>
                  <a:lnTo>
                    <a:pt x="1688" y="1785"/>
                  </a:lnTo>
                  <a:lnTo>
                    <a:pt x="1690" y="1782"/>
                  </a:lnTo>
                  <a:lnTo>
                    <a:pt x="1669" y="1776"/>
                  </a:lnTo>
                  <a:lnTo>
                    <a:pt x="1651" y="1766"/>
                  </a:lnTo>
                  <a:lnTo>
                    <a:pt x="1635" y="1750"/>
                  </a:lnTo>
                  <a:lnTo>
                    <a:pt x="1623" y="1733"/>
                  </a:lnTo>
                  <a:lnTo>
                    <a:pt x="1611" y="1714"/>
                  </a:lnTo>
                  <a:lnTo>
                    <a:pt x="1601" y="1694"/>
                  </a:lnTo>
                  <a:lnTo>
                    <a:pt x="1590" y="1679"/>
                  </a:lnTo>
                  <a:lnTo>
                    <a:pt x="1580" y="1666"/>
                  </a:lnTo>
                  <a:lnTo>
                    <a:pt x="1569" y="1658"/>
                  </a:lnTo>
                  <a:lnTo>
                    <a:pt x="1557" y="1647"/>
                  </a:lnTo>
                  <a:lnTo>
                    <a:pt x="1546" y="1637"/>
                  </a:lnTo>
                  <a:lnTo>
                    <a:pt x="1541" y="1621"/>
                  </a:lnTo>
                  <a:close/>
                  <a:moveTo>
                    <a:pt x="1840" y="1602"/>
                  </a:moveTo>
                  <a:lnTo>
                    <a:pt x="1850" y="1605"/>
                  </a:lnTo>
                  <a:lnTo>
                    <a:pt x="1862" y="1612"/>
                  </a:lnTo>
                  <a:lnTo>
                    <a:pt x="1873" y="1623"/>
                  </a:lnTo>
                  <a:lnTo>
                    <a:pt x="1878" y="1632"/>
                  </a:lnTo>
                  <a:lnTo>
                    <a:pt x="1873" y="1635"/>
                  </a:lnTo>
                  <a:lnTo>
                    <a:pt x="1868" y="1640"/>
                  </a:lnTo>
                  <a:lnTo>
                    <a:pt x="1862" y="1644"/>
                  </a:lnTo>
                  <a:lnTo>
                    <a:pt x="1855" y="1647"/>
                  </a:lnTo>
                  <a:lnTo>
                    <a:pt x="1861" y="1663"/>
                  </a:lnTo>
                  <a:lnTo>
                    <a:pt x="1868" y="1675"/>
                  </a:lnTo>
                  <a:lnTo>
                    <a:pt x="1875" y="1689"/>
                  </a:lnTo>
                  <a:lnTo>
                    <a:pt x="1869" y="1691"/>
                  </a:lnTo>
                  <a:lnTo>
                    <a:pt x="1866" y="1691"/>
                  </a:lnTo>
                  <a:lnTo>
                    <a:pt x="1864" y="1691"/>
                  </a:lnTo>
                  <a:lnTo>
                    <a:pt x="1864" y="1691"/>
                  </a:lnTo>
                  <a:lnTo>
                    <a:pt x="1862" y="1693"/>
                  </a:lnTo>
                  <a:lnTo>
                    <a:pt x="1861" y="1694"/>
                  </a:lnTo>
                  <a:lnTo>
                    <a:pt x="1859" y="1698"/>
                  </a:lnTo>
                  <a:lnTo>
                    <a:pt x="1850" y="1714"/>
                  </a:lnTo>
                  <a:lnTo>
                    <a:pt x="1845" y="1733"/>
                  </a:lnTo>
                  <a:lnTo>
                    <a:pt x="1836" y="1750"/>
                  </a:lnTo>
                  <a:lnTo>
                    <a:pt x="1831" y="1754"/>
                  </a:lnTo>
                  <a:lnTo>
                    <a:pt x="1826" y="1754"/>
                  </a:lnTo>
                  <a:lnTo>
                    <a:pt x="1820" y="1755"/>
                  </a:lnTo>
                  <a:lnTo>
                    <a:pt x="1814" y="1755"/>
                  </a:lnTo>
                  <a:lnTo>
                    <a:pt x="1803" y="1749"/>
                  </a:lnTo>
                  <a:lnTo>
                    <a:pt x="1793" y="1747"/>
                  </a:lnTo>
                  <a:lnTo>
                    <a:pt x="1780" y="1747"/>
                  </a:lnTo>
                  <a:lnTo>
                    <a:pt x="1768" y="1745"/>
                  </a:lnTo>
                  <a:lnTo>
                    <a:pt x="1756" y="1740"/>
                  </a:lnTo>
                  <a:lnTo>
                    <a:pt x="1744" y="1724"/>
                  </a:lnTo>
                  <a:lnTo>
                    <a:pt x="1735" y="1703"/>
                  </a:lnTo>
                  <a:lnTo>
                    <a:pt x="1733" y="1679"/>
                  </a:lnTo>
                  <a:lnTo>
                    <a:pt x="1742" y="1675"/>
                  </a:lnTo>
                  <a:lnTo>
                    <a:pt x="1749" y="1675"/>
                  </a:lnTo>
                  <a:lnTo>
                    <a:pt x="1756" y="1677"/>
                  </a:lnTo>
                  <a:lnTo>
                    <a:pt x="1763" y="1673"/>
                  </a:lnTo>
                  <a:lnTo>
                    <a:pt x="1772" y="1659"/>
                  </a:lnTo>
                  <a:lnTo>
                    <a:pt x="1794" y="1656"/>
                  </a:lnTo>
                  <a:lnTo>
                    <a:pt x="1798" y="1653"/>
                  </a:lnTo>
                  <a:lnTo>
                    <a:pt x="1801" y="1649"/>
                  </a:lnTo>
                  <a:lnTo>
                    <a:pt x="1801" y="1647"/>
                  </a:lnTo>
                  <a:lnTo>
                    <a:pt x="1803" y="1646"/>
                  </a:lnTo>
                  <a:lnTo>
                    <a:pt x="1803" y="1644"/>
                  </a:lnTo>
                  <a:lnTo>
                    <a:pt x="1803" y="1642"/>
                  </a:lnTo>
                  <a:lnTo>
                    <a:pt x="1805" y="1640"/>
                  </a:lnTo>
                  <a:lnTo>
                    <a:pt x="1805" y="1640"/>
                  </a:lnTo>
                  <a:lnTo>
                    <a:pt x="1808" y="1640"/>
                  </a:lnTo>
                  <a:lnTo>
                    <a:pt x="1814" y="1640"/>
                  </a:lnTo>
                  <a:lnTo>
                    <a:pt x="1820" y="1640"/>
                  </a:lnTo>
                  <a:lnTo>
                    <a:pt x="1824" y="1628"/>
                  </a:lnTo>
                  <a:lnTo>
                    <a:pt x="1829" y="1619"/>
                  </a:lnTo>
                  <a:lnTo>
                    <a:pt x="1834" y="1611"/>
                  </a:lnTo>
                  <a:lnTo>
                    <a:pt x="1840" y="1602"/>
                  </a:lnTo>
                  <a:close/>
                  <a:moveTo>
                    <a:pt x="1337" y="1579"/>
                  </a:moveTo>
                  <a:lnTo>
                    <a:pt x="1347" y="1586"/>
                  </a:lnTo>
                  <a:lnTo>
                    <a:pt x="1353" y="1598"/>
                  </a:lnTo>
                  <a:lnTo>
                    <a:pt x="1353" y="1616"/>
                  </a:lnTo>
                  <a:lnTo>
                    <a:pt x="1353" y="1618"/>
                  </a:lnTo>
                  <a:lnTo>
                    <a:pt x="1354" y="1618"/>
                  </a:lnTo>
                  <a:lnTo>
                    <a:pt x="1356" y="1619"/>
                  </a:lnTo>
                  <a:lnTo>
                    <a:pt x="1356" y="1619"/>
                  </a:lnTo>
                  <a:lnTo>
                    <a:pt x="1356" y="1621"/>
                  </a:lnTo>
                  <a:lnTo>
                    <a:pt x="1356" y="1625"/>
                  </a:lnTo>
                  <a:lnTo>
                    <a:pt x="1353" y="1625"/>
                  </a:lnTo>
                  <a:lnTo>
                    <a:pt x="1349" y="1626"/>
                  </a:lnTo>
                  <a:lnTo>
                    <a:pt x="1347" y="1630"/>
                  </a:lnTo>
                  <a:lnTo>
                    <a:pt x="1344" y="1632"/>
                  </a:lnTo>
                  <a:lnTo>
                    <a:pt x="1342" y="1632"/>
                  </a:lnTo>
                  <a:lnTo>
                    <a:pt x="1340" y="1630"/>
                  </a:lnTo>
                  <a:lnTo>
                    <a:pt x="1339" y="1630"/>
                  </a:lnTo>
                  <a:lnTo>
                    <a:pt x="1339" y="1630"/>
                  </a:lnTo>
                  <a:lnTo>
                    <a:pt x="1337" y="1628"/>
                  </a:lnTo>
                  <a:lnTo>
                    <a:pt x="1330" y="1614"/>
                  </a:lnTo>
                  <a:lnTo>
                    <a:pt x="1330" y="1593"/>
                  </a:lnTo>
                  <a:lnTo>
                    <a:pt x="1332" y="1590"/>
                  </a:lnTo>
                  <a:lnTo>
                    <a:pt x="1334" y="1588"/>
                  </a:lnTo>
                  <a:lnTo>
                    <a:pt x="1335" y="1584"/>
                  </a:lnTo>
                  <a:lnTo>
                    <a:pt x="1337" y="1579"/>
                  </a:lnTo>
                  <a:close/>
                  <a:moveTo>
                    <a:pt x="1964" y="1558"/>
                  </a:moveTo>
                  <a:lnTo>
                    <a:pt x="1972" y="1567"/>
                  </a:lnTo>
                  <a:lnTo>
                    <a:pt x="1978" y="1577"/>
                  </a:lnTo>
                  <a:lnTo>
                    <a:pt x="1978" y="1593"/>
                  </a:lnTo>
                  <a:lnTo>
                    <a:pt x="1979" y="1597"/>
                  </a:lnTo>
                  <a:lnTo>
                    <a:pt x="1981" y="1597"/>
                  </a:lnTo>
                  <a:lnTo>
                    <a:pt x="1981" y="1598"/>
                  </a:lnTo>
                  <a:lnTo>
                    <a:pt x="1981" y="1598"/>
                  </a:lnTo>
                  <a:lnTo>
                    <a:pt x="1979" y="1598"/>
                  </a:lnTo>
                  <a:lnTo>
                    <a:pt x="1978" y="1602"/>
                  </a:lnTo>
                  <a:lnTo>
                    <a:pt x="1978" y="1605"/>
                  </a:lnTo>
                  <a:lnTo>
                    <a:pt x="1976" y="1605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4" y="1607"/>
                  </a:lnTo>
                  <a:lnTo>
                    <a:pt x="1971" y="1609"/>
                  </a:lnTo>
                  <a:lnTo>
                    <a:pt x="1969" y="1605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7" y="1604"/>
                  </a:lnTo>
                  <a:lnTo>
                    <a:pt x="1965" y="1604"/>
                  </a:lnTo>
                  <a:lnTo>
                    <a:pt x="1964" y="1602"/>
                  </a:lnTo>
                  <a:lnTo>
                    <a:pt x="1964" y="1605"/>
                  </a:lnTo>
                  <a:lnTo>
                    <a:pt x="1965" y="1607"/>
                  </a:lnTo>
                  <a:lnTo>
                    <a:pt x="1967" y="1609"/>
                  </a:lnTo>
                  <a:lnTo>
                    <a:pt x="1969" y="1611"/>
                  </a:lnTo>
                  <a:lnTo>
                    <a:pt x="1969" y="1611"/>
                  </a:lnTo>
                  <a:lnTo>
                    <a:pt x="1967" y="1612"/>
                  </a:lnTo>
                  <a:lnTo>
                    <a:pt x="1967" y="1614"/>
                  </a:lnTo>
                  <a:lnTo>
                    <a:pt x="1967" y="1616"/>
                  </a:lnTo>
                  <a:lnTo>
                    <a:pt x="1967" y="1621"/>
                  </a:lnTo>
                  <a:lnTo>
                    <a:pt x="1958" y="1621"/>
                  </a:lnTo>
                  <a:lnTo>
                    <a:pt x="1958" y="1616"/>
                  </a:lnTo>
                  <a:lnTo>
                    <a:pt x="1953" y="1614"/>
                  </a:lnTo>
                  <a:lnTo>
                    <a:pt x="1948" y="1611"/>
                  </a:lnTo>
                  <a:lnTo>
                    <a:pt x="1946" y="1607"/>
                  </a:lnTo>
                  <a:lnTo>
                    <a:pt x="1944" y="1602"/>
                  </a:lnTo>
                  <a:lnTo>
                    <a:pt x="1943" y="1597"/>
                  </a:lnTo>
                  <a:lnTo>
                    <a:pt x="1939" y="1590"/>
                  </a:lnTo>
                  <a:lnTo>
                    <a:pt x="1934" y="1593"/>
                  </a:lnTo>
                  <a:lnTo>
                    <a:pt x="1927" y="1597"/>
                  </a:lnTo>
                  <a:lnTo>
                    <a:pt x="1920" y="1598"/>
                  </a:lnTo>
                  <a:lnTo>
                    <a:pt x="1913" y="1602"/>
                  </a:lnTo>
                  <a:lnTo>
                    <a:pt x="1913" y="1593"/>
                  </a:lnTo>
                  <a:lnTo>
                    <a:pt x="1915" y="1591"/>
                  </a:lnTo>
                  <a:lnTo>
                    <a:pt x="1915" y="1591"/>
                  </a:lnTo>
                  <a:lnTo>
                    <a:pt x="1915" y="1590"/>
                  </a:lnTo>
                  <a:lnTo>
                    <a:pt x="1916" y="1590"/>
                  </a:lnTo>
                  <a:lnTo>
                    <a:pt x="1916" y="1586"/>
                  </a:lnTo>
                  <a:lnTo>
                    <a:pt x="1930" y="1581"/>
                  </a:lnTo>
                  <a:lnTo>
                    <a:pt x="1943" y="1577"/>
                  </a:lnTo>
                  <a:lnTo>
                    <a:pt x="1955" y="1570"/>
                  </a:lnTo>
                  <a:lnTo>
                    <a:pt x="1964" y="1558"/>
                  </a:lnTo>
                  <a:close/>
                  <a:moveTo>
                    <a:pt x="1878" y="1539"/>
                  </a:moveTo>
                  <a:lnTo>
                    <a:pt x="1882" y="1543"/>
                  </a:lnTo>
                  <a:lnTo>
                    <a:pt x="1883" y="1543"/>
                  </a:lnTo>
                  <a:lnTo>
                    <a:pt x="1885" y="1543"/>
                  </a:lnTo>
                  <a:lnTo>
                    <a:pt x="1885" y="1544"/>
                  </a:lnTo>
                  <a:lnTo>
                    <a:pt x="1885" y="1544"/>
                  </a:lnTo>
                  <a:lnTo>
                    <a:pt x="1885" y="1548"/>
                  </a:lnTo>
                  <a:lnTo>
                    <a:pt x="1887" y="1551"/>
                  </a:lnTo>
                  <a:lnTo>
                    <a:pt x="1876" y="1560"/>
                  </a:lnTo>
                  <a:lnTo>
                    <a:pt x="1869" y="1569"/>
                  </a:lnTo>
                  <a:lnTo>
                    <a:pt x="1861" y="1576"/>
                  </a:lnTo>
                  <a:lnTo>
                    <a:pt x="1848" y="1583"/>
                  </a:lnTo>
                  <a:lnTo>
                    <a:pt x="1848" y="1579"/>
                  </a:lnTo>
                  <a:lnTo>
                    <a:pt x="1859" y="1567"/>
                  </a:lnTo>
                  <a:lnTo>
                    <a:pt x="1871" y="1555"/>
                  </a:lnTo>
                  <a:lnTo>
                    <a:pt x="1878" y="1539"/>
                  </a:lnTo>
                  <a:close/>
                  <a:moveTo>
                    <a:pt x="1920" y="1436"/>
                  </a:moveTo>
                  <a:lnTo>
                    <a:pt x="1920" y="1454"/>
                  </a:lnTo>
                  <a:lnTo>
                    <a:pt x="1918" y="1466"/>
                  </a:lnTo>
                  <a:lnTo>
                    <a:pt x="1915" y="1476"/>
                  </a:lnTo>
                  <a:lnTo>
                    <a:pt x="1913" y="1494"/>
                  </a:lnTo>
                  <a:lnTo>
                    <a:pt x="1916" y="1494"/>
                  </a:lnTo>
                  <a:lnTo>
                    <a:pt x="1916" y="1497"/>
                  </a:lnTo>
                  <a:lnTo>
                    <a:pt x="1923" y="1497"/>
                  </a:lnTo>
                  <a:lnTo>
                    <a:pt x="1927" y="1497"/>
                  </a:lnTo>
                  <a:lnTo>
                    <a:pt x="1930" y="1497"/>
                  </a:lnTo>
                  <a:lnTo>
                    <a:pt x="1934" y="1499"/>
                  </a:lnTo>
                  <a:lnTo>
                    <a:pt x="1937" y="1501"/>
                  </a:lnTo>
                  <a:lnTo>
                    <a:pt x="1944" y="1502"/>
                  </a:lnTo>
                  <a:lnTo>
                    <a:pt x="1948" y="1515"/>
                  </a:lnTo>
                  <a:lnTo>
                    <a:pt x="1955" y="1523"/>
                  </a:lnTo>
                  <a:lnTo>
                    <a:pt x="1964" y="1532"/>
                  </a:lnTo>
                  <a:lnTo>
                    <a:pt x="1971" y="1544"/>
                  </a:lnTo>
                  <a:lnTo>
                    <a:pt x="1965" y="1546"/>
                  </a:lnTo>
                  <a:lnTo>
                    <a:pt x="1962" y="1548"/>
                  </a:lnTo>
                  <a:lnTo>
                    <a:pt x="1960" y="1548"/>
                  </a:lnTo>
                  <a:lnTo>
                    <a:pt x="1960" y="1550"/>
                  </a:lnTo>
                  <a:lnTo>
                    <a:pt x="1960" y="1551"/>
                  </a:lnTo>
                  <a:lnTo>
                    <a:pt x="1960" y="1551"/>
                  </a:lnTo>
                  <a:lnTo>
                    <a:pt x="1960" y="1553"/>
                  </a:lnTo>
                  <a:lnTo>
                    <a:pt x="1957" y="1553"/>
                  </a:lnTo>
                  <a:lnTo>
                    <a:pt x="1951" y="1555"/>
                  </a:lnTo>
                  <a:lnTo>
                    <a:pt x="1950" y="1551"/>
                  </a:lnTo>
                  <a:lnTo>
                    <a:pt x="1950" y="1551"/>
                  </a:lnTo>
                  <a:lnTo>
                    <a:pt x="1950" y="1550"/>
                  </a:lnTo>
                  <a:lnTo>
                    <a:pt x="1950" y="1550"/>
                  </a:lnTo>
                  <a:lnTo>
                    <a:pt x="1948" y="1550"/>
                  </a:lnTo>
                  <a:lnTo>
                    <a:pt x="1946" y="1550"/>
                  </a:lnTo>
                  <a:lnTo>
                    <a:pt x="1944" y="1548"/>
                  </a:lnTo>
                  <a:lnTo>
                    <a:pt x="1941" y="1555"/>
                  </a:lnTo>
                  <a:lnTo>
                    <a:pt x="1939" y="1560"/>
                  </a:lnTo>
                  <a:lnTo>
                    <a:pt x="1936" y="1565"/>
                  </a:lnTo>
                  <a:lnTo>
                    <a:pt x="1930" y="1567"/>
                  </a:lnTo>
                  <a:lnTo>
                    <a:pt x="1925" y="1570"/>
                  </a:lnTo>
                  <a:lnTo>
                    <a:pt x="1925" y="1567"/>
                  </a:lnTo>
                  <a:lnTo>
                    <a:pt x="1922" y="1563"/>
                  </a:lnTo>
                  <a:lnTo>
                    <a:pt x="1922" y="1560"/>
                  </a:lnTo>
                  <a:lnTo>
                    <a:pt x="1922" y="1558"/>
                  </a:lnTo>
                  <a:lnTo>
                    <a:pt x="1922" y="1557"/>
                  </a:lnTo>
                  <a:lnTo>
                    <a:pt x="1922" y="1557"/>
                  </a:lnTo>
                  <a:lnTo>
                    <a:pt x="1922" y="1555"/>
                  </a:lnTo>
                  <a:lnTo>
                    <a:pt x="1920" y="1553"/>
                  </a:lnTo>
                  <a:lnTo>
                    <a:pt x="1918" y="1553"/>
                  </a:lnTo>
                  <a:lnTo>
                    <a:pt x="1913" y="1551"/>
                  </a:lnTo>
                  <a:lnTo>
                    <a:pt x="1913" y="1546"/>
                  </a:lnTo>
                  <a:lnTo>
                    <a:pt x="1913" y="1541"/>
                  </a:lnTo>
                  <a:lnTo>
                    <a:pt x="1915" y="1537"/>
                  </a:lnTo>
                  <a:lnTo>
                    <a:pt x="1915" y="1536"/>
                  </a:lnTo>
                  <a:lnTo>
                    <a:pt x="1916" y="1534"/>
                  </a:lnTo>
                  <a:lnTo>
                    <a:pt x="1920" y="1534"/>
                  </a:lnTo>
                  <a:lnTo>
                    <a:pt x="1925" y="1532"/>
                  </a:lnTo>
                  <a:lnTo>
                    <a:pt x="1932" y="1532"/>
                  </a:lnTo>
                  <a:lnTo>
                    <a:pt x="1932" y="1544"/>
                  </a:lnTo>
                  <a:lnTo>
                    <a:pt x="1944" y="1544"/>
                  </a:lnTo>
                  <a:lnTo>
                    <a:pt x="1944" y="1541"/>
                  </a:lnTo>
                  <a:lnTo>
                    <a:pt x="1946" y="1537"/>
                  </a:lnTo>
                  <a:lnTo>
                    <a:pt x="1948" y="1536"/>
                  </a:lnTo>
                  <a:lnTo>
                    <a:pt x="1948" y="1534"/>
                  </a:lnTo>
                  <a:lnTo>
                    <a:pt x="1950" y="1532"/>
                  </a:lnTo>
                  <a:lnTo>
                    <a:pt x="1951" y="1529"/>
                  </a:lnTo>
                  <a:lnTo>
                    <a:pt x="1948" y="1529"/>
                  </a:lnTo>
                  <a:lnTo>
                    <a:pt x="1930" y="1515"/>
                  </a:lnTo>
                  <a:lnTo>
                    <a:pt x="1910" y="1506"/>
                  </a:lnTo>
                  <a:lnTo>
                    <a:pt x="1910" y="1513"/>
                  </a:lnTo>
                  <a:lnTo>
                    <a:pt x="1908" y="1518"/>
                  </a:lnTo>
                  <a:lnTo>
                    <a:pt x="1906" y="1523"/>
                  </a:lnTo>
                  <a:lnTo>
                    <a:pt x="1906" y="1529"/>
                  </a:lnTo>
                  <a:lnTo>
                    <a:pt x="1904" y="1527"/>
                  </a:lnTo>
                  <a:lnTo>
                    <a:pt x="1903" y="1525"/>
                  </a:lnTo>
                  <a:lnTo>
                    <a:pt x="1903" y="1525"/>
                  </a:lnTo>
                  <a:lnTo>
                    <a:pt x="1903" y="1523"/>
                  </a:lnTo>
                  <a:lnTo>
                    <a:pt x="1901" y="1522"/>
                  </a:lnTo>
                  <a:lnTo>
                    <a:pt x="1896" y="1509"/>
                  </a:lnTo>
                  <a:lnTo>
                    <a:pt x="1890" y="1494"/>
                  </a:lnTo>
                  <a:lnTo>
                    <a:pt x="1889" y="1474"/>
                  </a:lnTo>
                  <a:lnTo>
                    <a:pt x="1890" y="1457"/>
                  </a:lnTo>
                  <a:lnTo>
                    <a:pt x="1897" y="1440"/>
                  </a:lnTo>
                  <a:lnTo>
                    <a:pt x="1903" y="1438"/>
                  </a:lnTo>
                  <a:lnTo>
                    <a:pt x="1908" y="1436"/>
                  </a:lnTo>
                  <a:lnTo>
                    <a:pt x="1913" y="1436"/>
                  </a:lnTo>
                  <a:lnTo>
                    <a:pt x="1920" y="1436"/>
                  </a:lnTo>
                  <a:close/>
                  <a:moveTo>
                    <a:pt x="1913" y="1337"/>
                  </a:moveTo>
                  <a:lnTo>
                    <a:pt x="1916" y="1340"/>
                  </a:lnTo>
                  <a:lnTo>
                    <a:pt x="1918" y="1344"/>
                  </a:lnTo>
                  <a:lnTo>
                    <a:pt x="1920" y="1347"/>
                  </a:lnTo>
                  <a:lnTo>
                    <a:pt x="1920" y="1352"/>
                  </a:lnTo>
                  <a:lnTo>
                    <a:pt x="1920" y="1359"/>
                  </a:lnTo>
                  <a:lnTo>
                    <a:pt x="1906" y="1394"/>
                  </a:lnTo>
                  <a:lnTo>
                    <a:pt x="1899" y="1385"/>
                  </a:lnTo>
                  <a:lnTo>
                    <a:pt x="1896" y="1377"/>
                  </a:lnTo>
                  <a:lnTo>
                    <a:pt x="1894" y="1363"/>
                  </a:lnTo>
                  <a:lnTo>
                    <a:pt x="1913" y="1337"/>
                  </a:lnTo>
                  <a:close/>
                  <a:moveTo>
                    <a:pt x="2025" y="1256"/>
                  </a:moveTo>
                  <a:lnTo>
                    <a:pt x="2028" y="1258"/>
                  </a:lnTo>
                  <a:lnTo>
                    <a:pt x="2030" y="1258"/>
                  </a:lnTo>
                  <a:lnTo>
                    <a:pt x="2030" y="1258"/>
                  </a:lnTo>
                  <a:lnTo>
                    <a:pt x="2030" y="1260"/>
                  </a:lnTo>
                  <a:lnTo>
                    <a:pt x="2030" y="1260"/>
                  </a:lnTo>
                  <a:lnTo>
                    <a:pt x="2032" y="1263"/>
                  </a:lnTo>
                  <a:lnTo>
                    <a:pt x="2032" y="1267"/>
                  </a:lnTo>
                  <a:lnTo>
                    <a:pt x="2030" y="1272"/>
                  </a:lnTo>
                  <a:lnTo>
                    <a:pt x="2026" y="1277"/>
                  </a:lnTo>
                  <a:lnTo>
                    <a:pt x="2025" y="1282"/>
                  </a:lnTo>
                  <a:lnTo>
                    <a:pt x="2016" y="1282"/>
                  </a:lnTo>
                  <a:lnTo>
                    <a:pt x="2016" y="1270"/>
                  </a:lnTo>
                  <a:lnTo>
                    <a:pt x="2019" y="1269"/>
                  </a:lnTo>
                  <a:lnTo>
                    <a:pt x="2021" y="1265"/>
                  </a:lnTo>
                  <a:lnTo>
                    <a:pt x="2023" y="1262"/>
                  </a:lnTo>
                  <a:lnTo>
                    <a:pt x="2025" y="1256"/>
                  </a:lnTo>
                  <a:close/>
                  <a:moveTo>
                    <a:pt x="1978" y="1209"/>
                  </a:moveTo>
                  <a:lnTo>
                    <a:pt x="1990" y="1209"/>
                  </a:lnTo>
                  <a:lnTo>
                    <a:pt x="1990" y="1221"/>
                  </a:lnTo>
                  <a:lnTo>
                    <a:pt x="1974" y="1221"/>
                  </a:lnTo>
                  <a:lnTo>
                    <a:pt x="1974" y="1213"/>
                  </a:lnTo>
                  <a:lnTo>
                    <a:pt x="1978" y="1213"/>
                  </a:lnTo>
                  <a:lnTo>
                    <a:pt x="1978" y="1209"/>
                  </a:lnTo>
                  <a:close/>
                  <a:moveTo>
                    <a:pt x="707" y="1176"/>
                  </a:moveTo>
                  <a:lnTo>
                    <a:pt x="716" y="1176"/>
                  </a:lnTo>
                  <a:lnTo>
                    <a:pt x="712" y="1181"/>
                  </a:lnTo>
                  <a:lnTo>
                    <a:pt x="709" y="1185"/>
                  </a:lnTo>
                  <a:lnTo>
                    <a:pt x="705" y="1188"/>
                  </a:lnTo>
                  <a:lnTo>
                    <a:pt x="702" y="1192"/>
                  </a:lnTo>
                  <a:lnTo>
                    <a:pt x="696" y="1195"/>
                  </a:lnTo>
                  <a:lnTo>
                    <a:pt x="693" y="1195"/>
                  </a:lnTo>
                  <a:lnTo>
                    <a:pt x="693" y="1197"/>
                  </a:lnTo>
                  <a:lnTo>
                    <a:pt x="691" y="1197"/>
                  </a:lnTo>
                  <a:lnTo>
                    <a:pt x="688" y="1197"/>
                  </a:lnTo>
                  <a:lnTo>
                    <a:pt x="684" y="1199"/>
                  </a:lnTo>
                  <a:lnTo>
                    <a:pt x="681" y="1186"/>
                  </a:lnTo>
                  <a:lnTo>
                    <a:pt x="688" y="1185"/>
                  </a:lnTo>
                  <a:lnTo>
                    <a:pt x="695" y="1181"/>
                  </a:lnTo>
                  <a:lnTo>
                    <a:pt x="702" y="1179"/>
                  </a:lnTo>
                  <a:lnTo>
                    <a:pt x="707" y="1176"/>
                  </a:lnTo>
                  <a:close/>
                  <a:moveTo>
                    <a:pt x="562" y="1171"/>
                  </a:moveTo>
                  <a:lnTo>
                    <a:pt x="571" y="1174"/>
                  </a:lnTo>
                  <a:lnTo>
                    <a:pt x="581" y="1178"/>
                  </a:lnTo>
                  <a:lnTo>
                    <a:pt x="593" y="1181"/>
                  </a:lnTo>
                  <a:lnTo>
                    <a:pt x="600" y="1186"/>
                  </a:lnTo>
                  <a:lnTo>
                    <a:pt x="572" y="1186"/>
                  </a:lnTo>
                  <a:lnTo>
                    <a:pt x="569" y="1185"/>
                  </a:lnTo>
                  <a:lnTo>
                    <a:pt x="567" y="1185"/>
                  </a:lnTo>
                  <a:lnTo>
                    <a:pt x="564" y="1183"/>
                  </a:lnTo>
                  <a:lnTo>
                    <a:pt x="557" y="1183"/>
                  </a:lnTo>
                  <a:lnTo>
                    <a:pt x="557" y="1179"/>
                  </a:lnTo>
                  <a:lnTo>
                    <a:pt x="559" y="1178"/>
                  </a:lnTo>
                  <a:lnTo>
                    <a:pt x="560" y="1176"/>
                  </a:lnTo>
                  <a:lnTo>
                    <a:pt x="560" y="1176"/>
                  </a:lnTo>
                  <a:lnTo>
                    <a:pt x="560" y="1174"/>
                  </a:lnTo>
                  <a:lnTo>
                    <a:pt x="562" y="1171"/>
                  </a:lnTo>
                  <a:close/>
                  <a:moveTo>
                    <a:pt x="250" y="1103"/>
                  </a:moveTo>
                  <a:lnTo>
                    <a:pt x="274" y="1103"/>
                  </a:lnTo>
                  <a:lnTo>
                    <a:pt x="274" y="1106"/>
                  </a:lnTo>
                  <a:lnTo>
                    <a:pt x="269" y="1108"/>
                  </a:lnTo>
                  <a:lnTo>
                    <a:pt x="267" y="1110"/>
                  </a:lnTo>
                  <a:lnTo>
                    <a:pt x="264" y="1111"/>
                  </a:lnTo>
                  <a:lnTo>
                    <a:pt x="260" y="1113"/>
                  </a:lnTo>
                  <a:lnTo>
                    <a:pt x="255" y="1113"/>
                  </a:lnTo>
                  <a:lnTo>
                    <a:pt x="250" y="1103"/>
                  </a:lnTo>
                  <a:close/>
                  <a:moveTo>
                    <a:pt x="620" y="1083"/>
                  </a:moveTo>
                  <a:lnTo>
                    <a:pt x="618" y="1085"/>
                  </a:lnTo>
                  <a:lnTo>
                    <a:pt x="616" y="1087"/>
                  </a:lnTo>
                  <a:lnTo>
                    <a:pt x="614" y="1087"/>
                  </a:lnTo>
                  <a:lnTo>
                    <a:pt x="614" y="1089"/>
                  </a:lnTo>
                  <a:lnTo>
                    <a:pt x="613" y="1090"/>
                  </a:lnTo>
                  <a:lnTo>
                    <a:pt x="611" y="1094"/>
                  </a:lnTo>
                  <a:lnTo>
                    <a:pt x="614" y="1094"/>
                  </a:lnTo>
                  <a:lnTo>
                    <a:pt x="620" y="1092"/>
                  </a:lnTo>
                  <a:lnTo>
                    <a:pt x="623" y="1090"/>
                  </a:lnTo>
                  <a:lnTo>
                    <a:pt x="627" y="1089"/>
                  </a:lnTo>
                  <a:lnTo>
                    <a:pt x="630" y="1087"/>
                  </a:lnTo>
                  <a:lnTo>
                    <a:pt x="634" y="1083"/>
                  </a:lnTo>
                  <a:lnTo>
                    <a:pt x="620" y="1083"/>
                  </a:lnTo>
                  <a:close/>
                  <a:moveTo>
                    <a:pt x="370" y="1083"/>
                  </a:moveTo>
                  <a:lnTo>
                    <a:pt x="372" y="1099"/>
                  </a:lnTo>
                  <a:lnTo>
                    <a:pt x="374" y="1118"/>
                  </a:lnTo>
                  <a:lnTo>
                    <a:pt x="365" y="1118"/>
                  </a:lnTo>
                  <a:lnTo>
                    <a:pt x="363" y="1120"/>
                  </a:lnTo>
                  <a:lnTo>
                    <a:pt x="360" y="1120"/>
                  </a:lnTo>
                  <a:lnTo>
                    <a:pt x="356" y="1120"/>
                  </a:lnTo>
                  <a:lnTo>
                    <a:pt x="351" y="1122"/>
                  </a:lnTo>
                  <a:lnTo>
                    <a:pt x="349" y="1108"/>
                  </a:lnTo>
                  <a:lnTo>
                    <a:pt x="349" y="1094"/>
                  </a:lnTo>
                  <a:lnTo>
                    <a:pt x="351" y="1087"/>
                  </a:lnTo>
                  <a:lnTo>
                    <a:pt x="354" y="1085"/>
                  </a:lnTo>
                  <a:lnTo>
                    <a:pt x="358" y="1083"/>
                  </a:lnTo>
                  <a:lnTo>
                    <a:pt x="363" y="1083"/>
                  </a:lnTo>
                  <a:lnTo>
                    <a:pt x="370" y="1083"/>
                  </a:lnTo>
                  <a:close/>
                  <a:moveTo>
                    <a:pt x="361" y="1049"/>
                  </a:moveTo>
                  <a:lnTo>
                    <a:pt x="370" y="1049"/>
                  </a:lnTo>
                  <a:lnTo>
                    <a:pt x="368" y="1056"/>
                  </a:lnTo>
                  <a:lnTo>
                    <a:pt x="368" y="1061"/>
                  </a:lnTo>
                  <a:lnTo>
                    <a:pt x="368" y="1066"/>
                  </a:lnTo>
                  <a:lnTo>
                    <a:pt x="367" y="1070"/>
                  </a:lnTo>
                  <a:lnTo>
                    <a:pt x="365" y="1075"/>
                  </a:lnTo>
                  <a:lnTo>
                    <a:pt x="358" y="1075"/>
                  </a:lnTo>
                  <a:lnTo>
                    <a:pt x="358" y="1068"/>
                  </a:lnTo>
                  <a:lnTo>
                    <a:pt x="360" y="1061"/>
                  </a:lnTo>
                  <a:lnTo>
                    <a:pt x="360" y="1054"/>
                  </a:lnTo>
                  <a:lnTo>
                    <a:pt x="361" y="1049"/>
                  </a:lnTo>
                  <a:close/>
                  <a:moveTo>
                    <a:pt x="2201" y="1001"/>
                  </a:moveTo>
                  <a:lnTo>
                    <a:pt x="2210" y="1014"/>
                  </a:lnTo>
                  <a:lnTo>
                    <a:pt x="2218" y="1021"/>
                  </a:lnTo>
                  <a:lnTo>
                    <a:pt x="2229" y="1024"/>
                  </a:lnTo>
                  <a:lnTo>
                    <a:pt x="2236" y="1028"/>
                  </a:lnTo>
                  <a:lnTo>
                    <a:pt x="2243" y="1033"/>
                  </a:lnTo>
                  <a:lnTo>
                    <a:pt x="2245" y="1036"/>
                  </a:lnTo>
                  <a:lnTo>
                    <a:pt x="2246" y="1040"/>
                  </a:lnTo>
                  <a:lnTo>
                    <a:pt x="2246" y="1043"/>
                  </a:lnTo>
                  <a:lnTo>
                    <a:pt x="2246" y="1049"/>
                  </a:lnTo>
                  <a:lnTo>
                    <a:pt x="2234" y="1052"/>
                  </a:lnTo>
                  <a:lnTo>
                    <a:pt x="2225" y="1059"/>
                  </a:lnTo>
                  <a:lnTo>
                    <a:pt x="2218" y="1066"/>
                  </a:lnTo>
                  <a:lnTo>
                    <a:pt x="2208" y="1071"/>
                  </a:lnTo>
                  <a:lnTo>
                    <a:pt x="2204" y="1066"/>
                  </a:lnTo>
                  <a:lnTo>
                    <a:pt x="2201" y="1064"/>
                  </a:lnTo>
                  <a:lnTo>
                    <a:pt x="2198" y="1063"/>
                  </a:lnTo>
                  <a:lnTo>
                    <a:pt x="2194" y="1064"/>
                  </a:lnTo>
                  <a:lnTo>
                    <a:pt x="2191" y="1066"/>
                  </a:lnTo>
                  <a:lnTo>
                    <a:pt x="2189" y="1070"/>
                  </a:lnTo>
                  <a:lnTo>
                    <a:pt x="2185" y="1071"/>
                  </a:lnTo>
                  <a:lnTo>
                    <a:pt x="2191" y="1092"/>
                  </a:lnTo>
                  <a:lnTo>
                    <a:pt x="2192" y="1108"/>
                  </a:lnTo>
                  <a:lnTo>
                    <a:pt x="2192" y="1120"/>
                  </a:lnTo>
                  <a:lnTo>
                    <a:pt x="2191" y="1132"/>
                  </a:lnTo>
                  <a:lnTo>
                    <a:pt x="2187" y="1145"/>
                  </a:lnTo>
                  <a:lnTo>
                    <a:pt x="2184" y="1162"/>
                  </a:lnTo>
                  <a:lnTo>
                    <a:pt x="2182" y="1183"/>
                  </a:lnTo>
                  <a:lnTo>
                    <a:pt x="2159" y="1195"/>
                  </a:lnTo>
                  <a:lnTo>
                    <a:pt x="2133" y="1207"/>
                  </a:lnTo>
                  <a:lnTo>
                    <a:pt x="2108" y="1218"/>
                  </a:lnTo>
                  <a:lnTo>
                    <a:pt x="2103" y="1209"/>
                  </a:lnTo>
                  <a:lnTo>
                    <a:pt x="2098" y="1202"/>
                  </a:lnTo>
                  <a:lnTo>
                    <a:pt x="2096" y="1209"/>
                  </a:lnTo>
                  <a:lnTo>
                    <a:pt x="2096" y="1213"/>
                  </a:lnTo>
                  <a:lnTo>
                    <a:pt x="2095" y="1218"/>
                  </a:lnTo>
                  <a:lnTo>
                    <a:pt x="2093" y="1221"/>
                  </a:lnTo>
                  <a:lnTo>
                    <a:pt x="2088" y="1221"/>
                  </a:lnTo>
                  <a:lnTo>
                    <a:pt x="2084" y="1221"/>
                  </a:lnTo>
                  <a:lnTo>
                    <a:pt x="2082" y="1223"/>
                  </a:lnTo>
                  <a:lnTo>
                    <a:pt x="2081" y="1223"/>
                  </a:lnTo>
                  <a:lnTo>
                    <a:pt x="2079" y="1225"/>
                  </a:lnTo>
                  <a:lnTo>
                    <a:pt x="2077" y="1227"/>
                  </a:lnTo>
                  <a:lnTo>
                    <a:pt x="2072" y="1227"/>
                  </a:lnTo>
                  <a:lnTo>
                    <a:pt x="2067" y="1228"/>
                  </a:lnTo>
                  <a:lnTo>
                    <a:pt x="2065" y="1225"/>
                  </a:lnTo>
                  <a:lnTo>
                    <a:pt x="2065" y="1220"/>
                  </a:lnTo>
                  <a:lnTo>
                    <a:pt x="2065" y="1218"/>
                  </a:lnTo>
                  <a:lnTo>
                    <a:pt x="2065" y="1214"/>
                  </a:lnTo>
                  <a:lnTo>
                    <a:pt x="2065" y="1213"/>
                  </a:lnTo>
                  <a:lnTo>
                    <a:pt x="2061" y="1213"/>
                  </a:lnTo>
                  <a:lnTo>
                    <a:pt x="2058" y="1211"/>
                  </a:lnTo>
                  <a:lnTo>
                    <a:pt x="2051" y="1209"/>
                  </a:lnTo>
                  <a:lnTo>
                    <a:pt x="2051" y="1213"/>
                  </a:lnTo>
                  <a:lnTo>
                    <a:pt x="2054" y="1218"/>
                  </a:lnTo>
                  <a:lnTo>
                    <a:pt x="2058" y="1220"/>
                  </a:lnTo>
                  <a:lnTo>
                    <a:pt x="2058" y="1223"/>
                  </a:lnTo>
                  <a:lnTo>
                    <a:pt x="2058" y="1228"/>
                  </a:lnTo>
                  <a:lnTo>
                    <a:pt x="2060" y="1237"/>
                  </a:lnTo>
                  <a:lnTo>
                    <a:pt x="2054" y="1242"/>
                  </a:lnTo>
                  <a:lnTo>
                    <a:pt x="2051" y="1249"/>
                  </a:lnTo>
                  <a:lnTo>
                    <a:pt x="2047" y="1256"/>
                  </a:lnTo>
                  <a:lnTo>
                    <a:pt x="2035" y="1256"/>
                  </a:lnTo>
                  <a:lnTo>
                    <a:pt x="2033" y="1242"/>
                  </a:lnTo>
                  <a:lnTo>
                    <a:pt x="2032" y="1235"/>
                  </a:lnTo>
                  <a:lnTo>
                    <a:pt x="2028" y="1228"/>
                  </a:lnTo>
                  <a:lnTo>
                    <a:pt x="2025" y="1218"/>
                  </a:lnTo>
                  <a:lnTo>
                    <a:pt x="2035" y="1218"/>
                  </a:lnTo>
                  <a:lnTo>
                    <a:pt x="2047" y="1202"/>
                  </a:lnTo>
                  <a:lnTo>
                    <a:pt x="2063" y="1188"/>
                  </a:lnTo>
                  <a:lnTo>
                    <a:pt x="2082" y="1179"/>
                  </a:lnTo>
                  <a:lnTo>
                    <a:pt x="2089" y="1178"/>
                  </a:lnTo>
                  <a:lnTo>
                    <a:pt x="2096" y="1178"/>
                  </a:lnTo>
                  <a:lnTo>
                    <a:pt x="2102" y="1179"/>
                  </a:lnTo>
                  <a:lnTo>
                    <a:pt x="2105" y="1179"/>
                  </a:lnTo>
                  <a:lnTo>
                    <a:pt x="2108" y="1179"/>
                  </a:lnTo>
                  <a:lnTo>
                    <a:pt x="2112" y="1174"/>
                  </a:lnTo>
                  <a:lnTo>
                    <a:pt x="2115" y="1169"/>
                  </a:lnTo>
                  <a:lnTo>
                    <a:pt x="2117" y="1164"/>
                  </a:lnTo>
                  <a:lnTo>
                    <a:pt x="2119" y="1160"/>
                  </a:lnTo>
                  <a:lnTo>
                    <a:pt x="2122" y="1155"/>
                  </a:lnTo>
                  <a:lnTo>
                    <a:pt x="2128" y="1152"/>
                  </a:lnTo>
                  <a:lnTo>
                    <a:pt x="2129" y="1155"/>
                  </a:lnTo>
                  <a:lnTo>
                    <a:pt x="2131" y="1157"/>
                  </a:lnTo>
                  <a:lnTo>
                    <a:pt x="2133" y="1157"/>
                  </a:lnTo>
                  <a:lnTo>
                    <a:pt x="2133" y="1157"/>
                  </a:lnTo>
                  <a:lnTo>
                    <a:pt x="2135" y="1157"/>
                  </a:lnTo>
                  <a:lnTo>
                    <a:pt x="2136" y="1155"/>
                  </a:lnTo>
                  <a:lnTo>
                    <a:pt x="2150" y="1143"/>
                  </a:lnTo>
                  <a:lnTo>
                    <a:pt x="2159" y="1132"/>
                  </a:lnTo>
                  <a:lnTo>
                    <a:pt x="2163" y="1120"/>
                  </a:lnTo>
                  <a:lnTo>
                    <a:pt x="2166" y="1106"/>
                  </a:lnTo>
                  <a:lnTo>
                    <a:pt x="2171" y="1094"/>
                  </a:lnTo>
                  <a:lnTo>
                    <a:pt x="2182" y="1078"/>
                  </a:lnTo>
                  <a:lnTo>
                    <a:pt x="2175" y="1078"/>
                  </a:lnTo>
                  <a:lnTo>
                    <a:pt x="2170" y="1075"/>
                  </a:lnTo>
                  <a:lnTo>
                    <a:pt x="2168" y="1071"/>
                  </a:lnTo>
                  <a:lnTo>
                    <a:pt x="2166" y="1068"/>
                  </a:lnTo>
                  <a:lnTo>
                    <a:pt x="2166" y="1061"/>
                  </a:lnTo>
                  <a:lnTo>
                    <a:pt x="2166" y="1052"/>
                  </a:lnTo>
                  <a:lnTo>
                    <a:pt x="2168" y="1050"/>
                  </a:lnTo>
                  <a:lnTo>
                    <a:pt x="2168" y="1050"/>
                  </a:lnTo>
                  <a:lnTo>
                    <a:pt x="2170" y="1049"/>
                  </a:lnTo>
                  <a:lnTo>
                    <a:pt x="2170" y="1047"/>
                  </a:lnTo>
                  <a:lnTo>
                    <a:pt x="2170" y="1045"/>
                  </a:lnTo>
                  <a:lnTo>
                    <a:pt x="2177" y="1043"/>
                  </a:lnTo>
                  <a:lnTo>
                    <a:pt x="2182" y="1043"/>
                  </a:lnTo>
                  <a:lnTo>
                    <a:pt x="2185" y="1042"/>
                  </a:lnTo>
                  <a:lnTo>
                    <a:pt x="2189" y="1042"/>
                  </a:lnTo>
                  <a:lnTo>
                    <a:pt x="2189" y="1024"/>
                  </a:lnTo>
                  <a:lnTo>
                    <a:pt x="2192" y="1010"/>
                  </a:lnTo>
                  <a:lnTo>
                    <a:pt x="2201" y="1001"/>
                  </a:lnTo>
                  <a:close/>
                  <a:moveTo>
                    <a:pt x="422" y="998"/>
                  </a:moveTo>
                  <a:lnTo>
                    <a:pt x="421" y="1000"/>
                  </a:lnTo>
                  <a:lnTo>
                    <a:pt x="419" y="1000"/>
                  </a:lnTo>
                  <a:lnTo>
                    <a:pt x="417" y="1000"/>
                  </a:lnTo>
                  <a:lnTo>
                    <a:pt x="417" y="1001"/>
                  </a:lnTo>
                  <a:lnTo>
                    <a:pt x="415" y="1001"/>
                  </a:lnTo>
                  <a:lnTo>
                    <a:pt x="412" y="1005"/>
                  </a:lnTo>
                  <a:lnTo>
                    <a:pt x="408" y="1007"/>
                  </a:lnTo>
                  <a:lnTo>
                    <a:pt x="408" y="1008"/>
                  </a:lnTo>
                  <a:lnTo>
                    <a:pt x="408" y="1012"/>
                  </a:lnTo>
                  <a:lnTo>
                    <a:pt x="408" y="1015"/>
                  </a:lnTo>
                  <a:lnTo>
                    <a:pt x="408" y="1021"/>
                  </a:lnTo>
                  <a:lnTo>
                    <a:pt x="422" y="1035"/>
                  </a:lnTo>
                  <a:lnTo>
                    <a:pt x="435" y="1050"/>
                  </a:lnTo>
                  <a:lnTo>
                    <a:pt x="447" y="1068"/>
                  </a:lnTo>
                  <a:lnTo>
                    <a:pt x="461" y="1068"/>
                  </a:lnTo>
                  <a:lnTo>
                    <a:pt x="461" y="1078"/>
                  </a:lnTo>
                  <a:lnTo>
                    <a:pt x="475" y="1083"/>
                  </a:lnTo>
                  <a:lnTo>
                    <a:pt x="485" y="1090"/>
                  </a:lnTo>
                  <a:lnTo>
                    <a:pt x="496" y="1099"/>
                  </a:lnTo>
                  <a:lnTo>
                    <a:pt x="496" y="1103"/>
                  </a:lnTo>
                  <a:lnTo>
                    <a:pt x="492" y="1103"/>
                  </a:lnTo>
                  <a:lnTo>
                    <a:pt x="489" y="1103"/>
                  </a:lnTo>
                  <a:lnTo>
                    <a:pt x="485" y="1103"/>
                  </a:lnTo>
                  <a:lnTo>
                    <a:pt x="483" y="1103"/>
                  </a:lnTo>
                  <a:lnTo>
                    <a:pt x="480" y="1101"/>
                  </a:lnTo>
                  <a:lnTo>
                    <a:pt x="475" y="1099"/>
                  </a:lnTo>
                  <a:lnTo>
                    <a:pt x="470" y="1099"/>
                  </a:lnTo>
                  <a:lnTo>
                    <a:pt x="470" y="1104"/>
                  </a:lnTo>
                  <a:lnTo>
                    <a:pt x="471" y="1108"/>
                  </a:lnTo>
                  <a:lnTo>
                    <a:pt x="473" y="1111"/>
                  </a:lnTo>
                  <a:lnTo>
                    <a:pt x="473" y="1113"/>
                  </a:lnTo>
                  <a:lnTo>
                    <a:pt x="475" y="1117"/>
                  </a:lnTo>
                  <a:lnTo>
                    <a:pt x="476" y="1122"/>
                  </a:lnTo>
                  <a:lnTo>
                    <a:pt x="471" y="1125"/>
                  </a:lnTo>
                  <a:lnTo>
                    <a:pt x="468" y="1129"/>
                  </a:lnTo>
                  <a:lnTo>
                    <a:pt x="464" y="1134"/>
                  </a:lnTo>
                  <a:lnTo>
                    <a:pt x="461" y="1141"/>
                  </a:lnTo>
                  <a:lnTo>
                    <a:pt x="450" y="1141"/>
                  </a:lnTo>
                  <a:lnTo>
                    <a:pt x="450" y="1164"/>
                  </a:lnTo>
                  <a:lnTo>
                    <a:pt x="442" y="1164"/>
                  </a:lnTo>
                  <a:lnTo>
                    <a:pt x="433" y="1157"/>
                  </a:lnTo>
                  <a:lnTo>
                    <a:pt x="422" y="1153"/>
                  </a:lnTo>
                  <a:lnTo>
                    <a:pt x="414" y="1148"/>
                  </a:lnTo>
                  <a:lnTo>
                    <a:pt x="408" y="1136"/>
                  </a:lnTo>
                  <a:lnTo>
                    <a:pt x="422" y="1138"/>
                  </a:lnTo>
                  <a:lnTo>
                    <a:pt x="436" y="1136"/>
                  </a:lnTo>
                  <a:lnTo>
                    <a:pt x="447" y="1132"/>
                  </a:lnTo>
                  <a:lnTo>
                    <a:pt x="454" y="1125"/>
                  </a:lnTo>
                  <a:lnTo>
                    <a:pt x="456" y="1124"/>
                  </a:lnTo>
                  <a:lnTo>
                    <a:pt x="456" y="1122"/>
                  </a:lnTo>
                  <a:lnTo>
                    <a:pt x="457" y="1120"/>
                  </a:lnTo>
                  <a:lnTo>
                    <a:pt x="457" y="1117"/>
                  </a:lnTo>
                  <a:lnTo>
                    <a:pt x="457" y="1113"/>
                  </a:lnTo>
                  <a:lnTo>
                    <a:pt x="431" y="1094"/>
                  </a:lnTo>
                  <a:lnTo>
                    <a:pt x="403" y="1075"/>
                  </a:lnTo>
                  <a:lnTo>
                    <a:pt x="394" y="1064"/>
                  </a:lnTo>
                  <a:lnTo>
                    <a:pt x="386" y="1054"/>
                  </a:lnTo>
                  <a:lnTo>
                    <a:pt x="379" y="1042"/>
                  </a:lnTo>
                  <a:lnTo>
                    <a:pt x="368" y="1031"/>
                  </a:lnTo>
                  <a:lnTo>
                    <a:pt x="354" y="1026"/>
                  </a:lnTo>
                  <a:lnTo>
                    <a:pt x="342" y="1036"/>
                  </a:lnTo>
                  <a:lnTo>
                    <a:pt x="326" y="1045"/>
                  </a:lnTo>
                  <a:lnTo>
                    <a:pt x="307" y="1049"/>
                  </a:lnTo>
                  <a:lnTo>
                    <a:pt x="305" y="1045"/>
                  </a:lnTo>
                  <a:lnTo>
                    <a:pt x="304" y="1042"/>
                  </a:lnTo>
                  <a:lnTo>
                    <a:pt x="302" y="1040"/>
                  </a:lnTo>
                  <a:lnTo>
                    <a:pt x="298" y="1040"/>
                  </a:lnTo>
                  <a:lnTo>
                    <a:pt x="297" y="1040"/>
                  </a:lnTo>
                  <a:lnTo>
                    <a:pt x="293" y="1042"/>
                  </a:lnTo>
                  <a:lnTo>
                    <a:pt x="284" y="1049"/>
                  </a:lnTo>
                  <a:lnTo>
                    <a:pt x="281" y="1059"/>
                  </a:lnTo>
                  <a:lnTo>
                    <a:pt x="279" y="1070"/>
                  </a:lnTo>
                  <a:lnTo>
                    <a:pt x="274" y="1078"/>
                  </a:lnTo>
                  <a:lnTo>
                    <a:pt x="255" y="1078"/>
                  </a:lnTo>
                  <a:lnTo>
                    <a:pt x="248" y="1087"/>
                  </a:lnTo>
                  <a:lnTo>
                    <a:pt x="243" y="1097"/>
                  </a:lnTo>
                  <a:lnTo>
                    <a:pt x="239" y="1110"/>
                  </a:lnTo>
                  <a:lnTo>
                    <a:pt x="237" y="1111"/>
                  </a:lnTo>
                  <a:lnTo>
                    <a:pt x="237" y="1115"/>
                  </a:lnTo>
                  <a:lnTo>
                    <a:pt x="239" y="1117"/>
                  </a:lnTo>
                  <a:lnTo>
                    <a:pt x="241" y="1118"/>
                  </a:lnTo>
                  <a:lnTo>
                    <a:pt x="244" y="1122"/>
                  </a:lnTo>
                  <a:lnTo>
                    <a:pt x="246" y="1125"/>
                  </a:lnTo>
                  <a:lnTo>
                    <a:pt x="241" y="1125"/>
                  </a:lnTo>
                  <a:lnTo>
                    <a:pt x="239" y="1127"/>
                  </a:lnTo>
                  <a:lnTo>
                    <a:pt x="237" y="1127"/>
                  </a:lnTo>
                  <a:lnTo>
                    <a:pt x="236" y="1129"/>
                  </a:lnTo>
                  <a:lnTo>
                    <a:pt x="234" y="1131"/>
                  </a:lnTo>
                  <a:lnTo>
                    <a:pt x="230" y="1132"/>
                  </a:lnTo>
                  <a:lnTo>
                    <a:pt x="230" y="1136"/>
                  </a:lnTo>
                  <a:lnTo>
                    <a:pt x="230" y="1136"/>
                  </a:lnTo>
                  <a:lnTo>
                    <a:pt x="230" y="1138"/>
                  </a:lnTo>
                  <a:lnTo>
                    <a:pt x="230" y="1138"/>
                  </a:lnTo>
                  <a:lnTo>
                    <a:pt x="230" y="1139"/>
                  </a:lnTo>
                  <a:lnTo>
                    <a:pt x="230" y="1145"/>
                  </a:lnTo>
                  <a:lnTo>
                    <a:pt x="218" y="1146"/>
                  </a:lnTo>
                  <a:lnTo>
                    <a:pt x="213" y="1150"/>
                  </a:lnTo>
                  <a:lnTo>
                    <a:pt x="209" y="1153"/>
                  </a:lnTo>
                  <a:lnTo>
                    <a:pt x="206" y="1159"/>
                  </a:lnTo>
                  <a:lnTo>
                    <a:pt x="201" y="1164"/>
                  </a:lnTo>
                  <a:lnTo>
                    <a:pt x="195" y="1166"/>
                  </a:lnTo>
                  <a:lnTo>
                    <a:pt x="192" y="1166"/>
                  </a:lnTo>
                  <a:lnTo>
                    <a:pt x="187" y="1164"/>
                  </a:lnTo>
                  <a:lnTo>
                    <a:pt x="183" y="1162"/>
                  </a:lnTo>
                  <a:lnTo>
                    <a:pt x="180" y="1160"/>
                  </a:lnTo>
                  <a:lnTo>
                    <a:pt x="178" y="1160"/>
                  </a:lnTo>
                  <a:lnTo>
                    <a:pt x="175" y="1162"/>
                  </a:lnTo>
                  <a:lnTo>
                    <a:pt x="171" y="1164"/>
                  </a:lnTo>
                  <a:lnTo>
                    <a:pt x="168" y="1166"/>
                  </a:lnTo>
                  <a:lnTo>
                    <a:pt x="162" y="1167"/>
                  </a:lnTo>
                  <a:lnTo>
                    <a:pt x="162" y="1176"/>
                  </a:lnTo>
                  <a:lnTo>
                    <a:pt x="211" y="1183"/>
                  </a:lnTo>
                  <a:lnTo>
                    <a:pt x="225" y="1176"/>
                  </a:lnTo>
                  <a:lnTo>
                    <a:pt x="239" y="1167"/>
                  </a:lnTo>
                  <a:lnTo>
                    <a:pt x="250" y="1160"/>
                  </a:lnTo>
                  <a:lnTo>
                    <a:pt x="265" y="1157"/>
                  </a:lnTo>
                  <a:lnTo>
                    <a:pt x="288" y="1153"/>
                  </a:lnTo>
                  <a:lnTo>
                    <a:pt x="312" y="1152"/>
                  </a:lnTo>
                  <a:lnTo>
                    <a:pt x="339" y="1152"/>
                  </a:lnTo>
                  <a:lnTo>
                    <a:pt x="361" y="1152"/>
                  </a:lnTo>
                  <a:lnTo>
                    <a:pt x="380" y="1153"/>
                  </a:lnTo>
                  <a:lnTo>
                    <a:pt x="389" y="1155"/>
                  </a:lnTo>
                  <a:lnTo>
                    <a:pt x="393" y="1155"/>
                  </a:lnTo>
                  <a:lnTo>
                    <a:pt x="387" y="1171"/>
                  </a:lnTo>
                  <a:lnTo>
                    <a:pt x="384" y="1188"/>
                  </a:lnTo>
                  <a:lnTo>
                    <a:pt x="380" y="1206"/>
                  </a:lnTo>
                  <a:lnTo>
                    <a:pt x="386" y="1209"/>
                  </a:lnTo>
                  <a:lnTo>
                    <a:pt x="387" y="1213"/>
                  </a:lnTo>
                  <a:lnTo>
                    <a:pt x="391" y="1216"/>
                  </a:lnTo>
                  <a:lnTo>
                    <a:pt x="393" y="1218"/>
                  </a:lnTo>
                  <a:lnTo>
                    <a:pt x="396" y="1221"/>
                  </a:lnTo>
                  <a:lnTo>
                    <a:pt x="408" y="1225"/>
                  </a:lnTo>
                  <a:lnTo>
                    <a:pt x="422" y="1225"/>
                  </a:lnTo>
                  <a:lnTo>
                    <a:pt x="436" y="1227"/>
                  </a:lnTo>
                  <a:lnTo>
                    <a:pt x="450" y="1234"/>
                  </a:lnTo>
                  <a:lnTo>
                    <a:pt x="454" y="1248"/>
                  </a:lnTo>
                  <a:lnTo>
                    <a:pt x="461" y="1251"/>
                  </a:lnTo>
                  <a:lnTo>
                    <a:pt x="471" y="1255"/>
                  </a:lnTo>
                  <a:lnTo>
                    <a:pt x="485" y="1258"/>
                  </a:lnTo>
                  <a:lnTo>
                    <a:pt x="497" y="1262"/>
                  </a:lnTo>
                  <a:lnTo>
                    <a:pt x="504" y="1263"/>
                  </a:lnTo>
                  <a:lnTo>
                    <a:pt x="506" y="1253"/>
                  </a:lnTo>
                  <a:lnTo>
                    <a:pt x="510" y="1244"/>
                  </a:lnTo>
                  <a:lnTo>
                    <a:pt x="513" y="1235"/>
                  </a:lnTo>
                  <a:lnTo>
                    <a:pt x="524" y="1228"/>
                  </a:lnTo>
                  <a:lnTo>
                    <a:pt x="539" y="1225"/>
                  </a:lnTo>
                  <a:lnTo>
                    <a:pt x="553" y="1228"/>
                  </a:lnTo>
                  <a:lnTo>
                    <a:pt x="567" y="1235"/>
                  </a:lnTo>
                  <a:lnTo>
                    <a:pt x="581" y="1241"/>
                  </a:lnTo>
                  <a:lnTo>
                    <a:pt x="588" y="1242"/>
                  </a:lnTo>
                  <a:lnTo>
                    <a:pt x="602" y="1244"/>
                  </a:lnTo>
                  <a:lnTo>
                    <a:pt x="616" y="1248"/>
                  </a:lnTo>
                  <a:lnTo>
                    <a:pt x="630" y="1249"/>
                  </a:lnTo>
                  <a:lnTo>
                    <a:pt x="641" y="1251"/>
                  </a:lnTo>
                  <a:lnTo>
                    <a:pt x="646" y="1253"/>
                  </a:lnTo>
                  <a:lnTo>
                    <a:pt x="649" y="1251"/>
                  </a:lnTo>
                  <a:lnTo>
                    <a:pt x="651" y="1248"/>
                  </a:lnTo>
                  <a:lnTo>
                    <a:pt x="653" y="1246"/>
                  </a:lnTo>
                  <a:lnTo>
                    <a:pt x="656" y="1242"/>
                  </a:lnTo>
                  <a:lnTo>
                    <a:pt x="660" y="1241"/>
                  </a:lnTo>
                  <a:lnTo>
                    <a:pt x="663" y="1241"/>
                  </a:lnTo>
                  <a:lnTo>
                    <a:pt x="668" y="1241"/>
                  </a:lnTo>
                  <a:lnTo>
                    <a:pt x="681" y="1244"/>
                  </a:lnTo>
                  <a:lnTo>
                    <a:pt x="691" y="1249"/>
                  </a:lnTo>
                  <a:lnTo>
                    <a:pt x="703" y="1248"/>
                  </a:lnTo>
                  <a:lnTo>
                    <a:pt x="716" y="1244"/>
                  </a:lnTo>
                  <a:lnTo>
                    <a:pt x="717" y="1230"/>
                  </a:lnTo>
                  <a:lnTo>
                    <a:pt x="724" y="1213"/>
                  </a:lnTo>
                  <a:lnTo>
                    <a:pt x="730" y="1197"/>
                  </a:lnTo>
                  <a:lnTo>
                    <a:pt x="733" y="1183"/>
                  </a:lnTo>
                  <a:lnTo>
                    <a:pt x="730" y="1171"/>
                  </a:lnTo>
                  <a:lnTo>
                    <a:pt x="728" y="1167"/>
                  </a:lnTo>
                  <a:lnTo>
                    <a:pt x="728" y="1164"/>
                  </a:lnTo>
                  <a:lnTo>
                    <a:pt x="726" y="1162"/>
                  </a:lnTo>
                  <a:lnTo>
                    <a:pt x="724" y="1160"/>
                  </a:lnTo>
                  <a:lnTo>
                    <a:pt x="721" y="1160"/>
                  </a:lnTo>
                  <a:lnTo>
                    <a:pt x="717" y="1160"/>
                  </a:lnTo>
                  <a:lnTo>
                    <a:pt x="710" y="1160"/>
                  </a:lnTo>
                  <a:lnTo>
                    <a:pt x="702" y="1167"/>
                  </a:lnTo>
                  <a:lnTo>
                    <a:pt x="695" y="1169"/>
                  </a:lnTo>
                  <a:lnTo>
                    <a:pt x="688" y="1167"/>
                  </a:lnTo>
                  <a:lnTo>
                    <a:pt x="681" y="1164"/>
                  </a:lnTo>
                  <a:lnTo>
                    <a:pt x="672" y="1160"/>
                  </a:lnTo>
                  <a:lnTo>
                    <a:pt x="667" y="1159"/>
                  </a:lnTo>
                  <a:lnTo>
                    <a:pt x="663" y="1160"/>
                  </a:lnTo>
                  <a:lnTo>
                    <a:pt x="658" y="1162"/>
                  </a:lnTo>
                  <a:lnTo>
                    <a:pt x="656" y="1166"/>
                  </a:lnTo>
                  <a:lnTo>
                    <a:pt x="653" y="1169"/>
                  </a:lnTo>
                  <a:lnTo>
                    <a:pt x="649" y="1171"/>
                  </a:lnTo>
                  <a:lnTo>
                    <a:pt x="634" y="1167"/>
                  </a:lnTo>
                  <a:lnTo>
                    <a:pt x="618" y="1157"/>
                  </a:lnTo>
                  <a:lnTo>
                    <a:pt x="606" y="1141"/>
                  </a:lnTo>
                  <a:lnTo>
                    <a:pt x="600" y="1125"/>
                  </a:lnTo>
                  <a:lnTo>
                    <a:pt x="600" y="1122"/>
                  </a:lnTo>
                  <a:lnTo>
                    <a:pt x="600" y="1118"/>
                  </a:lnTo>
                  <a:lnTo>
                    <a:pt x="600" y="1115"/>
                  </a:lnTo>
                  <a:lnTo>
                    <a:pt x="600" y="1111"/>
                  </a:lnTo>
                  <a:lnTo>
                    <a:pt x="600" y="1108"/>
                  </a:lnTo>
                  <a:lnTo>
                    <a:pt x="602" y="1104"/>
                  </a:lnTo>
                  <a:lnTo>
                    <a:pt x="604" y="1099"/>
                  </a:lnTo>
                  <a:lnTo>
                    <a:pt x="600" y="1096"/>
                  </a:lnTo>
                  <a:lnTo>
                    <a:pt x="597" y="1094"/>
                  </a:lnTo>
                  <a:lnTo>
                    <a:pt x="595" y="1092"/>
                  </a:lnTo>
                  <a:lnTo>
                    <a:pt x="593" y="1090"/>
                  </a:lnTo>
                  <a:lnTo>
                    <a:pt x="590" y="1089"/>
                  </a:lnTo>
                  <a:lnTo>
                    <a:pt x="585" y="1087"/>
                  </a:lnTo>
                  <a:lnTo>
                    <a:pt x="583" y="1085"/>
                  </a:lnTo>
                  <a:lnTo>
                    <a:pt x="581" y="1085"/>
                  </a:lnTo>
                  <a:lnTo>
                    <a:pt x="579" y="1083"/>
                  </a:lnTo>
                  <a:lnTo>
                    <a:pt x="576" y="1083"/>
                  </a:lnTo>
                  <a:lnTo>
                    <a:pt x="572" y="1083"/>
                  </a:lnTo>
                  <a:lnTo>
                    <a:pt x="572" y="1087"/>
                  </a:lnTo>
                  <a:lnTo>
                    <a:pt x="569" y="1087"/>
                  </a:lnTo>
                  <a:lnTo>
                    <a:pt x="569" y="1092"/>
                  </a:lnTo>
                  <a:lnTo>
                    <a:pt x="571" y="1096"/>
                  </a:lnTo>
                  <a:lnTo>
                    <a:pt x="571" y="1097"/>
                  </a:lnTo>
                  <a:lnTo>
                    <a:pt x="571" y="1099"/>
                  </a:lnTo>
                  <a:lnTo>
                    <a:pt x="569" y="1101"/>
                  </a:lnTo>
                  <a:lnTo>
                    <a:pt x="567" y="1101"/>
                  </a:lnTo>
                  <a:lnTo>
                    <a:pt x="564" y="1101"/>
                  </a:lnTo>
                  <a:lnTo>
                    <a:pt x="557" y="1103"/>
                  </a:lnTo>
                  <a:lnTo>
                    <a:pt x="555" y="1099"/>
                  </a:lnTo>
                  <a:lnTo>
                    <a:pt x="553" y="1097"/>
                  </a:lnTo>
                  <a:lnTo>
                    <a:pt x="553" y="1096"/>
                  </a:lnTo>
                  <a:lnTo>
                    <a:pt x="550" y="1094"/>
                  </a:lnTo>
                  <a:lnTo>
                    <a:pt x="550" y="1099"/>
                  </a:lnTo>
                  <a:lnTo>
                    <a:pt x="559" y="1110"/>
                  </a:lnTo>
                  <a:lnTo>
                    <a:pt x="566" y="1125"/>
                  </a:lnTo>
                  <a:lnTo>
                    <a:pt x="569" y="1141"/>
                  </a:lnTo>
                  <a:lnTo>
                    <a:pt x="564" y="1145"/>
                  </a:lnTo>
                  <a:lnTo>
                    <a:pt x="560" y="1146"/>
                  </a:lnTo>
                  <a:lnTo>
                    <a:pt x="559" y="1150"/>
                  </a:lnTo>
                  <a:lnTo>
                    <a:pt x="557" y="1153"/>
                  </a:lnTo>
                  <a:lnTo>
                    <a:pt x="557" y="1155"/>
                  </a:lnTo>
                  <a:lnTo>
                    <a:pt x="555" y="1159"/>
                  </a:lnTo>
                  <a:lnTo>
                    <a:pt x="553" y="1160"/>
                  </a:lnTo>
                  <a:lnTo>
                    <a:pt x="548" y="1162"/>
                  </a:lnTo>
                  <a:lnTo>
                    <a:pt x="543" y="1164"/>
                  </a:lnTo>
                  <a:lnTo>
                    <a:pt x="541" y="1162"/>
                  </a:lnTo>
                  <a:lnTo>
                    <a:pt x="539" y="1162"/>
                  </a:lnTo>
                  <a:lnTo>
                    <a:pt x="539" y="1162"/>
                  </a:lnTo>
                  <a:lnTo>
                    <a:pt x="538" y="1160"/>
                  </a:lnTo>
                  <a:lnTo>
                    <a:pt x="534" y="1160"/>
                  </a:lnTo>
                  <a:lnTo>
                    <a:pt x="518" y="1113"/>
                  </a:lnTo>
                  <a:lnTo>
                    <a:pt x="515" y="1111"/>
                  </a:lnTo>
                  <a:lnTo>
                    <a:pt x="511" y="1108"/>
                  </a:lnTo>
                  <a:lnTo>
                    <a:pt x="506" y="1104"/>
                  </a:lnTo>
                  <a:lnTo>
                    <a:pt x="503" y="1103"/>
                  </a:lnTo>
                  <a:lnTo>
                    <a:pt x="499" y="1099"/>
                  </a:lnTo>
                  <a:lnTo>
                    <a:pt x="497" y="1089"/>
                  </a:lnTo>
                  <a:lnTo>
                    <a:pt x="499" y="1080"/>
                  </a:lnTo>
                  <a:lnTo>
                    <a:pt x="501" y="1073"/>
                  </a:lnTo>
                  <a:lnTo>
                    <a:pt x="501" y="1066"/>
                  </a:lnTo>
                  <a:lnTo>
                    <a:pt x="496" y="1061"/>
                  </a:lnTo>
                  <a:lnTo>
                    <a:pt x="483" y="1052"/>
                  </a:lnTo>
                  <a:lnTo>
                    <a:pt x="473" y="1047"/>
                  </a:lnTo>
                  <a:lnTo>
                    <a:pt x="464" y="1045"/>
                  </a:lnTo>
                  <a:lnTo>
                    <a:pt x="456" y="1040"/>
                  </a:lnTo>
                  <a:lnTo>
                    <a:pt x="449" y="1029"/>
                  </a:lnTo>
                  <a:lnTo>
                    <a:pt x="442" y="1010"/>
                  </a:lnTo>
                  <a:lnTo>
                    <a:pt x="428" y="1014"/>
                  </a:lnTo>
                  <a:lnTo>
                    <a:pt x="426" y="1008"/>
                  </a:lnTo>
                  <a:lnTo>
                    <a:pt x="426" y="1005"/>
                  </a:lnTo>
                  <a:lnTo>
                    <a:pt x="424" y="1001"/>
                  </a:lnTo>
                  <a:lnTo>
                    <a:pt x="422" y="998"/>
                  </a:lnTo>
                  <a:close/>
                  <a:moveTo>
                    <a:pt x="662" y="979"/>
                  </a:moveTo>
                  <a:lnTo>
                    <a:pt x="658" y="987"/>
                  </a:lnTo>
                  <a:lnTo>
                    <a:pt x="651" y="1000"/>
                  </a:lnTo>
                  <a:lnTo>
                    <a:pt x="642" y="1014"/>
                  </a:lnTo>
                  <a:lnTo>
                    <a:pt x="634" y="1028"/>
                  </a:lnTo>
                  <a:lnTo>
                    <a:pt x="627" y="1040"/>
                  </a:lnTo>
                  <a:lnTo>
                    <a:pt x="623" y="1050"/>
                  </a:lnTo>
                  <a:lnTo>
                    <a:pt x="623" y="1056"/>
                  </a:lnTo>
                  <a:lnTo>
                    <a:pt x="625" y="1063"/>
                  </a:lnTo>
                  <a:lnTo>
                    <a:pt x="625" y="1066"/>
                  </a:lnTo>
                  <a:lnTo>
                    <a:pt x="627" y="1070"/>
                  </a:lnTo>
                  <a:lnTo>
                    <a:pt x="630" y="1071"/>
                  </a:lnTo>
                  <a:lnTo>
                    <a:pt x="634" y="1073"/>
                  </a:lnTo>
                  <a:lnTo>
                    <a:pt x="639" y="1075"/>
                  </a:lnTo>
                  <a:lnTo>
                    <a:pt x="653" y="1080"/>
                  </a:lnTo>
                  <a:lnTo>
                    <a:pt x="667" y="1078"/>
                  </a:lnTo>
                  <a:lnTo>
                    <a:pt x="679" y="1073"/>
                  </a:lnTo>
                  <a:lnTo>
                    <a:pt x="693" y="1066"/>
                  </a:lnTo>
                  <a:lnTo>
                    <a:pt x="707" y="1064"/>
                  </a:lnTo>
                  <a:lnTo>
                    <a:pt x="721" y="1064"/>
                  </a:lnTo>
                  <a:lnTo>
                    <a:pt x="730" y="1070"/>
                  </a:lnTo>
                  <a:lnTo>
                    <a:pt x="737" y="1075"/>
                  </a:lnTo>
                  <a:lnTo>
                    <a:pt x="745" y="1078"/>
                  </a:lnTo>
                  <a:lnTo>
                    <a:pt x="766" y="1082"/>
                  </a:lnTo>
                  <a:lnTo>
                    <a:pt x="787" y="1080"/>
                  </a:lnTo>
                  <a:lnTo>
                    <a:pt x="806" y="1075"/>
                  </a:lnTo>
                  <a:lnTo>
                    <a:pt x="812" y="1064"/>
                  </a:lnTo>
                  <a:lnTo>
                    <a:pt x="806" y="1064"/>
                  </a:lnTo>
                  <a:lnTo>
                    <a:pt x="798" y="1050"/>
                  </a:lnTo>
                  <a:lnTo>
                    <a:pt x="784" y="1038"/>
                  </a:lnTo>
                  <a:lnTo>
                    <a:pt x="764" y="1026"/>
                  </a:lnTo>
                  <a:lnTo>
                    <a:pt x="745" y="1015"/>
                  </a:lnTo>
                  <a:lnTo>
                    <a:pt x="730" y="1010"/>
                  </a:lnTo>
                  <a:lnTo>
                    <a:pt x="721" y="1017"/>
                  </a:lnTo>
                  <a:lnTo>
                    <a:pt x="709" y="1022"/>
                  </a:lnTo>
                  <a:lnTo>
                    <a:pt x="700" y="1021"/>
                  </a:lnTo>
                  <a:lnTo>
                    <a:pt x="695" y="1014"/>
                  </a:lnTo>
                  <a:lnTo>
                    <a:pt x="688" y="1007"/>
                  </a:lnTo>
                  <a:lnTo>
                    <a:pt x="684" y="998"/>
                  </a:lnTo>
                  <a:lnTo>
                    <a:pt x="696" y="994"/>
                  </a:lnTo>
                  <a:lnTo>
                    <a:pt x="695" y="993"/>
                  </a:lnTo>
                  <a:lnTo>
                    <a:pt x="693" y="993"/>
                  </a:lnTo>
                  <a:lnTo>
                    <a:pt x="693" y="993"/>
                  </a:lnTo>
                  <a:lnTo>
                    <a:pt x="691" y="993"/>
                  </a:lnTo>
                  <a:lnTo>
                    <a:pt x="688" y="991"/>
                  </a:lnTo>
                  <a:lnTo>
                    <a:pt x="682" y="986"/>
                  </a:lnTo>
                  <a:lnTo>
                    <a:pt x="677" y="984"/>
                  </a:lnTo>
                  <a:lnTo>
                    <a:pt x="670" y="981"/>
                  </a:lnTo>
                  <a:lnTo>
                    <a:pt x="662" y="979"/>
                  </a:lnTo>
                  <a:close/>
                  <a:moveTo>
                    <a:pt x="941" y="975"/>
                  </a:moveTo>
                  <a:lnTo>
                    <a:pt x="930" y="984"/>
                  </a:lnTo>
                  <a:lnTo>
                    <a:pt x="918" y="989"/>
                  </a:lnTo>
                  <a:lnTo>
                    <a:pt x="906" y="994"/>
                  </a:lnTo>
                  <a:lnTo>
                    <a:pt x="895" y="1003"/>
                  </a:lnTo>
                  <a:lnTo>
                    <a:pt x="888" y="1014"/>
                  </a:lnTo>
                  <a:lnTo>
                    <a:pt x="885" y="1029"/>
                  </a:lnTo>
                  <a:lnTo>
                    <a:pt x="890" y="1045"/>
                  </a:lnTo>
                  <a:lnTo>
                    <a:pt x="901" y="1061"/>
                  </a:lnTo>
                  <a:lnTo>
                    <a:pt x="911" y="1077"/>
                  </a:lnTo>
                  <a:lnTo>
                    <a:pt x="923" y="1090"/>
                  </a:lnTo>
                  <a:lnTo>
                    <a:pt x="930" y="1103"/>
                  </a:lnTo>
                  <a:lnTo>
                    <a:pt x="918" y="1103"/>
                  </a:lnTo>
                  <a:lnTo>
                    <a:pt x="918" y="1125"/>
                  </a:lnTo>
                  <a:lnTo>
                    <a:pt x="922" y="1141"/>
                  </a:lnTo>
                  <a:lnTo>
                    <a:pt x="932" y="1150"/>
                  </a:lnTo>
                  <a:lnTo>
                    <a:pt x="950" y="1153"/>
                  </a:lnTo>
                  <a:lnTo>
                    <a:pt x="976" y="1152"/>
                  </a:lnTo>
                  <a:lnTo>
                    <a:pt x="974" y="1132"/>
                  </a:lnTo>
                  <a:lnTo>
                    <a:pt x="970" y="1120"/>
                  </a:lnTo>
                  <a:lnTo>
                    <a:pt x="965" y="1110"/>
                  </a:lnTo>
                  <a:lnTo>
                    <a:pt x="963" y="1099"/>
                  </a:lnTo>
                  <a:lnTo>
                    <a:pt x="965" y="1083"/>
                  </a:lnTo>
                  <a:lnTo>
                    <a:pt x="969" y="1085"/>
                  </a:lnTo>
                  <a:lnTo>
                    <a:pt x="972" y="1085"/>
                  </a:lnTo>
                  <a:lnTo>
                    <a:pt x="976" y="1085"/>
                  </a:lnTo>
                  <a:lnTo>
                    <a:pt x="979" y="1085"/>
                  </a:lnTo>
                  <a:lnTo>
                    <a:pt x="984" y="1083"/>
                  </a:lnTo>
                  <a:lnTo>
                    <a:pt x="981" y="1080"/>
                  </a:lnTo>
                  <a:lnTo>
                    <a:pt x="977" y="1078"/>
                  </a:lnTo>
                  <a:lnTo>
                    <a:pt x="976" y="1077"/>
                  </a:lnTo>
                  <a:lnTo>
                    <a:pt x="972" y="1073"/>
                  </a:lnTo>
                  <a:lnTo>
                    <a:pt x="969" y="1071"/>
                  </a:lnTo>
                  <a:lnTo>
                    <a:pt x="967" y="1073"/>
                  </a:lnTo>
                  <a:lnTo>
                    <a:pt x="967" y="1077"/>
                  </a:lnTo>
                  <a:lnTo>
                    <a:pt x="965" y="1080"/>
                  </a:lnTo>
                  <a:lnTo>
                    <a:pt x="965" y="1082"/>
                  </a:lnTo>
                  <a:lnTo>
                    <a:pt x="963" y="1083"/>
                  </a:lnTo>
                  <a:lnTo>
                    <a:pt x="962" y="1082"/>
                  </a:lnTo>
                  <a:lnTo>
                    <a:pt x="960" y="1078"/>
                  </a:lnTo>
                  <a:lnTo>
                    <a:pt x="955" y="1070"/>
                  </a:lnTo>
                  <a:lnTo>
                    <a:pt x="950" y="1061"/>
                  </a:lnTo>
                  <a:lnTo>
                    <a:pt x="951" y="1057"/>
                  </a:lnTo>
                  <a:lnTo>
                    <a:pt x="953" y="1057"/>
                  </a:lnTo>
                  <a:lnTo>
                    <a:pt x="955" y="1056"/>
                  </a:lnTo>
                  <a:lnTo>
                    <a:pt x="956" y="1052"/>
                  </a:lnTo>
                  <a:lnTo>
                    <a:pt x="941" y="1043"/>
                  </a:lnTo>
                  <a:lnTo>
                    <a:pt x="929" y="1029"/>
                  </a:lnTo>
                  <a:lnTo>
                    <a:pt x="922" y="1014"/>
                  </a:lnTo>
                  <a:lnTo>
                    <a:pt x="941" y="1012"/>
                  </a:lnTo>
                  <a:lnTo>
                    <a:pt x="955" y="1007"/>
                  </a:lnTo>
                  <a:lnTo>
                    <a:pt x="962" y="994"/>
                  </a:lnTo>
                  <a:lnTo>
                    <a:pt x="965" y="979"/>
                  </a:lnTo>
                  <a:lnTo>
                    <a:pt x="960" y="977"/>
                  </a:lnTo>
                  <a:lnTo>
                    <a:pt x="955" y="977"/>
                  </a:lnTo>
                  <a:lnTo>
                    <a:pt x="950" y="975"/>
                  </a:lnTo>
                  <a:lnTo>
                    <a:pt x="941" y="975"/>
                  </a:lnTo>
                  <a:close/>
                  <a:moveTo>
                    <a:pt x="754" y="972"/>
                  </a:moveTo>
                  <a:lnTo>
                    <a:pt x="740" y="979"/>
                  </a:lnTo>
                  <a:lnTo>
                    <a:pt x="723" y="984"/>
                  </a:lnTo>
                  <a:lnTo>
                    <a:pt x="723" y="998"/>
                  </a:lnTo>
                  <a:lnTo>
                    <a:pt x="730" y="1000"/>
                  </a:lnTo>
                  <a:lnTo>
                    <a:pt x="738" y="1001"/>
                  </a:lnTo>
                  <a:lnTo>
                    <a:pt x="749" y="1001"/>
                  </a:lnTo>
                  <a:lnTo>
                    <a:pt x="749" y="994"/>
                  </a:lnTo>
                  <a:lnTo>
                    <a:pt x="752" y="989"/>
                  </a:lnTo>
                  <a:lnTo>
                    <a:pt x="754" y="984"/>
                  </a:lnTo>
                  <a:lnTo>
                    <a:pt x="754" y="979"/>
                  </a:lnTo>
                  <a:lnTo>
                    <a:pt x="754" y="975"/>
                  </a:lnTo>
                  <a:lnTo>
                    <a:pt x="754" y="972"/>
                  </a:lnTo>
                  <a:close/>
                  <a:moveTo>
                    <a:pt x="2201" y="809"/>
                  </a:moveTo>
                  <a:lnTo>
                    <a:pt x="2203" y="811"/>
                  </a:lnTo>
                  <a:lnTo>
                    <a:pt x="2203" y="811"/>
                  </a:lnTo>
                  <a:lnTo>
                    <a:pt x="2203" y="811"/>
                  </a:lnTo>
                  <a:lnTo>
                    <a:pt x="2203" y="813"/>
                  </a:lnTo>
                  <a:lnTo>
                    <a:pt x="2204" y="813"/>
                  </a:lnTo>
                  <a:lnTo>
                    <a:pt x="2204" y="815"/>
                  </a:lnTo>
                  <a:lnTo>
                    <a:pt x="2210" y="827"/>
                  </a:lnTo>
                  <a:lnTo>
                    <a:pt x="2210" y="843"/>
                  </a:lnTo>
                  <a:lnTo>
                    <a:pt x="2210" y="858"/>
                  </a:lnTo>
                  <a:lnTo>
                    <a:pt x="2213" y="876"/>
                  </a:lnTo>
                  <a:lnTo>
                    <a:pt x="2218" y="893"/>
                  </a:lnTo>
                  <a:lnTo>
                    <a:pt x="2227" y="912"/>
                  </a:lnTo>
                  <a:lnTo>
                    <a:pt x="2232" y="933"/>
                  </a:lnTo>
                  <a:lnTo>
                    <a:pt x="2208" y="930"/>
                  </a:lnTo>
                  <a:lnTo>
                    <a:pt x="2208" y="946"/>
                  </a:lnTo>
                  <a:lnTo>
                    <a:pt x="2211" y="958"/>
                  </a:lnTo>
                  <a:lnTo>
                    <a:pt x="2213" y="970"/>
                  </a:lnTo>
                  <a:lnTo>
                    <a:pt x="2217" y="987"/>
                  </a:lnTo>
                  <a:lnTo>
                    <a:pt x="2211" y="987"/>
                  </a:lnTo>
                  <a:lnTo>
                    <a:pt x="2208" y="987"/>
                  </a:lnTo>
                  <a:lnTo>
                    <a:pt x="2203" y="989"/>
                  </a:lnTo>
                  <a:lnTo>
                    <a:pt x="2201" y="989"/>
                  </a:lnTo>
                  <a:lnTo>
                    <a:pt x="2198" y="991"/>
                  </a:lnTo>
                  <a:lnTo>
                    <a:pt x="2198" y="991"/>
                  </a:lnTo>
                  <a:lnTo>
                    <a:pt x="2194" y="981"/>
                  </a:lnTo>
                  <a:lnTo>
                    <a:pt x="2192" y="961"/>
                  </a:lnTo>
                  <a:lnTo>
                    <a:pt x="2192" y="939"/>
                  </a:lnTo>
                  <a:lnTo>
                    <a:pt x="2192" y="914"/>
                  </a:lnTo>
                  <a:lnTo>
                    <a:pt x="2192" y="891"/>
                  </a:lnTo>
                  <a:lnTo>
                    <a:pt x="2189" y="876"/>
                  </a:lnTo>
                  <a:lnTo>
                    <a:pt x="2189" y="837"/>
                  </a:lnTo>
                  <a:lnTo>
                    <a:pt x="2192" y="832"/>
                  </a:lnTo>
                  <a:lnTo>
                    <a:pt x="2194" y="829"/>
                  </a:lnTo>
                  <a:lnTo>
                    <a:pt x="2196" y="825"/>
                  </a:lnTo>
                  <a:lnTo>
                    <a:pt x="2198" y="822"/>
                  </a:lnTo>
                  <a:lnTo>
                    <a:pt x="2199" y="816"/>
                  </a:lnTo>
                  <a:lnTo>
                    <a:pt x="2201" y="809"/>
                  </a:lnTo>
                  <a:close/>
                  <a:moveTo>
                    <a:pt x="150" y="795"/>
                  </a:moveTo>
                  <a:lnTo>
                    <a:pt x="154" y="816"/>
                  </a:lnTo>
                  <a:lnTo>
                    <a:pt x="152" y="837"/>
                  </a:lnTo>
                  <a:lnTo>
                    <a:pt x="147" y="860"/>
                  </a:lnTo>
                  <a:lnTo>
                    <a:pt x="133" y="867"/>
                  </a:lnTo>
                  <a:lnTo>
                    <a:pt x="120" y="871"/>
                  </a:lnTo>
                  <a:lnTo>
                    <a:pt x="101" y="872"/>
                  </a:lnTo>
                  <a:lnTo>
                    <a:pt x="101" y="864"/>
                  </a:lnTo>
                  <a:lnTo>
                    <a:pt x="106" y="851"/>
                  </a:lnTo>
                  <a:lnTo>
                    <a:pt x="106" y="836"/>
                  </a:lnTo>
                  <a:lnTo>
                    <a:pt x="105" y="818"/>
                  </a:lnTo>
                  <a:lnTo>
                    <a:pt x="115" y="809"/>
                  </a:lnTo>
                  <a:lnTo>
                    <a:pt x="124" y="802"/>
                  </a:lnTo>
                  <a:lnTo>
                    <a:pt x="134" y="797"/>
                  </a:lnTo>
                  <a:lnTo>
                    <a:pt x="150" y="795"/>
                  </a:lnTo>
                  <a:close/>
                  <a:moveTo>
                    <a:pt x="400" y="768"/>
                  </a:moveTo>
                  <a:lnTo>
                    <a:pt x="403" y="771"/>
                  </a:lnTo>
                  <a:lnTo>
                    <a:pt x="405" y="773"/>
                  </a:lnTo>
                  <a:lnTo>
                    <a:pt x="407" y="775"/>
                  </a:lnTo>
                  <a:lnTo>
                    <a:pt x="407" y="778"/>
                  </a:lnTo>
                  <a:lnTo>
                    <a:pt x="407" y="782"/>
                  </a:lnTo>
                  <a:lnTo>
                    <a:pt x="408" y="787"/>
                  </a:lnTo>
                  <a:lnTo>
                    <a:pt x="407" y="790"/>
                  </a:lnTo>
                  <a:lnTo>
                    <a:pt x="405" y="792"/>
                  </a:lnTo>
                  <a:lnTo>
                    <a:pt x="405" y="794"/>
                  </a:lnTo>
                  <a:lnTo>
                    <a:pt x="405" y="795"/>
                  </a:lnTo>
                  <a:lnTo>
                    <a:pt x="405" y="797"/>
                  </a:lnTo>
                  <a:lnTo>
                    <a:pt x="403" y="799"/>
                  </a:lnTo>
                  <a:lnTo>
                    <a:pt x="401" y="801"/>
                  </a:lnTo>
                  <a:lnTo>
                    <a:pt x="400" y="801"/>
                  </a:lnTo>
                  <a:lnTo>
                    <a:pt x="398" y="801"/>
                  </a:lnTo>
                  <a:lnTo>
                    <a:pt x="396" y="802"/>
                  </a:lnTo>
                  <a:lnTo>
                    <a:pt x="393" y="802"/>
                  </a:lnTo>
                  <a:lnTo>
                    <a:pt x="387" y="790"/>
                  </a:lnTo>
                  <a:lnTo>
                    <a:pt x="384" y="785"/>
                  </a:lnTo>
                  <a:lnTo>
                    <a:pt x="384" y="783"/>
                  </a:lnTo>
                  <a:lnTo>
                    <a:pt x="386" y="782"/>
                  </a:lnTo>
                  <a:lnTo>
                    <a:pt x="393" y="778"/>
                  </a:lnTo>
                  <a:lnTo>
                    <a:pt x="400" y="768"/>
                  </a:lnTo>
                  <a:close/>
                  <a:moveTo>
                    <a:pt x="480" y="729"/>
                  </a:moveTo>
                  <a:lnTo>
                    <a:pt x="485" y="731"/>
                  </a:lnTo>
                  <a:lnTo>
                    <a:pt x="487" y="731"/>
                  </a:lnTo>
                  <a:lnTo>
                    <a:pt x="489" y="731"/>
                  </a:lnTo>
                  <a:lnTo>
                    <a:pt x="490" y="733"/>
                  </a:lnTo>
                  <a:lnTo>
                    <a:pt x="492" y="733"/>
                  </a:lnTo>
                  <a:lnTo>
                    <a:pt x="489" y="738"/>
                  </a:lnTo>
                  <a:lnTo>
                    <a:pt x="487" y="743"/>
                  </a:lnTo>
                  <a:lnTo>
                    <a:pt x="485" y="748"/>
                  </a:lnTo>
                  <a:lnTo>
                    <a:pt x="482" y="754"/>
                  </a:lnTo>
                  <a:lnTo>
                    <a:pt x="476" y="757"/>
                  </a:lnTo>
                  <a:lnTo>
                    <a:pt x="476" y="752"/>
                  </a:lnTo>
                  <a:lnTo>
                    <a:pt x="475" y="752"/>
                  </a:lnTo>
                  <a:lnTo>
                    <a:pt x="475" y="750"/>
                  </a:lnTo>
                  <a:lnTo>
                    <a:pt x="475" y="750"/>
                  </a:lnTo>
                  <a:lnTo>
                    <a:pt x="475" y="748"/>
                  </a:lnTo>
                  <a:lnTo>
                    <a:pt x="473" y="745"/>
                  </a:lnTo>
                  <a:lnTo>
                    <a:pt x="476" y="741"/>
                  </a:lnTo>
                  <a:lnTo>
                    <a:pt x="478" y="738"/>
                  </a:lnTo>
                  <a:lnTo>
                    <a:pt x="480" y="734"/>
                  </a:lnTo>
                  <a:lnTo>
                    <a:pt x="480" y="729"/>
                  </a:lnTo>
                  <a:close/>
                  <a:moveTo>
                    <a:pt x="543" y="703"/>
                  </a:moveTo>
                  <a:lnTo>
                    <a:pt x="557" y="710"/>
                  </a:lnTo>
                  <a:lnTo>
                    <a:pt x="557" y="715"/>
                  </a:lnTo>
                  <a:lnTo>
                    <a:pt x="553" y="715"/>
                  </a:lnTo>
                  <a:lnTo>
                    <a:pt x="552" y="717"/>
                  </a:lnTo>
                  <a:lnTo>
                    <a:pt x="548" y="719"/>
                  </a:lnTo>
                  <a:lnTo>
                    <a:pt x="546" y="722"/>
                  </a:lnTo>
                  <a:lnTo>
                    <a:pt x="543" y="720"/>
                  </a:lnTo>
                  <a:lnTo>
                    <a:pt x="541" y="720"/>
                  </a:lnTo>
                  <a:lnTo>
                    <a:pt x="541" y="720"/>
                  </a:lnTo>
                  <a:lnTo>
                    <a:pt x="539" y="719"/>
                  </a:lnTo>
                  <a:lnTo>
                    <a:pt x="538" y="719"/>
                  </a:lnTo>
                  <a:lnTo>
                    <a:pt x="538" y="715"/>
                  </a:lnTo>
                  <a:lnTo>
                    <a:pt x="538" y="712"/>
                  </a:lnTo>
                  <a:lnTo>
                    <a:pt x="538" y="710"/>
                  </a:lnTo>
                  <a:lnTo>
                    <a:pt x="538" y="710"/>
                  </a:lnTo>
                  <a:lnTo>
                    <a:pt x="539" y="706"/>
                  </a:lnTo>
                  <a:lnTo>
                    <a:pt x="543" y="703"/>
                  </a:lnTo>
                  <a:close/>
                  <a:moveTo>
                    <a:pt x="169" y="694"/>
                  </a:moveTo>
                  <a:lnTo>
                    <a:pt x="187" y="696"/>
                  </a:lnTo>
                  <a:lnTo>
                    <a:pt x="201" y="699"/>
                  </a:lnTo>
                  <a:lnTo>
                    <a:pt x="197" y="706"/>
                  </a:lnTo>
                  <a:lnTo>
                    <a:pt x="195" y="712"/>
                  </a:lnTo>
                  <a:lnTo>
                    <a:pt x="192" y="717"/>
                  </a:lnTo>
                  <a:lnTo>
                    <a:pt x="188" y="722"/>
                  </a:lnTo>
                  <a:lnTo>
                    <a:pt x="197" y="722"/>
                  </a:lnTo>
                  <a:lnTo>
                    <a:pt x="201" y="719"/>
                  </a:lnTo>
                  <a:lnTo>
                    <a:pt x="202" y="717"/>
                  </a:lnTo>
                  <a:lnTo>
                    <a:pt x="206" y="715"/>
                  </a:lnTo>
                  <a:lnTo>
                    <a:pt x="211" y="715"/>
                  </a:lnTo>
                  <a:lnTo>
                    <a:pt x="211" y="722"/>
                  </a:lnTo>
                  <a:lnTo>
                    <a:pt x="216" y="734"/>
                  </a:lnTo>
                  <a:lnTo>
                    <a:pt x="213" y="745"/>
                  </a:lnTo>
                  <a:lnTo>
                    <a:pt x="208" y="754"/>
                  </a:lnTo>
                  <a:lnTo>
                    <a:pt x="204" y="761"/>
                  </a:lnTo>
                  <a:lnTo>
                    <a:pt x="213" y="769"/>
                  </a:lnTo>
                  <a:lnTo>
                    <a:pt x="222" y="782"/>
                  </a:lnTo>
                  <a:lnTo>
                    <a:pt x="234" y="795"/>
                  </a:lnTo>
                  <a:lnTo>
                    <a:pt x="244" y="811"/>
                  </a:lnTo>
                  <a:lnTo>
                    <a:pt x="253" y="829"/>
                  </a:lnTo>
                  <a:lnTo>
                    <a:pt x="260" y="844"/>
                  </a:lnTo>
                  <a:lnTo>
                    <a:pt x="262" y="857"/>
                  </a:lnTo>
                  <a:lnTo>
                    <a:pt x="258" y="869"/>
                  </a:lnTo>
                  <a:lnTo>
                    <a:pt x="250" y="876"/>
                  </a:lnTo>
                  <a:lnTo>
                    <a:pt x="239" y="883"/>
                  </a:lnTo>
                  <a:lnTo>
                    <a:pt x="222" y="890"/>
                  </a:lnTo>
                  <a:lnTo>
                    <a:pt x="201" y="895"/>
                  </a:lnTo>
                  <a:lnTo>
                    <a:pt x="182" y="900"/>
                  </a:lnTo>
                  <a:lnTo>
                    <a:pt x="166" y="902"/>
                  </a:lnTo>
                  <a:lnTo>
                    <a:pt x="166" y="898"/>
                  </a:lnTo>
                  <a:lnTo>
                    <a:pt x="176" y="883"/>
                  </a:lnTo>
                  <a:lnTo>
                    <a:pt x="185" y="867"/>
                  </a:lnTo>
                  <a:lnTo>
                    <a:pt x="180" y="867"/>
                  </a:lnTo>
                  <a:lnTo>
                    <a:pt x="176" y="867"/>
                  </a:lnTo>
                  <a:lnTo>
                    <a:pt x="173" y="865"/>
                  </a:lnTo>
                  <a:lnTo>
                    <a:pt x="173" y="864"/>
                  </a:lnTo>
                  <a:lnTo>
                    <a:pt x="171" y="862"/>
                  </a:lnTo>
                  <a:lnTo>
                    <a:pt x="171" y="858"/>
                  </a:lnTo>
                  <a:lnTo>
                    <a:pt x="169" y="853"/>
                  </a:lnTo>
                  <a:lnTo>
                    <a:pt x="182" y="850"/>
                  </a:lnTo>
                  <a:lnTo>
                    <a:pt x="178" y="846"/>
                  </a:lnTo>
                  <a:lnTo>
                    <a:pt x="178" y="844"/>
                  </a:lnTo>
                  <a:lnTo>
                    <a:pt x="176" y="843"/>
                  </a:lnTo>
                  <a:lnTo>
                    <a:pt x="176" y="843"/>
                  </a:lnTo>
                  <a:lnTo>
                    <a:pt x="176" y="841"/>
                  </a:lnTo>
                  <a:lnTo>
                    <a:pt x="178" y="837"/>
                  </a:lnTo>
                  <a:lnTo>
                    <a:pt x="180" y="830"/>
                  </a:lnTo>
                  <a:lnTo>
                    <a:pt x="185" y="825"/>
                  </a:lnTo>
                  <a:lnTo>
                    <a:pt x="188" y="822"/>
                  </a:lnTo>
                  <a:lnTo>
                    <a:pt x="195" y="818"/>
                  </a:lnTo>
                  <a:lnTo>
                    <a:pt x="201" y="815"/>
                  </a:lnTo>
                  <a:lnTo>
                    <a:pt x="199" y="811"/>
                  </a:lnTo>
                  <a:lnTo>
                    <a:pt x="199" y="809"/>
                  </a:lnTo>
                  <a:lnTo>
                    <a:pt x="199" y="809"/>
                  </a:lnTo>
                  <a:lnTo>
                    <a:pt x="197" y="808"/>
                  </a:lnTo>
                  <a:lnTo>
                    <a:pt x="197" y="806"/>
                  </a:lnTo>
                  <a:lnTo>
                    <a:pt x="195" y="802"/>
                  </a:lnTo>
                  <a:lnTo>
                    <a:pt x="194" y="802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2" y="801"/>
                  </a:lnTo>
                  <a:lnTo>
                    <a:pt x="188" y="799"/>
                  </a:lnTo>
                  <a:lnTo>
                    <a:pt x="185" y="797"/>
                  </a:lnTo>
                  <a:lnTo>
                    <a:pt x="183" y="797"/>
                  </a:lnTo>
                  <a:lnTo>
                    <a:pt x="180" y="797"/>
                  </a:lnTo>
                  <a:lnTo>
                    <a:pt x="176" y="795"/>
                  </a:lnTo>
                  <a:lnTo>
                    <a:pt x="173" y="795"/>
                  </a:lnTo>
                  <a:lnTo>
                    <a:pt x="173" y="794"/>
                  </a:lnTo>
                  <a:lnTo>
                    <a:pt x="171" y="792"/>
                  </a:lnTo>
                  <a:lnTo>
                    <a:pt x="171" y="790"/>
                  </a:lnTo>
                  <a:lnTo>
                    <a:pt x="171" y="787"/>
                  </a:lnTo>
                  <a:lnTo>
                    <a:pt x="169" y="783"/>
                  </a:lnTo>
                  <a:lnTo>
                    <a:pt x="171" y="782"/>
                  </a:lnTo>
                  <a:lnTo>
                    <a:pt x="171" y="780"/>
                  </a:lnTo>
                  <a:lnTo>
                    <a:pt x="173" y="778"/>
                  </a:lnTo>
                  <a:lnTo>
                    <a:pt x="173" y="776"/>
                  </a:lnTo>
                  <a:lnTo>
                    <a:pt x="173" y="773"/>
                  </a:lnTo>
                  <a:lnTo>
                    <a:pt x="169" y="773"/>
                  </a:lnTo>
                  <a:lnTo>
                    <a:pt x="168" y="776"/>
                  </a:lnTo>
                  <a:lnTo>
                    <a:pt x="168" y="778"/>
                  </a:lnTo>
                  <a:lnTo>
                    <a:pt x="168" y="780"/>
                  </a:lnTo>
                  <a:lnTo>
                    <a:pt x="166" y="780"/>
                  </a:lnTo>
                  <a:lnTo>
                    <a:pt x="164" y="782"/>
                  </a:lnTo>
                  <a:lnTo>
                    <a:pt x="162" y="783"/>
                  </a:lnTo>
                  <a:lnTo>
                    <a:pt x="159" y="766"/>
                  </a:lnTo>
                  <a:lnTo>
                    <a:pt x="155" y="750"/>
                  </a:lnTo>
                  <a:lnTo>
                    <a:pt x="154" y="738"/>
                  </a:lnTo>
                  <a:lnTo>
                    <a:pt x="157" y="729"/>
                  </a:lnTo>
                  <a:lnTo>
                    <a:pt x="162" y="720"/>
                  </a:lnTo>
                  <a:lnTo>
                    <a:pt x="168" y="710"/>
                  </a:lnTo>
                  <a:lnTo>
                    <a:pt x="169" y="694"/>
                  </a:lnTo>
                  <a:close/>
                  <a:moveTo>
                    <a:pt x="860" y="370"/>
                  </a:moveTo>
                  <a:lnTo>
                    <a:pt x="876" y="370"/>
                  </a:lnTo>
                  <a:lnTo>
                    <a:pt x="876" y="377"/>
                  </a:lnTo>
                  <a:lnTo>
                    <a:pt x="873" y="377"/>
                  </a:lnTo>
                  <a:lnTo>
                    <a:pt x="869" y="380"/>
                  </a:lnTo>
                  <a:lnTo>
                    <a:pt x="867" y="380"/>
                  </a:lnTo>
                  <a:lnTo>
                    <a:pt x="864" y="380"/>
                  </a:lnTo>
                  <a:lnTo>
                    <a:pt x="864" y="378"/>
                  </a:lnTo>
                  <a:lnTo>
                    <a:pt x="862" y="375"/>
                  </a:lnTo>
                  <a:lnTo>
                    <a:pt x="862" y="373"/>
                  </a:lnTo>
                  <a:lnTo>
                    <a:pt x="860" y="371"/>
                  </a:lnTo>
                  <a:lnTo>
                    <a:pt x="860" y="370"/>
                  </a:lnTo>
                  <a:close/>
                  <a:moveTo>
                    <a:pt x="2719" y="300"/>
                  </a:moveTo>
                  <a:lnTo>
                    <a:pt x="2723" y="305"/>
                  </a:lnTo>
                  <a:lnTo>
                    <a:pt x="2726" y="309"/>
                  </a:lnTo>
                  <a:lnTo>
                    <a:pt x="2730" y="309"/>
                  </a:lnTo>
                  <a:lnTo>
                    <a:pt x="2732" y="310"/>
                  </a:lnTo>
                  <a:lnTo>
                    <a:pt x="2733" y="310"/>
                  </a:lnTo>
                  <a:lnTo>
                    <a:pt x="2737" y="310"/>
                  </a:lnTo>
                  <a:lnTo>
                    <a:pt x="2739" y="310"/>
                  </a:lnTo>
                  <a:lnTo>
                    <a:pt x="2740" y="310"/>
                  </a:lnTo>
                  <a:lnTo>
                    <a:pt x="2744" y="312"/>
                  </a:lnTo>
                  <a:lnTo>
                    <a:pt x="2746" y="315"/>
                  </a:lnTo>
                  <a:lnTo>
                    <a:pt x="2739" y="321"/>
                  </a:lnTo>
                  <a:lnTo>
                    <a:pt x="2732" y="326"/>
                  </a:lnTo>
                  <a:lnTo>
                    <a:pt x="2697" y="329"/>
                  </a:lnTo>
                  <a:lnTo>
                    <a:pt x="2697" y="315"/>
                  </a:lnTo>
                  <a:lnTo>
                    <a:pt x="2702" y="310"/>
                  </a:lnTo>
                  <a:lnTo>
                    <a:pt x="2707" y="307"/>
                  </a:lnTo>
                  <a:lnTo>
                    <a:pt x="2712" y="303"/>
                  </a:lnTo>
                  <a:lnTo>
                    <a:pt x="2719" y="300"/>
                  </a:lnTo>
                  <a:close/>
                  <a:moveTo>
                    <a:pt x="2163" y="200"/>
                  </a:moveTo>
                  <a:lnTo>
                    <a:pt x="2182" y="200"/>
                  </a:lnTo>
                  <a:lnTo>
                    <a:pt x="2198" y="204"/>
                  </a:lnTo>
                  <a:lnTo>
                    <a:pt x="2213" y="207"/>
                  </a:lnTo>
                  <a:lnTo>
                    <a:pt x="2217" y="223"/>
                  </a:lnTo>
                  <a:lnTo>
                    <a:pt x="2166" y="223"/>
                  </a:lnTo>
                  <a:lnTo>
                    <a:pt x="2164" y="218"/>
                  </a:lnTo>
                  <a:lnTo>
                    <a:pt x="2164" y="213"/>
                  </a:lnTo>
                  <a:lnTo>
                    <a:pt x="2163" y="207"/>
                  </a:lnTo>
                  <a:lnTo>
                    <a:pt x="2163" y="200"/>
                  </a:lnTo>
                  <a:close/>
                  <a:moveTo>
                    <a:pt x="1199" y="200"/>
                  </a:moveTo>
                  <a:lnTo>
                    <a:pt x="1210" y="204"/>
                  </a:lnTo>
                  <a:lnTo>
                    <a:pt x="1210" y="211"/>
                  </a:lnTo>
                  <a:lnTo>
                    <a:pt x="1206" y="211"/>
                  </a:lnTo>
                  <a:lnTo>
                    <a:pt x="1204" y="213"/>
                  </a:lnTo>
                  <a:lnTo>
                    <a:pt x="1203" y="214"/>
                  </a:lnTo>
                  <a:lnTo>
                    <a:pt x="1201" y="214"/>
                  </a:lnTo>
                  <a:lnTo>
                    <a:pt x="1199" y="214"/>
                  </a:lnTo>
                  <a:lnTo>
                    <a:pt x="1196" y="214"/>
                  </a:lnTo>
                  <a:lnTo>
                    <a:pt x="1196" y="209"/>
                  </a:lnTo>
                  <a:lnTo>
                    <a:pt x="1196" y="206"/>
                  </a:lnTo>
                  <a:lnTo>
                    <a:pt x="1197" y="204"/>
                  </a:lnTo>
                  <a:lnTo>
                    <a:pt x="1199" y="200"/>
                  </a:lnTo>
                  <a:close/>
                  <a:moveTo>
                    <a:pt x="2163" y="172"/>
                  </a:moveTo>
                  <a:lnTo>
                    <a:pt x="2175" y="178"/>
                  </a:lnTo>
                  <a:lnTo>
                    <a:pt x="2175" y="185"/>
                  </a:lnTo>
                  <a:lnTo>
                    <a:pt x="2159" y="185"/>
                  </a:lnTo>
                  <a:lnTo>
                    <a:pt x="2163" y="172"/>
                  </a:lnTo>
                  <a:close/>
                  <a:moveTo>
                    <a:pt x="2246" y="115"/>
                  </a:moveTo>
                  <a:lnTo>
                    <a:pt x="2262" y="117"/>
                  </a:lnTo>
                  <a:lnTo>
                    <a:pt x="2278" y="120"/>
                  </a:lnTo>
                  <a:lnTo>
                    <a:pt x="2292" y="125"/>
                  </a:lnTo>
                  <a:lnTo>
                    <a:pt x="2302" y="134"/>
                  </a:lnTo>
                  <a:lnTo>
                    <a:pt x="2309" y="146"/>
                  </a:lnTo>
                  <a:lnTo>
                    <a:pt x="2313" y="162"/>
                  </a:lnTo>
                  <a:lnTo>
                    <a:pt x="2290" y="158"/>
                  </a:lnTo>
                  <a:lnTo>
                    <a:pt x="2269" y="151"/>
                  </a:lnTo>
                  <a:lnTo>
                    <a:pt x="2253" y="141"/>
                  </a:lnTo>
                  <a:lnTo>
                    <a:pt x="2243" y="127"/>
                  </a:lnTo>
                  <a:lnTo>
                    <a:pt x="2245" y="125"/>
                  </a:lnTo>
                  <a:lnTo>
                    <a:pt x="2245" y="123"/>
                  </a:lnTo>
                  <a:lnTo>
                    <a:pt x="2246" y="122"/>
                  </a:lnTo>
                  <a:lnTo>
                    <a:pt x="2246" y="118"/>
                  </a:lnTo>
                  <a:lnTo>
                    <a:pt x="2246" y="115"/>
                  </a:lnTo>
                  <a:close/>
                  <a:moveTo>
                    <a:pt x="2173" y="80"/>
                  </a:moveTo>
                  <a:lnTo>
                    <a:pt x="2182" y="80"/>
                  </a:lnTo>
                  <a:lnTo>
                    <a:pt x="2185" y="89"/>
                  </a:lnTo>
                  <a:lnTo>
                    <a:pt x="2185" y="99"/>
                  </a:lnTo>
                  <a:lnTo>
                    <a:pt x="2185" y="111"/>
                  </a:lnTo>
                  <a:lnTo>
                    <a:pt x="2201" y="106"/>
                  </a:lnTo>
                  <a:lnTo>
                    <a:pt x="2213" y="99"/>
                  </a:lnTo>
                  <a:lnTo>
                    <a:pt x="2227" y="92"/>
                  </a:lnTo>
                  <a:lnTo>
                    <a:pt x="2227" y="146"/>
                  </a:lnTo>
                  <a:lnTo>
                    <a:pt x="2227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4" y="150"/>
                  </a:lnTo>
                  <a:lnTo>
                    <a:pt x="2211" y="150"/>
                  </a:lnTo>
                  <a:lnTo>
                    <a:pt x="2194" y="151"/>
                  </a:lnTo>
                  <a:lnTo>
                    <a:pt x="2177" y="153"/>
                  </a:lnTo>
                  <a:lnTo>
                    <a:pt x="2163" y="155"/>
                  </a:lnTo>
                  <a:lnTo>
                    <a:pt x="2152" y="157"/>
                  </a:lnTo>
                  <a:lnTo>
                    <a:pt x="2147" y="158"/>
                  </a:lnTo>
                  <a:lnTo>
                    <a:pt x="2135" y="148"/>
                  </a:lnTo>
                  <a:lnTo>
                    <a:pt x="2126" y="134"/>
                  </a:lnTo>
                  <a:lnTo>
                    <a:pt x="2121" y="115"/>
                  </a:lnTo>
                  <a:lnTo>
                    <a:pt x="2122" y="110"/>
                  </a:lnTo>
                  <a:lnTo>
                    <a:pt x="2124" y="106"/>
                  </a:lnTo>
                  <a:lnTo>
                    <a:pt x="2126" y="103"/>
                  </a:lnTo>
                  <a:lnTo>
                    <a:pt x="2128" y="99"/>
                  </a:lnTo>
                  <a:lnTo>
                    <a:pt x="2129" y="96"/>
                  </a:lnTo>
                  <a:lnTo>
                    <a:pt x="2136" y="92"/>
                  </a:lnTo>
                  <a:lnTo>
                    <a:pt x="2145" y="87"/>
                  </a:lnTo>
                  <a:lnTo>
                    <a:pt x="2159" y="82"/>
                  </a:lnTo>
                  <a:lnTo>
                    <a:pt x="2173" y="80"/>
                  </a:lnTo>
                  <a:close/>
                  <a:moveTo>
                    <a:pt x="1173" y="41"/>
                  </a:moveTo>
                  <a:lnTo>
                    <a:pt x="1190" y="43"/>
                  </a:lnTo>
                  <a:lnTo>
                    <a:pt x="1194" y="47"/>
                  </a:lnTo>
                  <a:lnTo>
                    <a:pt x="1196" y="50"/>
                  </a:lnTo>
                  <a:lnTo>
                    <a:pt x="1199" y="54"/>
                  </a:lnTo>
                  <a:lnTo>
                    <a:pt x="1197" y="57"/>
                  </a:lnTo>
                  <a:lnTo>
                    <a:pt x="1197" y="59"/>
                  </a:lnTo>
                  <a:lnTo>
                    <a:pt x="1197" y="59"/>
                  </a:lnTo>
                  <a:lnTo>
                    <a:pt x="1196" y="61"/>
                  </a:lnTo>
                  <a:lnTo>
                    <a:pt x="1196" y="61"/>
                  </a:lnTo>
                  <a:lnTo>
                    <a:pt x="1185" y="75"/>
                  </a:lnTo>
                  <a:lnTo>
                    <a:pt x="1171" y="85"/>
                  </a:lnTo>
                  <a:lnTo>
                    <a:pt x="1155" y="94"/>
                  </a:lnTo>
                  <a:lnTo>
                    <a:pt x="1136" y="101"/>
                  </a:lnTo>
                  <a:lnTo>
                    <a:pt x="1119" y="108"/>
                  </a:lnTo>
                  <a:lnTo>
                    <a:pt x="1103" y="115"/>
                  </a:lnTo>
                  <a:lnTo>
                    <a:pt x="1086" y="129"/>
                  </a:lnTo>
                  <a:lnTo>
                    <a:pt x="1066" y="150"/>
                  </a:lnTo>
                  <a:lnTo>
                    <a:pt x="1046" y="174"/>
                  </a:lnTo>
                  <a:lnTo>
                    <a:pt x="1026" y="202"/>
                  </a:lnTo>
                  <a:lnTo>
                    <a:pt x="1011" y="230"/>
                  </a:lnTo>
                  <a:lnTo>
                    <a:pt x="1000" y="258"/>
                  </a:lnTo>
                  <a:lnTo>
                    <a:pt x="995" y="284"/>
                  </a:lnTo>
                  <a:lnTo>
                    <a:pt x="997" y="293"/>
                  </a:lnTo>
                  <a:lnTo>
                    <a:pt x="1004" y="303"/>
                  </a:lnTo>
                  <a:lnTo>
                    <a:pt x="1012" y="314"/>
                  </a:lnTo>
                  <a:lnTo>
                    <a:pt x="1023" y="322"/>
                  </a:lnTo>
                  <a:lnTo>
                    <a:pt x="1023" y="326"/>
                  </a:lnTo>
                  <a:lnTo>
                    <a:pt x="1018" y="326"/>
                  </a:lnTo>
                  <a:lnTo>
                    <a:pt x="1014" y="335"/>
                  </a:lnTo>
                  <a:lnTo>
                    <a:pt x="1000" y="329"/>
                  </a:lnTo>
                  <a:lnTo>
                    <a:pt x="984" y="326"/>
                  </a:lnTo>
                  <a:lnTo>
                    <a:pt x="979" y="312"/>
                  </a:lnTo>
                  <a:lnTo>
                    <a:pt x="970" y="300"/>
                  </a:lnTo>
                  <a:lnTo>
                    <a:pt x="962" y="291"/>
                  </a:lnTo>
                  <a:lnTo>
                    <a:pt x="953" y="282"/>
                  </a:lnTo>
                  <a:lnTo>
                    <a:pt x="946" y="268"/>
                  </a:lnTo>
                  <a:lnTo>
                    <a:pt x="956" y="261"/>
                  </a:lnTo>
                  <a:lnTo>
                    <a:pt x="962" y="258"/>
                  </a:lnTo>
                  <a:lnTo>
                    <a:pt x="962" y="253"/>
                  </a:lnTo>
                  <a:lnTo>
                    <a:pt x="960" y="249"/>
                  </a:lnTo>
                  <a:lnTo>
                    <a:pt x="958" y="242"/>
                  </a:lnTo>
                  <a:lnTo>
                    <a:pt x="960" y="235"/>
                  </a:lnTo>
                  <a:lnTo>
                    <a:pt x="965" y="226"/>
                  </a:lnTo>
                  <a:lnTo>
                    <a:pt x="972" y="221"/>
                  </a:lnTo>
                  <a:lnTo>
                    <a:pt x="979" y="214"/>
                  </a:lnTo>
                  <a:lnTo>
                    <a:pt x="984" y="204"/>
                  </a:lnTo>
                  <a:lnTo>
                    <a:pt x="981" y="202"/>
                  </a:lnTo>
                  <a:lnTo>
                    <a:pt x="977" y="200"/>
                  </a:lnTo>
                  <a:lnTo>
                    <a:pt x="977" y="199"/>
                  </a:lnTo>
                  <a:lnTo>
                    <a:pt x="976" y="199"/>
                  </a:lnTo>
                  <a:lnTo>
                    <a:pt x="976" y="197"/>
                  </a:lnTo>
                  <a:lnTo>
                    <a:pt x="976" y="195"/>
                  </a:lnTo>
                  <a:lnTo>
                    <a:pt x="984" y="186"/>
                  </a:lnTo>
                  <a:lnTo>
                    <a:pt x="993" y="178"/>
                  </a:lnTo>
                  <a:lnTo>
                    <a:pt x="998" y="165"/>
                  </a:lnTo>
                  <a:lnTo>
                    <a:pt x="1000" y="162"/>
                  </a:lnTo>
                  <a:lnTo>
                    <a:pt x="998" y="157"/>
                  </a:lnTo>
                  <a:lnTo>
                    <a:pt x="998" y="153"/>
                  </a:lnTo>
                  <a:lnTo>
                    <a:pt x="997" y="151"/>
                  </a:lnTo>
                  <a:lnTo>
                    <a:pt x="997" y="146"/>
                  </a:lnTo>
                  <a:lnTo>
                    <a:pt x="997" y="143"/>
                  </a:lnTo>
                  <a:lnTo>
                    <a:pt x="998" y="137"/>
                  </a:lnTo>
                  <a:lnTo>
                    <a:pt x="1012" y="122"/>
                  </a:lnTo>
                  <a:lnTo>
                    <a:pt x="1030" y="106"/>
                  </a:lnTo>
                  <a:lnTo>
                    <a:pt x="1052" y="90"/>
                  </a:lnTo>
                  <a:lnTo>
                    <a:pt x="1075" y="78"/>
                  </a:lnTo>
                  <a:lnTo>
                    <a:pt x="1094" y="69"/>
                  </a:lnTo>
                  <a:lnTo>
                    <a:pt x="1126" y="69"/>
                  </a:lnTo>
                  <a:lnTo>
                    <a:pt x="1136" y="64"/>
                  </a:lnTo>
                  <a:lnTo>
                    <a:pt x="1143" y="59"/>
                  </a:lnTo>
                  <a:lnTo>
                    <a:pt x="1148" y="52"/>
                  </a:lnTo>
                  <a:lnTo>
                    <a:pt x="1154" y="48"/>
                  </a:lnTo>
                  <a:lnTo>
                    <a:pt x="1161" y="45"/>
                  </a:lnTo>
                  <a:lnTo>
                    <a:pt x="1173" y="41"/>
                  </a:lnTo>
                  <a:close/>
                  <a:moveTo>
                    <a:pt x="1667" y="0"/>
                  </a:moveTo>
                  <a:lnTo>
                    <a:pt x="1686" y="0"/>
                  </a:lnTo>
                  <a:lnTo>
                    <a:pt x="1690" y="5"/>
                  </a:lnTo>
                  <a:lnTo>
                    <a:pt x="1691" y="7"/>
                  </a:lnTo>
                  <a:lnTo>
                    <a:pt x="1693" y="10"/>
                  </a:lnTo>
                  <a:lnTo>
                    <a:pt x="1697" y="14"/>
                  </a:lnTo>
                  <a:lnTo>
                    <a:pt x="1698" y="19"/>
                  </a:lnTo>
                  <a:lnTo>
                    <a:pt x="1693" y="21"/>
                  </a:lnTo>
                  <a:lnTo>
                    <a:pt x="1691" y="22"/>
                  </a:lnTo>
                  <a:lnTo>
                    <a:pt x="1688" y="24"/>
                  </a:lnTo>
                  <a:lnTo>
                    <a:pt x="1686" y="27"/>
                  </a:lnTo>
                  <a:lnTo>
                    <a:pt x="1684" y="29"/>
                  </a:lnTo>
                  <a:lnTo>
                    <a:pt x="1683" y="34"/>
                  </a:lnTo>
                  <a:lnTo>
                    <a:pt x="1697" y="38"/>
                  </a:lnTo>
                  <a:lnTo>
                    <a:pt x="1704" y="41"/>
                  </a:lnTo>
                  <a:lnTo>
                    <a:pt x="1711" y="48"/>
                  </a:lnTo>
                  <a:lnTo>
                    <a:pt x="1718" y="57"/>
                  </a:lnTo>
                  <a:lnTo>
                    <a:pt x="1730" y="52"/>
                  </a:lnTo>
                  <a:lnTo>
                    <a:pt x="1742" y="50"/>
                  </a:lnTo>
                  <a:lnTo>
                    <a:pt x="1756" y="48"/>
                  </a:lnTo>
                  <a:lnTo>
                    <a:pt x="1772" y="43"/>
                  </a:lnTo>
                  <a:lnTo>
                    <a:pt x="1773" y="41"/>
                  </a:lnTo>
                  <a:lnTo>
                    <a:pt x="1773" y="41"/>
                  </a:lnTo>
                  <a:lnTo>
                    <a:pt x="1775" y="43"/>
                  </a:lnTo>
                  <a:lnTo>
                    <a:pt x="1775" y="45"/>
                  </a:lnTo>
                  <a:lnTo>
                    <a:pt x="1775" y="47"/>
                  </a:lnTo>
                  <a:lnTo>
                    <a:pt x="1789" y="54"/>
                  </a:lnTo>
                  <a:lnTo>
                    <a:pt x="1800" y="62"/>
                  </a:lnTo>
                  <a:lnTo>
                    <a:pt x="1808" y="73"/>
                  </a:lnTo>
                  <a:lnTo>
                    <a:pt x="1817" y="85"/>
                  </a:lnTo>
                  <a:lnTo>
                    <a:pt x="1817" y="108"/>
                  </a:lnTo>
                  <a:lnTo>
                    <a:pt x="1805" y="117"/>
                  </a:lnTo>
                  <a:lnTo>
                    <a:pt x="1800" y="125"/>
                  </a:lnTo>
                  <a:lnTo>
                    <a:pt x="1796" y="134"/>
                  </a:lnTo>
                  <a:lnTo>
                    <a:pt x="1791" y="143"/>
                  </a:lnTo>
                  <a:lnTo>
                    <a:pt x="1777" y="151"/>
                  </a:lnTo>
                  <a:lnTo>
                    <a:pt x="1761" y="160"/>
                  </a:lnTo>
                  <a:lnTo>
                    <a:pt x="1745" y="171"/>
                  </a:lnTo>
                  <a:lnTo>
                    <a:pt x="1733" y="185"/>
                  </a:lnTo>
                  <a:lnTo>
                    <a:pt x="1737" y="185"/>
                  </a:lnTo>
                  <a:lnTo>
                    <a:pt x="1749" y="178"/>
                  </a:lnTo>
                  <a:lnTo>
                    <a:pt x="1763" y="176"/>
                  </a:lnTo>
                  <a:lnTo>
                    <a:pt x="1779" y="178"/>
                  </a:lnTo>
                  <a:lnTo>
                    <a:pt x="1779" y="181"/>
                  </a:lnTo>
                  <a:lnTo>
                    <a:pt x="1777" y="185"/>
                  </a:lnTo>
                  <a:lnTo>
                    <a:pt x="1777" y="186"/>
                  </a:lnTo>
                  <a:lnTo>
                    <a:pt x="1777" y="188"/>
                  </a:lnTo>
                  <a:lnTo>
                    <a:pt x="1777" y="188"/>
                  </a:lnTo>
                  <a:lnTo>
                    <a:pt x="1777" y="190"/>
                  </a:lnTo>
                  <a:lnTo>
                    <a:pt x="1779" y="190"/>
                  </a:lnTo>
                  <a:lnTo>
                    <a:pt x="1782" y="192"/>
                  </a:lnTo>
                  <a:lnTo>
                    <a:pt x="1787" y="186"/>
                  </a:lnTo>
                  <a:lnTo>
                    <a:pt x="1794" y="181"/>
                  </a:lnTo>
                  <a:lnTo>
                    <a:pt x="1801" y="176"/>
                  </a:lnTo>
                  <a:lnTo>
                    <a:pt x="1810" y="172"/>
                  </a:lnTo>
                  <a:lnTo>
                    <a:pt x="1810" y="178"/>
                  </a:lnTo>
                  <a:lnTo>
                    <a:pt x="1807" y="183"/>
                  </a:lnTo>
                  <a:lnTo>
                    <a:pt x="1805" y="188"/>
                  </a:lnTo>
                  <a:lnTo>
                    <a:pt x="1803" y="195"/>
                  </a:lnTo>
                  <a:lnTo>
                    <a:pt x="1801" y="204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5" y="206"/>
                  </a:lnTo>
                  <a:lnTo>
                    <a:pt x="1805" y="207"/>
                  </a:lnTo>
                  <a:lnTo>
                    <a:pt x="1814" y="207"/>
                  </a:lnTo>
                  <a:lnTo>
                    <a:pt x="1814" y="195"/>
                  </a:lnTo>
                  <a:lnTo>
                    <a:pt x="1831" y="193"/>
                  </a:lnTo>
                  <a:lnTo>
                    <a:pt x="1847" y="193"/>
                  </a:lnTo>
                  <a:lnTo>
                    <a:pt x="1859" y="195"/>
                  </a:lnTo>
                  <a:lnTo>
                    <a:pt x="1871" y="204"/>
                  </a:lnTo>
                  <a:lnTo>
                    <a:pt x="1871" y="206"/>
                  </a:lnTo>
                  <a:lnTo>
                    <a:pt x="1871" y="211"/>
                  </a:lnTo>
                  <a:lnTo>
                    <a:pt x="1873" y="216"/>
                  </a:lnTo>
                  <a:lnTo>
                    <a:pt x="1873" y="221"/>
                  </a:lnTo>
                  <a:lnTo>
                    <a:pt x="1875" y="226"/>
                  </a:lnTo>
                  <a:lnTo>
                    <a:pt x="1925" y="230"/>
                  </a:lnTo>
                  <a:lnTo>
                    <a:pt x="1929" y="219"/>
                  </a:lnTo>
                  <a:lnTo>
                    <a:pt x="1929" y="216"/>
                  </a:lnTo>
                  <a:lnTo>
                    <a:pt x="1929" y="214"/>
                  </a:lnTo>
                  <a:lnTo>
                    <a:pt x="1929" y="211"/>
                  </a:lnTo>
                  <a:lnTo>
                    <a:pt x="1929" y="206"/>
                  </a:lnTo>
                  <a:lnTo>
                    <a:pt x="1929" y="200"/>
                  </a:lnTo>
                  <a:lnTo>
                    <a:pt x="1932" y="199"/>
                  </a:lnTo>
                  <a:lnTo>
                    <a:pt x="1932" y="199"/>
                  </a:lnTo>
                  <a:lnTo>
                    <a:pt x="1934" y="199"/>
                  </a:lnTo>
                  <a:lnTo>
                    <a:pt x="1934" y="197"/>
                  </a:lnTo>
                  <a:lnTo>
                    <a:pt x="1936" y="195"/>
                  </a:lnTo>
                  <a:lnTo>
                    <a:pt x="1946" y="200"/>
                  </a:lnTo>
                  <a:lnTo>
                    <a:pt x="1957" y="206"/>
                  </a:lnTo>
                  <a:lnTo>
                    <a:pt x="1967" y="211"/>
                  </a:lnTo>
                  <a:lnTo>
                    <a:pt x="1978" y="202"/>
                  </a:lnTo>
                  <a:lnTo>
                    <a:pt x="1990" y="197"/>
                  </a:lnTo>
                  <a:lnTo>
                    <a:pt x="2009" y="195"/>
                  </a:lnTo>
                  <a:lnTo>
                    <a:pt x="2009" y="200"/>
                  </a:lnTo>
                  <a:lnTo>
                    <a:pt x="2012" y="200"/>
                  </a:lnTo>
                  <a:lnTo>
                    <a:pt x="2021" y="235"/>
                  </a:lnTo>
                  <a:lnTo>
                    <a:pt x="2009" y="247"/>
                  </a:lnTo>
                  <a:lnTo>
                    <a:pt x="2002" y="265"/>
                  </a:lnTo>
                  <a:lnTo>
                    <a:pt x="2004" y="268"/>
                  </a:lnTo>
                  <a:lnTo>
                    <a:pt x="2006" y="272"/>
                  </a:lnTo>
                  <a:lnTo>
                    <a:pt x="2006" y="275"/>
                  </a:lnTo>
                  <a:lnTo>
                    <a:pt x="2007" y="279"/>
                  </a:lnTo>
                  <a:lnTo>
                    <a:pt x="2009" y="284"/>
                  </a:lnTo>
                  <a:lnTo>
                    <a:pt x="2018" y="293"/>
                  </a:lnTo>
                  <a:lnTo>
                    <a:pt x="2030" y="300"/>
                  </a:lnTo>
                  <a:lnTo>
                    <a:pt x="2040" y="307"/>
                  </a:lnTo>
                  <a:lnTo>
                    <a:pt x="2040" y="307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4" y="303"/>
                  </a:lnTo>
                  <a:lnTo>
                    <a:pt x="2049" y="295"/>
                  </a:lnTo>
                  <a:lnTo>
                    <a:pt x="2053" y="284"/>
                  </a:lnTo>
                  <a:lnTo>
                    <a:pt x="2056" y="274"/>
                  </a:lnTo>
                  <a:lnTo>
                    <a:pt x="2063" y="265"/>
                  </a:lnTo>
                  <a:lnTo>
                    <a:pt x="2063" y="274"/>
                  </a:lnTo>
                  <a:lnTo>
                    <a:pt x="2065" y="281"/>
                  </a:lnTo>
                  <a:lnTo>
                    <a:pt x="2068" y="286"/>
                  </a:lnTo>
                  <a:lnTo>
                    <a:pt x="2074" y="289"/>
                  </a:lnTo>
                  <a:lnTo>
                    <a:pt x="2081" y="291"/>
                  </a:lnTo>
                  <a:lnTo>
                    <a:pt x="2089" y="293"/>
                  </a:lnTo>
                  <a:lnTo>
                    <a:pt x="2102" y="272"/>
                  </a:lnTo>
                  <a:lnTo>
                    <a:pt x="2107" y="277"/>
                  </a:lnTo>
                  <a:lnTo>
                    <a:pt x="2112" y="281"/>
                  </a:lnTo>
                  <a:lnTo>
                    <a:pt x="2115" y="286"/>
                  </a:lnTo>
                  <a:lnTo>
                    <a:pt x="2121" y="289"/>
                  </a:lnTo>
                  <a:lnTo>
                    <a:pt x="2128" y="293"/>
                  </a:lnTo>
                  <a:lnTo>
                    <a:pt x="2131" y="289"/>
                  </a:lnTo>
                  <a:lnTo>
                    <a:pt x="2135" y="286"/>
                  </a:lnTo>
                  <a:lnTo>
                    <a:pt x="2138" y="286"/>
                  </a:lnTo>
                  <a:lnTo>
                    <a:pt x="2140" y="286"/>
                  </a:lnTo>
                  <a:lnTo>
                    <a:pt x="2145" y="286"/>
                  </a:lnTo>
                  <a:lnTo>
                    <a:pt x="2149" y="288"/>
                  </a:lnTo>
                  <a:lnTo>
                    <a:pt x="2156" y="288"/>
                  </a:lnTo>
                  <a:lnTo>
                    <a:pt x="2154" y="270"/>
                  </a:lnTo>
                  <a:lnTo>
                    <a:pt x="2150" y="258"/>
                  </a:lnTo>
                  <a:lnTo>
                    <a:pt x="2147" y="242"/>
                  </a:lnTo>
                  <a:lnTo>
                    <a:pt x="2159" y="239"/>
                  </a:lnTo>
                  <a:lnTo>
                    <a:pt x="2170" y="235"/>
                  </a:lnTo>
                  <a:lnTo>
                    <a:pt x="2187" y="235"/>
                  </a:lnTo>
                  <a:lnTo>
                    <a:pt x="2206" y="237"/>
                  </a:lnTo>
                  <a:lnTo>
                    <a:pt x="2225" y="242"/>
                  </a:lnTo>
                  <a:lnTo>
                    <a:pt x="2243" y="247"/>
                  </a:lnTo>
                  <a:lnTo>
                    <a:pt x="2259" y="253"/>
                  </a:lnTo>
                  <a:lnTo>
                    <a:pt x="2266" y="258"/>
                  </a:lnTo>
                  <a:lnTo>
                    <a:pt x="2269" y="261"/>
                  </a:lnTo>
                  <a:lnTo>
                    <a:pt x="2271" y="267"/>
                  </a:lnTo>
                  <a:lnTo>
                    <a:pt x="2271" y="270"/>
                  </a:lnTo>
                  <a:lnTo>
                    <a:pt x="2273" y="272"/>
                  </a:lnTo>
                  <a:lnTo>
                    <a:pt x="2273" y="275"/>
                  </a:lnTo>
                  <a:lnTo>
                    <a:pt x="2276" y="277"/>
                  </a:lnTo>
                  <a:lnTo>
                    <a:pt x="2280" y="279"/>
                  </a:lnTo>
                  <a:lnTo>
                    <a:pt x="2285" y="281"/>
                  </a:lnTo>
                  <a:lnTo>
                    <a:pt x="2295" y="277"/>
                  </a:lnTo>
                  <a:lnTo>
                    <a:pt x="2307" y="277"/>
                  </a:lnTo>
                  <a:lnTo>
                    <a:pt x="2320" y="277"/>
                  </a:lnTo>
                  <a:lnTo>
                    <a:pt x="2325" y="288"/>
                  </a:lnTo>
                  <a:lnTo>
                    <a:pt x="2332" y="298"/>
                  </a:lnTo>
                  <a:lnTo>
                    <a:pt x="2342" y="307"/>
                  </a:lnTo>
                  <a:lnTo>
                    <a:pt x="2355" y="312"/>
                  </a:lnTo>
                  <a:lnTo>
                    <a:pt x="2367" y="307"/>
                  </a:lnTo>
                  <a:lnTo>
                    <a:pt x="2384" y="307"/>
                  </a:lnTo>
                  <a:lnTo>
                    <a:pt x="2400" y="309"/>
                  </a:lnTo>
                  <a:lnTo>
                    <a:pt x="2416" y="312"/>
                  </a:lnTo>
                  <a:lnTo>
                    <a:pt x="2428" y="315"/>
                  </a:lnTo>
                  <a:lnTo>
                    <a:pt x="2433" y="331"/>
                  </a:lnTo>
                  <a:lnTo>
                    <a:pt x="2435" y="345"/>
                  </a:lnTo>
                  <a:lnTo>
                    <a:pt x="2438" y="357"/>
                  </a:lnTo>
                  <a:lnTo>
                    <a:pt x="2442" y="359"/>
                  </a:lnTo>
                  <a:lnTo>
                    <a:pt x="2444" y="363"/>
                  </a:lnTo>
                  <a:lnTo>
                    <a:pt x="2447" y="364"/>
                  </a:lnTo>
                  <a:lnTo>
                    <a:pt x="2480" y="361"/>
                  </a:lnTo>
                  <a:lnTo>
                    <a:pt x="2513" y="361"/>
                  </a:lnTo>
                  <a:lnTo>
                    <a:pt x="2547" y="361"/>
                  </a:lnTo>
                  <a:lnTo>
                    <a:pt x="2550" y="368"/>
                  </a:lnTo>
                  <a:lnTo>
                    <a:pt x="2555" y="373"/>
                  </a:lnTo>
                  <a:lnTo>
                    <a:pt x="2561" y="380"/>
                  </a:lnTo>
                  <a:lnTo>
                    <a:pt x="2566" y="384"/>
                  </a:lnTo>
                  <a:lnTo>
                    <a:pt x="2573" y="389"/>
                  </a:lnTo>
                  <a:lnTo>
                    <a:pt x="2573" y="384"/>
                  </a:lnTo>
                  <a:lnTo>
                    <a:pt x="2575" y="382"/>
                  </a:lnTo>
                  <a:lnTo>
                    <a:pt x="2576" y="378"/>
                  </a:lnTo>
                  <a:lnTo>
                    <a:pt x="2576" y="375"/>
                  </a:lnTo>
                  <a:lnTo>
                    <a:pt x="2578" y="370"/>
                  </a:lnTo>
                  <a:lnTo>
                    <a:pt x="2575" y="364"/>
                  </a:lnTo>
                  <a:lnTo>
                    <a:pt x="2573" y="361"/>
                  </a:lnTo>
                  <a:lnTo>
                    <a:pt x="2571" y="359"/>
                  </a:lnTo>
                  <a:lnTo>
                    <a:pt x="2571" y="356"/>
                  </a:lnTo>
                  <a:lnTo>
                    <a:pt x="2573" y="352"/>
                  </a:lnTo>
                  <a:lnTo>
                    <a:pt x="2573" y="347"/>
                  </a:lnTo>
                  <a:lnTo>
                    <a:pt x="2573" y="342"/>
                  </a:lnTo>
                  <a:lnTo>
                    <a:pt x="2590" y="345"/>
                  </a:lnTo>
                  <a:lnTo>
                    <a:pt x="2602" y="352"/>
                  </a:lnTo>
                  <a:lnTo>
                    <a:pt x="2616" y="357"/>
                  </a:lnTo>
                  <a:lnTo>
                    <a:pt x="2622" y="357"/>
                  </a:lnTo>
                  <a:lnTo>
                    <a:pt x="2627" y="357"/>
                  </a:lnTo>
                  <a:lnTo>
                    <a:pt x="2632" y="356"/>
                  </a:lnTo>
                  <a:lnTo>
                    <a:pt x="2636" y="352"/>
                  </a:lnTo>
                  <a:lnTo>
                    <a:pt x="2639" y="350"/>
                  </a:lnTo>
                  <a:lnTo>
                    <a:pt x="2643" y="349"/>
                  </a:lnTo>
                  <a:lnTo>
                    <a:pt x="2700" y="373"/>
                  </a:lnTo>
                  <a:lnTo>
                    <a:pt x="2732" y="406"/>
                  </a:lnTo>
                  <a:lnTo>
                    <a:pt x="2737" y="410"/>
                  </a:lnTo>
                  <a:lnTo>
                    <a:pt x="2742" y="410"/>
                  </a:lnTo>
                  <a:lnTo>
                    <a:pt x="2747" y="411"/>
                  </a:lnTo>
                  <a:lnTo>
                    <a:pt x="2753" y="411"/>
                  </a:lnTo>
                  <a:lnTo>
                    <a:pt x="2758" y="415"/>
                  </a:lnTo>
                  <a:lnTo>
                    <a:pt x="2768" y="424"/>
                  </a:lnTo>
                  <a:lnTo>
                    <a:pt x="2775" y="434"/>
                  </a:lnTo>
                  <a:lnTo>
                    <a:pt x="2782" y="443"/>
                  </a:lnTo>
                  <a:lnTo>
                    <a:pt x="2791" y="450"/>
                  </a:lnTo>
                  <a:lnTo>
                    <a:pt x="2808" y="453"/>
                  </a:lnTo>
                  <a:lnTo>
                    <a:pt x="2810" y="452"/>
                  </a:lnTo>
                  <a:lnTo>
                    <a:pt x="2812" y="452"/>
                  </a:lnTo>
                  <a:lnTo>
                    <a:pt x="2814" y="450"/>
                  </a:lnTo>
                  <a:lnTo>
                    <a:pt x="2815" y="450"/>
                  </a:lnTo>
                  <a:lnTo>
                    <a:pt x="2819" y="450"/>
                  </a:lnTo>
                  <a:lnTo>
                    <a:pt x="2829" y="462"/>
                  </a:lnTo>
                  <a:lnTo>
                    <a:pt x="2840" y="474"/>
                  </a:lnTo>
                  <a:lnTo>
                    <a:pt x="2849" y="487"/>
                  </a:lnTo>
                  <a:lnTo>
                    <a:pt x="2854" y="504"/>
                  </a:lnTo>
                  <a:lnTo>
                    <a:pt x="2819" y="504"/>
                  </a:lnTo>
                  <a:lnTo>
                    <a:pt x="2817" y="507"/>
                  </a:lnTo>
                  <a:lnTo>
                    <a:pt x="2814" y="511"/>
                  </a:lnTo>
                  <a:lnTo>
                    <a:pt x="2812" y="513"/>
                  </a:lnTo>
                  <a:lnTo>
                    <a:pt x="2810" y="518"/>
                  </a:lnTo>
                  <a:lnTo>
                    <a:pt x="2808" y="523"/>
                  </a:lnTo>
                  <a:lnTo>
                    <a:pt x="2812" y="525"/>
                  </a:lnTo>
                  <a:lnTo>
                    <a:pt x="2814" y="527"/>
                  </a:lnTo>
                  <a:lnTo>
                    <a:pt x="2815" y="528"/>
                  </a:lnTo>
                  <a:lnTo>
                    <a:pt x="2817" y="532"/>
                  </a:lnTo>
                  <a:lnTo>
                    <a:pt x="2817" y="534"/>
                  </a:lnTo>
                  <a:lnTo>
                    <a:pt x="2815" y="537"/>
                  </a:lnTo>
                  <a:lnTo>
                    <a:pt x="2812" y="542"/>
                  </a:lnTo>
                  <a:lnTo>
                    <a:pt x="2810" y="544"/>
                  </a:lnTo>
                  <a:lnTo>
                    <a:pt x="2807" y="546"/>
                  </a:lnTo>
                  <a:lnTo>
                    <a:pt x="2803" y="546"/>
                  </a:lnTo>
                  <a:lnTo>
                    <a:pt x="2800" y="546"/>
                  </a:lnTo>
                  <a:lnTo>
                    <a:pt x="2793" y="546"/>
                  </a:lnTo>
                  <a:lnTo>
                    <a:pt x="2786" y="535"/>
                  </a:lnTo>
                  <a:lnTo>
                    <a:pt x="2775" y="530"/>
                  </a:lnTo>
                  <a:lnTo>
                    <a:pt x="2761" y="527"/>
                  </a:lnTo>
                  <a:lnTo>
                    <a:pt x="2761" y="514"/>
                  </a:lnTo>
                  <a:lnTo>
                    <a:pt x="2758" y="513"/>
                  </a:lnTo>
                  <a:lnTo>
                    <a:pt x="2754" y="511"/>
                  </a:lnTo>
                  <a:lnTo>
                    <a:pt x="2753" y="509"/>
                  </a:lnTo>
                  <a:lnTo>
                    <a:pt x="2749" y="507"/>
                  </a:lnTo>
                  <a:lnTo>
                    <a:pt x="2742" y="507"/>
                  </a:lnTo>
                  <a:lnTo>
                    <a:pt x="2740" y="507"/>
                  </a:lnTo>
                  <a:lnTo>
                    <a:pt x="2739" y="509"/>
                  </a:lnTo>
                  <a:lnTo>
                    <a:pt x="2737" y="509"/>
                  </a:lnTo>
                  <a:lnTo>
                    <a:pt x="2735" y="509"/>
                  </a:lnTo>
                  <a:lnTo>
                    <a:pt x="2732" y="511"/>
                  </a:lnTo>
                  <a:lnTo>
                    <a:pt x="2728" y="504"/>
                  </a:lnTo>
                  <a:lnTo>
                    <a:pt x="2723" y="497"/>
                  </a:lnTo>
                  <a:lnTo>
                    <a:pt x="2719" y="492"/>
                  </a:lnTo>
                  <a:lnTo>
                    <a:pt x="2719" y="504"/>
                  </a:lnTo>
                  <a:lnTo>
                    <a:pt x="2716" y="518"/>
                  </a:lnTo>
                  <a:lnTo>
                    <a:pt x="2712" y="530"/>
                  </a:lnTo>
                  <a:lnTo>
                    <a:pt x="2704" y="537"/>
                  </a:lnTo>
                  <a:lnTo>
                    <a:pt x="2700" y="539"/>
                  </a:lnTo>
                  <a:lnTo>
                    <a:pt x="2697" y="539"/>
                  </a:lnTo>
                  <a:lnTo>
                    <a:pt x="2695" y="539"/>
                  </a:lnTo>
                  <a:lnTo>
                    <a:pt x="2693" y="539"/>
                  </a:lnTo>
                  <a:lnTo>
                    <a:pt x="2691" y="537"/>
                  </a:lnTo>
                  <a:lnTo>
                    <a:pt x="2690" y="537"/>
                  </a:lnTo>
                  <a:lnTo>
                    <a:pt x="2688" y="537"/>
                  </a:lnTo>
                  <a:lnTo>
                    <a:pt x="2686" y="539"/>
                  </a:lnTo>
                  <a:lnTo>
                    <a:pt x="2684" y="541"/>
                  </a:lnTo>
                  <a:lnTo>
                    <a:pt x="2681" y="546"/>
                  </a:lnTo>
                  <a:lnTo>
                    <a:pt x="2691" y="558"/>
                  </a:lnTo>
                  <a:lnTo>
                    <a:pt x="2702" y="579"/>
                  </a:lnTo>
                  <a:lnTo>
                    <a:pt x="2707" y="603"/>
                  </a:lnTo>
                  <a:lnTo>
                    <a:pt x="2704" y="603"/>
                  </a:lnTo>
                  <a:lnTo>
                    <a:pt x="2702" y="605"/>
                  </a:lnTo>
                  <a:lnTo>
                    <a:pt x="2698" y="605"/>
                  </a:lnTo>
                  <a:lnTo>
                    <a:pt x="2693" y="607"/>
                  </a:lnTo>
                  <a:lnTo>
                    <a:pt x="2686" y="602"/>
                  </a:lnTo>
                  <a:lnTo>
                    <a:pt x="2681" y="598"/>
                  </a:lnTo>
                  <a:lnTo>
                    <a:pt x="2674" y="597"/>
                  </a:lnTo>
                  <a:lnTo>
                    <a:pt x="2665" y="595"/>
                  </a:lnTo>
                  <a:lnTo>
                    <a:pt x="2660" y="609"/>
                  </a:lnTo>
                  <a:lnTo>
                    <a:pt x="2650" y="616"/>
                  </a:lnTo>
                  <a:lnTo>
                    <a:pt x="2637" y="621"/>
                  </a:lnTo>
                  <a:lnTo>
                    <a:pt x="2623" y="626"/>
                  </a:lnTo>
                  <a:lnTo>
                    <a:pt x="2622" y="640"/>
                  </a:lnTo>
                  <a:lnTo>
                    <a:pt x="2618" y="651"/>
                  </a:lnTo>
                  <a:lnTo>
                    <a:pt x="2611" y="661"/>
                  </a:lnTo>
                  <a:lnTo>
                    <a:pt x="2597" y="663"/>
                  </a:lnTo>
                  <a:lnTo>
                    <a:pt x="2587" y="666"/>
                  </a:lnTo>
                  <a:lnTo>
                    <a:pt x="2580" y="670"/>
                  </a:lnTo>
                  <a:lnTo>
                    <a:pt x="2573" y="672"/>
                  </a:lnTo>
                  <a:lnTo>
                    <a:pt x="2568" y="668"/>
                  </a:lnTo>
                  <a:lnTo>
                    <a:pt x="2562" y="663"/>
                  </a:lnTo>
                  <a:lnTo>
                    <a:pt x="2559" y="658"/>
                  </a:lnTo>
                  <a:lnTo>
                    <a:pt x="2552" y="659"/>
                  </a:lnTo>
                  <a:lnTo>
                    <a:pt x="2543" y="661"/>
                  </a:lnTo>
                  <a:lnTo>
                    <a:pt x="2536" y="665"/>
                  </a:lnTo>
                  <a:lnTo>
                    <a:pt x="2531" y="668"/>
                  </a:lnTo>
                  <a:lnTo>
                    <a:pt x="2531" y="675"/>
                  </a:lnTo>
                  <a:lnTo>
                    <a:pt x="2526" y="677"/>
                  </a:lnTo>
                  <a:lnTo>
                    <a:pt x="2517" y="677"/>
                  </a:lnTo>
                  <a:lnTo>
                    <a:pt x="2505" y="677"/>
                  </a:lnTo>
                  <a:lnTo>
                    <a:pt x="2494" y="679"/>
                  </a:lnTo>
                  <a:lnTo>
                    <a:pt x="2489" y="680"/>
                  </a:lnTo>
                  <a:lnTo>
                    <a:pt x="2480" y="701"/>
                  </a:lnTo>
                  <a:lnTo>
                    <a:pt x="2479" y="724"/>
                  </a:lnTo>
                  <a:lnTo>
                    <a:pt x="2479" y="750"/>
                  </a:lnTo>
                  <a:lnTo>
                    <a:pt x="2482" y="773"/>
                  </a:lnTo>
                  <a:lnTo>
                    <a:pt x="2477" y="773"/>
                  </a:lnTo>
                  <a:lnTo>
                    <a:pt x="2475" y="773"/>
                  </a:lnTo>
                  <a:lnTo>
                    <a:pt x="2473" y="773"/>
                  </a:lnTo>
                  <a:lnTo>
                    <a:pt x="2472" y="775"/>
                  </a:lnTo>
                  <a:lnTo>
                    <a:pt x="2470" y="776"/>
                  </a:lnTo>
                  <a:lnTo>
                    <a:pt x="2468" y="782"/>
                  </a:lnTo>
                  <a:lnTo>
                    <a:pt x="2466" y="787"/>
                  </a:lnTo>
                  <a:lnTo>
                    <a:pt x="2466" y="794"/>
                  </a:lnTo>
                  <a:lnTo>
                    <a:pt x="2466" y="802"/>
                  </a:lnTo>
                  <a:lnTo>
                    <a:pt x="2454" y="802"/>
                  </a:lnTo>
                  <a:lnTo>
                    <a:pt x="2447" y="813"/>
                  </a:lnTo>
                  <a:lnTo>
                    <a:pt x="2442" y="820"/>
                  </a:lnTo>
                  <a:lnTo>
                    <a:pt x="2440" y="827"/>
                  </a:lnTo>
                  <a:lnTo>
                    <a:pt x="2438" y="841"/>
                  </a:lnTo>
                  <a:lnTo>
                    <a:pt x="2435" y="841"/>
                  </a:lnTo>
                  <a:lnTo>
                    <a:pt x="2431" y="841"/>
                  </a:lnTo>
                  <a:lnTo>
                    <a:pt x="2430" y="841"/>
                  </a:lnTo>
                  <a:lnTo>
                    <a:pt x="2430" y="841"/>
                  </a:lnTo>
                  <a:lnTo>
                    <a:pt x="2428" y="841"/>
                  </a:lnTo>
                  <a:lnTo>
                    <a:pt x="2424" y="841"/>
                  </a:lnTo>
                  <a:lnTo>
                    <a:pt x="2417" y="855"/>
                  </a:lnTo>
                  <a:lnTo>
                    <a:pt x="2412" y="872"/>
                  </a:lnTo>
                  <a:lnTo>
                    <a:pt x="2400" y="872"/>
                  </a:lnTo>
                  <a:lnTo>
                    <a:pt x="2396" y="891"/>
                  </a:lnTo>
                  <a:lnTo>
                    <a:pt x="2390" y="891"/>
                  </a:lnTo>
                  <a:lnTo>
                    <a:pt x="2390" y="886"/>
                  </a:lnTo>
                  <a:lnTo>
                    <a:pt x="2376" y="867"/>
                  </a:lnTo>
                  <a:lnTo>
                    <a:pt x="2367" y="844"/>
                  </a:lnTo>
                  <a:lnTo>
                    <a:pt x="2365" y="818"/>
                  </a:lnTo>
                  <a:lnTo>
                    <a:pt x="2367" y="787"/>
                  </a:lnTo>
                  <a:lnTo>
                    <a:pt x="2372" y="783"/>
                  </a:lnTo>
                  <a:lnTo>
                    <a:pt x="2376" y="780"/>
                  </a:lnTo>
                  <a:lnTo>
                    <a:pt x="2381" y="776"/>
                  </a:lnTo>
                  <a:lnTo>
                    <a:pt x="2383" y="771"/>
                  </a:lnTo>
                  <a:lnTo>
                    <a:pt x="2386" y="764"/>
                  </a:lnTo>
                  <a:lnTo>
                    <a:pt x="2381" y="755"/>
                  </a:lnTo>
                  <a:lnTo>
                    <a:pt x="2379" y="743"/>
                  </a:lnTo>
                  <a:lnTo>
                    <a:pt x="2386" y="729"/>
                  </a:lnTo>
                  <a:lnTo>
                    <a:pt x="2393" y="724"/>
                  </a:lnTo>
                  <a:lnTo>
                    <a:pt x="2402" y="720"/>
                  </a:lnTo>
                  <a:lnTo>
                    <a:pt x="2412" y="717"/>
                  </a:lnTo>
                  <a:lnTo>
                    <a:pt x="2419" y="710"/>
                  </a:lnTo>
                  <a:lnTo>
                    <a:pt x="2433" y="689"/>
                  </a:lnTo>
                  <a:lnTo>
                    <a:pt x="2447" y="668"/>
                  </a:lnTo>
                  <a:lnTo>
                    <a:pt x="2458" y="659"/>
                  </a:lnTo>
                  <a:lnTo>
                    <a:pt x="2470" y="651"/>
                  </a:lnTo>
                  <a:lnTo>
                    <a:pt x="2482" y="642"/>
                  </a:lnTo>
                  <a:lnTo>
                    <a:pt x="2487" y="630"/>
                  </a:lnTo>
                  <a:lnTo>
                    <a:pt x="2491" y="616"/>
                  </a:lnTo>
                  <a:lnTo>
                    <a:pt x="2496" y="603"/>
                  </a:lnTo>
                  <a:lnTo>
                    <a:pt x="2496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0"/>
                  </a:lnTo>
                  <a:lnTo>
                    <a:pt x="2492" y="598"/>
                  </a:lnTo>
                  <a:lnTo>
                    <a:pt x="2489" y="600"/>
                  </a:lnTo>
                  <a:lnTo>
                    <a:pt x="2489" y="600"/>
                  </a:lnTo>
                  <a:lnTo>
                    <a:pt x="2487" y="602"/>
                  </a:lnTo>
                  <a:lnTo>
                    <a:pt x="2487" y="602"/>
                  </a:lnTo>
                  <a:lnTo>
                    <a:pt x="2486" y="603"/>
                  </a:lnTo>
                  <a:lnTo>
                    <a:pt x="2477" y="616"/>
                  </a:lnTo>
                  <a:lnTo>
                    <a:pt x="2468" y="630"/>
                  </a:lnTo>
                  <a:lnTo>
                    <a:pt x="2459" y="642"/>
                  </a:lnTo>
                  <a:lnTo>
                    <a:pt x="2447" y="651"/>
                  </a:lnTo>
                  <a:lnTo>
                    <a:pt x="2431" y="658"/>
                  </a:lnTo>
                  <a:lnTo>
                    <a:pt x="2430" y="652"/>
                  </a:lnTo>
                  <a:lnTo>
                    <a:pt x="2430" y="651"/>
                  </a:lnTo>
                  <a:lnTo>
                    <a:pt x="2428" y="647"/>
                  </a:lnTo>
                  <a:lnTo>
                    <a:pt x="2428" y="642"/>
                  </a:lnTo>
                  <a:lnTo>
                    <a:pt x="2430" y="640"/>
                  </a:lnTo>
                  <a:lnTo>
                    <a:pt x="2430" y="638"/>
                  </a:lnTo>
                  <a:lnTo>
                    <a:pt x="2430" y="637"/>
                  </a:lnTo>
                  <a:lnTo>
                    <a:pt x="2431" y="633"/>
                  </a:lnTo>
                  <a:lnTo>
                    <a:pt x="2431" y="630"/>
                  </a:lnTo>
                  <a:lnTo>
                    <a:pt x="2426" y="626"/>
                  </a:lnTo>
                  <a:lnTo>
                    <a:pt x="2421" y="624"/>
                  </a:lnTo>
                  <a:lnTo>
                    <a:pt x="2417" y="623"/>
                  </a:lnTo>
                  <a:lnTo>
                    <a:pt x="2412" y="621"/>
                  </a:lnTo>
                  <a:lnTo>
                    <a:pt x="2409" y="623"/>
                  </a:lnTo>
                  <a:lnTo>
                    <a:pt x="2400" y="628"/>
                  </a:lnTo>
                  <a:lnTo>
                    <a:pt x="2388" y="638"/>
                  </a:lnTo>
                  <a:lnTo>
                    <a:pt x="2377" y="651"/>
                  </a:lnTo>
                  <a:lnTo>
                    <a:pt x="2367" y="663"/>
                  </a:lnTo>
                  <a:lnTo>
                    <a:pt x="2362" y="672"/>
                  </a:lnTo>
                  <a:lnTo>
                    <a:pt x="2362" y="675"/>
                  </a:lnTo>
                  <a:lnTo>
                    <a:pt x="2362" y="679"/>
                  </a:lnTo>
                  <a:lnTo>
                    <a:pt x="2363" y="682"/>
                  </a:lnTo>
                  <a:lnTo>
                    <a:pt x="2365" y="687"/>
                  </a:lnTo>
                  <a:lnTo>
                    <a:pt x="2367" y="691"/>
                  </a:lnTo>
                  <a:lnTo>
                    <a:pt x="2367" y="694"/>
                  </a:lnTo>
                  <a:lnTo>
                    <a:pt x="2356" y="699"/>
                  </a:lnTo>
                  <a:lnTo>
                    <a:pt x="2344" y="701"/>
                  </a:lnTo>
                  <a:lnTo>
                    <a:pt x="2328" y="703"/>
                  </a:lnTo>
                  <a:lnTo>
                    <a:pt x="2313" y="703"/>
                  </a:lnTo>
                  <a:lnTo>
                    <a:pt x="2313" y="684"/>
                  </a:lnTo>
                  <a:lnTo>
                    <a:pt x="2297" y="687"/>
                  </a:lnTo>
                  <a:lnTo>
                    <a:pt x="2283" y="693"/>
                  </a:lnTo>
                  <a:lnTo>
                    <a:pt x="2271" y="691"/>
                  </a:lnTo>
                  <a:lnTo>
                    <a:pt x="2262" y="680"/>
                  </a:lnTo>
                  <a:lnTo>
                    <a:pt x="2227" y="675"/>
                  </a:lnTo>
                  <a:lnTo>
                    <a:pt x="2215" y="687"/>
                  </a:lnTo>
                  <a:lnTo>
                    <a:pt x="2201" y="696"/>
                  </a:lnTo>
                  <a:lnTo>
                    <a:pt x="2189" y="706"/>
                  </a:lnTo>
                  <a:lnTo>
                    <a:pt x="2182" y="719"/>
                  </a:lnTo>
                  <a:lnTo>
                    <a:pt x="2175" y="731"/>
                  </a:lnTo>
                  <a:lnTo>
                    <a:pt x="2168" y="743"/>
                  </a:lnTo>
                  <a:lnTo>
                    <a:pt x="2159" y="752"/>
                  </a:lnTo>
                  <a:lnTo>
                    <a:pt x="2131" y="761"/>
                  </a:lnTo>
                  <a:lnTo>
                    <a:pt x="2124" y="768"/>
                  </a:lnTo>
                  <a:lnTo>
                    <a:pt x="2119" y="776"/>
                  </a:lnTo>
                  <a:lnTo>
                    <a:pt x="2114" y="783"/>
                  </a:lnTo>
                  <a:lnTo>
                    <a:pt x="2102" y="792"/>
                  </a:lnTo>
                  <a:lnTo>
                    <a:pt x="2102" y="802"/>
                  </a:lnTo>
                  <a:lnTo>
                    <a:pt x="2117" y="802"/>
                  </a:lnTo>
                  <a:lnTo>
                    <a:pt x="2119" y="808"/>
                  </a:lnTo>
                  <a:lnTo>
                    <a:pt x="2121" y="811"/>
                  </a:lnTo>
                  <a:lnTo>
                    <a:pt x="2122" y="815"/>
                  </a:lnTo>
                  <a:lnTo>
                    <a:pt x="2126" y="818"/>
                  </a:lnTo>
                  <a:lnTo>
                    <a:pt x="2129" y="820"/>
                  </a:lnTo>
                  <a:lnTo>
                    <a:pt x="2136" y="822"/>
                  </a:lnTo>
                  <a:lnTo>
                    <a:pt x="2140" y="818"/>
                  </a:lnTo>
                  <a:lnTo>
                    <a:pt x="2143" y="816"/>
                  </a:lnTo>
                  <a:lnTo>
                    <a:pt x="2149" y="815"/>
                  </a:lnTo>
                  <a:lnTo>
                    <a:pt x="2154" y="815"/>
                  </a:lnTo>
                  <a:lnTo>
                    <a:pt x="2163" y="815"/>
                  </a:lnTo>
                  <a:lnTo>
                    <a:pt x="2170" y="823"/>
                  </a:lnTo>
                  <a:lnTo>
                    <a:pt x="2175" y="830"/>
                  </a:lnTo>
                  <a:lnTo>
                    <a:pt x="2178" y="839"/>
                  </a:lnTo>
                  <a:lnTo>
                    <a:pt x="2182" y="853"/>
                  </a:lnTo>
                  <a:lnTo>
                    <a:pt x="2184" y="862"/>
                  </a:lnTo>
                  <a:lnTo>
                    <a:pt x="2182" y="867"/>
                  </a:lnTo>
                  <a:lnTo>
                    <a:pt x="2177" y="872"/>
                  </a:lnTo>
                  <a:lnTo>
                    <a:pt x="2175" y="881"/>
                  </a:lnTo>
                  <a:lnTo>
                    <a:pt x="2175" y="891"/>
                  </a:lnTo>
                  <a:lnTo>
                    <a:pt x="2178" y="900"/>
                  </a:lnTo>
                  <a:lnTo>
                    <a:pt x="2182" y="909"/>
                  </a:lnTo>
                  <a:lnTo>
                    <a:pt x="2185" y="921"/>
                  </a:lnTo>
                  <a:lnTo>
                    <a:pt x="2175" y="932"/>
                  </a:lnTo>
                  <a:lnTo>
                    <a:pt x="2168" y="944"/>
                  </a:lnTo>
                  <a:lnTo>
                    <a:pt x="2163" y="956"/>
                  </a:lnTo>
                  <a:lnTo>
                    <a:pt x="2156" y="972"/>
                  </a:lnTo>
                  <a:lnTo>
                    <a:pt x="2152" y="975"/>
                  </a:lnTo>
                  <a:lnTo>
                    <a:pt x="2143" y="986"/>
                  </a:lnTo>
                  <a:lnTo>
                    <a:pt x="2133" y="998"/>
                  </a:lnTo>
                  <a:lnTo>
                    <a:pt x="2122" y="1012"/>
                  </a:lnTo>
                  <a:lnTo>
                    <a:pt x="2110" y="1024"/>
                  </a:lnTo>
                  <a:lnTo>
                    <a:pt x="2100" y="1036"/>
                  </a:lnTo>
                  <a:lnTo>
                    <a:pt x="2093" y="1045"/>
                  </a:lnTo>
                  <a:lnTo>
                    <a:pt x="2089" y="1049"/>
                  </a:lnTo>
                  <a:lnTo>
                    <a:pt x="2077" y="1052"/>
                  </a:lnTo>
                  <a:lnTo>
                    <a:pt x="2065" y="1050"/>
                  </a:lnTo>
                  <a:lnTo>
                    <a:pt x="2054" y="1050"/>
                  </a:lnTo>
                  <a:lnTo>
                    <a:pt x="2044" y="1052"/>
                  </a:lnTo>
                  <a:lnTo>
                    <a:pt x="2035" y="1061"/>
                  </a:lnTo>
                  <a:lnTo>
                    <a:pt x="2028" y="1071"/>
                  </a:lnTo>
                  <a:lnTo>
                    <a:pt x="2023" y="1082"/>
                  </a:lnTo>
                  <a:lnTo>
                    <a:pt x="2016" y="1092"/>
                  </a:lnTo>
                  <a:lnTo>
                    <a:pt x="2006" y="1099"/>
                  </a:lnTo>
                  <a:lnTo>
                    <a:pt x="2004" y="1099"/>
                  </a:lnTo>
                  <a:lnTo>
                    <a:pt x="2002" y="1101"/>
                  </a:lnTo>
                  <a:lnTo>
                    <a:pt x="2000" y="1101"/>
                  </a:lnTo>
                  <a:lnTo>
                    <a:pt x="1997" y="1101"/>
                  </a:lnTo>
                  <a:lnTo>
                    <a:pt x="1993" y="1103"/>
                  </a:lnTo>
                  <a:lnTo>
                    <a:pt x="1997" y="1113"/>
                  </a:lnTo>
                  <a:lnTo>
                    <a:pt x="2004" y="1124"/>
                  </a:lnTo>
                  <a:lnTo>
                    <a:pt x="2009" y="1136"/>
                  </a:lnTo>
                  <a:lnTo>
                    <a:pt x="2016" y="1148"/>
                  </a:lnTo>
                  <a:lnTo>
                    <a:pt x="2019" y="1159"/>
                  </a:lnTo>
                  <a:lnTo>
                    <a:pt x="2021" y="1171"/>
                  </a:lnTo>
                  <a:lnTo>
                    <a:pt x="2018" y="1179"/>
                  </a:lnTo>
                  <a:lnTo>
                    <a:pt x="2011" y="1186"/>
                  </a:lnTo>
                  <a:lnTo>
                    <a:pt x="1997" y="1192"/>
                  </a:lnTo>
                  <a:lnTo>
                    <a:pt x="1974" y="1195"/>
                  </a:lnTo>
                  <a:lnTo>
                    <a:pt x="1974" y="1186"/>
                  </a:lnTo>
                  <a:lnTo>
                    <a:pt x="1972" y="1178"/>
                  </a:lnTo>
                  <a:lnTo>
                    <a:pt x="1972" y="1166"/>
                  </a:lnTo>
                  <a:lnTo>
                    <a:pt x="1974" y="1152"/>
                  </a:lnTo>
                  <a:lnTo>
                    <a:pt x="1974" y="1141"/>
                  </a:lnTo>
                  <a:lnTo>
                    <a:pt x="1969" y="1141"/>
                  </a:lnTo>
                  <a:lnTo>
                    <a:pt x="1965" y="1141"/>
                  </a:lnTo>
                  <a:lnTo>
                    <a:pt x="1962" y="1141"/>
                  </a:lnTo>
                  <a:lnTo>
                    <a:pt x="1960" y="1141"/>
                  </a:lnTo>
                  <a:lnTo>
                    <a:pt x="1958" y="1139"/>
                  </a:lnTo>
                  <a:lnTo>
                    <a:pt x="1955" y="1138"/>
                  </a:lnTo>
                  <a:lnTo>
                    <a:pt x="1951" y="1132"/>
                  </a:lnTo>
                  <a:lnTo>
                    <a:pt x="1955" y="1127"/>
                  </a:lnTo>
                  <a:lnTo>
                    <a:pt x="1958" y="1122"/>
                  </a:lnTo>
                  <a:lnTo>
                    <a:pt x="1960" y="1117"/>
                  </a:lnTo>
                  <a:lnTo>
                    <a:pt x="1964" y="1110"/>
                  </a:lnTo>
                  <a:lnTo>
                    <a:pt x="1955" y="1110"/>
                  </a:lnTo>
                  <a:lnTo>
                    <a:pt x="1944" y="1108"/>
                  </a:lnTo>
                  <a:lnTo>
                    <a:pt x="1932" y="1111"/>
                  </a:lnTo>
                  <a:lnTo>
                    <a:pt x="1918" y="1117"/>
                  </a:lnTo>
                  <a:lnTo>
                    <a:pt x="1906" y="1122"/>
                  </a:lnTo>
                  <a:lnTo>
                    <a:pt x="1906" y="1118"/>
                  </a:lnTo>
                  <a:lnTo>
                    <a:pt x="1908" y="1113"/>
                  </a:lnTo>
                  <a:lnTo>
                    <a:pt x="1910" y="1110"/>
                  </a:lnTo>
                  <a:lnTo>
                    <a:pt x="1911" y="1104"/>
                  </a:lnTo>
                  <a:lnTo>
                    <a:pt x="1913" y="1101"/>
                  </a:lnTo>
                  <a:lnTo>
                    <a:pt x="1916" y="1094"/>
                  </a:lnTo>
                  <a:lnTo>
                    <a:pt x="1913" y="1094"/>
                  </a:lnTo>
                  <a:lnTo>
                    <a:pt x="1910" y="1092"/>
                  </a:lnTo>
                  <a:lnTo>
                    <a:pt x="1906" y="1092"/>
                  </a:lnTo>
                  <a:lnTo>
                    <a:pt x="1901" y="1090"/>
                  </a:lnTo>
                  <a:lnTo>
                    <a:pt x="1890" y="1101"/>
                  </a:lnTo>
                  <a:lnTo>
                    <a:pt x="1878" y="1110"/>
                  </a:lnTo>
                  <a:lnTo>
                    <a:pt x="1866" y="1120"/>
                  </a:lnTo>
                  <a:lnTo>
                    <a:pt x="1859" y="1132"/>
                  </a:lnTo>
                  <a:lnTo>
                    <a:pt x="1866" y="1136"/>
                  </a:lnTo>
                  <a:lnTo>
                    <a:pt x="1871" y="1139"/>
                  </a:lnTo>
                  <a:lnTo>
                    <a:pt x="1875" y="1143"/>
                  </a:lnTo>
                  <a:lnTo>
                    <a:pt x="1878" y="1146"/>
                  </a:lnTo>
                  <a:lnTo>
                    <a:pt x="1882" y="1152"/>
                  </a:lnTo>
                  <a:lnTo>
                    <a:pt x="1892" y="1146"/>
                  </a:lnTo>
                  <a:lnTo>
                    <a:pt x="1901" y="1143"/>
                  </a:lnTo>
                  <a:lnTo>
                    <a:pt x="1910" y="1143"/>
                  </a:lnTo>
                  <a:lnTo>
                    <a:pt x="1920" y="1148"/>
                  </a:lnTo>
                  <a:lnTo>
                    <a:pt x="1925" y="1148"/>
                  </a:lnTo>
                  <a:lnTo>
                    <a:pt x="1925" y="1160"/>
                  </a:lnTo>
                  <a:lnTo>
                    <a:pt x="1906" y="1160"/>
                  </a:lnTo>
                  <a:lnTo>
                    <a:pt x="1899" y="1169"/>
                  </a:lnTo>
                  <a:lnTo>
                    <a:pt x="1892" y="1176"/>
                  </a:lnTo>
                  <a:lnTo>
                    <a:pt x="1887" y="1183"/>
                  </a:lnTo>
                  <a:lnTo>
                    <a:pt x="1882" y="1195"/>
                  </a:lnTo>
                  <a:lnTo>
                    <a:pt x="1896" y="1204"/>
                  </a:lnTo>
                  <a:lnTo>
                    <a:pt x="1904" y="1218"/>
                  </a:lnTo>
                  <a:lnTo>
                    <a:pt x="1911" y="1237"/>
                  </a:lnTo>
                  <a:lnTo>
                    <a:pt x="1915" y="1256"/>
                  </a:lnTo>
                  <a:lnTo>
                    <a:pt x="1916" y="1277"/>
                  </a:lnTo>
                  <a:lnTo>
                    <a:pt x="1916" y="1295"/>
                  </a:lnTo>
                  <a:lnTo>
                    <a:pt x="1904" y="1303"/>
                  </a:lnTo>
                  <a:lnTo>
                    <a:pt x="1897" y="1317"/>
                  </a:lnTo>
                  <a:lnTo>
                    <a:pt x="1890" y="1330"/>
                  </a:lnTo>
                  <a:lnTo>
                    <a:pt x="1882" y="1344"/>
                  </a:lnTo>
                  <a:lnTo>
                    <a:pt x="1864" y="1363"/>
                  </a:lnTo>
                  <a:lnTo>
                    <a:pt x="1841" y="1377"/>
                  </a:lnTo>
                  <a:lnTo>
                    <a:pt x="1817" y="1387"/>
                  </a:lnTo>
                  <a:lnTo>
                    <a:pt x="1789" y="1396"/>
                  </a:lnTo>
                  <a:lnTo>
                    <a:pt x="1763" y="1401"/>
                  </a:lnTo>
                  <a:lnTo>
                    <a:pt x="1763" y="1408"/>
                  </a:lnTo>
                  <a:lnTo>
                    <a:pt x="1763" y="1412"/>
                  </a:lnTo>
                  <a:lnTo>
                    <a:pt x="1763" y="1415"/>
                  </a:lnTo>
                  <a:lnTo>
                    <a:pt x="1763" y="1417"/>
                  </a:lnTo>
                  <a:lnTo>
                    <a:pt x="1765" y="1419"/>
                  </a:lnTo>
                  <a:lnTo>
                    <a:pt x="1765" y="1424"/>
                  </a:lnTo>
                  <a:lnTo>
                    <a:pt x="1766" y="1429"/>
                  </a:lnTo>
                  <a:lnTo>
                    <a:pt x="1763" y="1433"/>
                  </a:lnTo>
                  <a:lnTo>
                    <a:pt x="1759" y="1436"/>
                  </a:lnTo>
                  <a:lnTo>
                    <a:pt x="1758" y="1438"/>
                  </a:lnTo>
                  <a:lnTo>
                    <a:pt x="1754" y="1441"/>
                  </a:lnTo>
                  <a:lnTo>
                    <a:pt x="1747" y="1445"/>
                  </a:lnTo>
                  <a:lnTo>
                    <a:pt x="1745" y="1445"/>
                  </a:lnTo>
                  <a:lnTo>
                    <a:pt x="1744" y="1447"/>
                  </a:lnTo>
                  <a:lnTo>
                    <a:pt x="1742" y="1447"/>
                  </a:lnTo>
                  <a:lnTo>
                    <a:pt x="1740" y="1447"/>
                  </a:lnTo>
                  <a:lnTo>
                    <a:pt x="1737" y="1448"/>
                  </a:lnTo>
                  <a:lnTo>
                    <a:pt x="1735" y="1443"/>
                  </a:lnTo>
                  <a:lnTo>
                    <a:pt x="1733" y="1438"/>
                  </a:lnTo>
                  <a:lnTo>
                    <a:pt x="1733" y="1433"/>
                  </a:lnTo>
                  <a:lnTo>
                    <a:pt x="1733" y="1424"/>
                  </a:lnTo>
                  <a:lnTo>
                    <a:pt x="1737" y="1422"/>
                  </a:lnTo>
                  <a:lnTo>
                    <a:pt x="1740" y="1422"/>
                  </a:lnTo>
                  <a:lnTo>
                    <a:pt x="1744" y="1420"/>
                  </a:lnTo>
                  <a:lnTo>
                    <a:pt x="1745" y="1417"/>
                  </a:lnTo>
                  <a:lnTo>
                    <a:pt x="1747" y="1413"/>
                  </a:lnTo>
                  <a:lnTo>
                    <a:pt x="1745" y="1410"/>
                  </a:lnTo>
                  <a:lnTo>
                    <a:pt x="1742" y="1405"/>
                  </a:lnTo>
                  <a:lnTo>
                    <a:pt x="1740" y="1401"/>
                  </a:lnTo>
                  <a:lnTo>
                    <a:pt x="1737" y="1399"/>
                  </a:lnTo>
                  <a:lnTo>
                    <a:pt x="1735" y="1399"/>
                  </a:lnTo>
                  <a:lnTo>
                    <a:pt x="1730" y="1398"/>
                  </a:lnTo>
                  <a:lnTo>
                    <a:pt x="1724" y="1398"/>
                  </a:lnTo>
                  <a:lnTo>
                    <a:pt x="1718" y="1406"/>
                  </a:lnTo>
                  <a:lnTo>
                    <a:pt x="1711" y="1412"/>
                  </a:lnTo>
                  <a:lnTo>
                    <a:pt x="1705" y="1417"/>
                  </a:lnTo>
                  <a:lnTo>
                    <a:pt x="1700" y="1426"/>
                  </a:lnTo>
                  <a:lnTo>
                    <a:pt x="1698" y="1440"/>
                  </a:lnTo>
                  <a:lnTo>
                    <a:pt x="1714" y="1455"/>
                  </a:lnTo>
                  <a:lnTo>
                    <a:pt x="1726" y="1471"/>
                  </a:lnTo>
                  <a:lnTo>
                    <a:pt x="1737" y="1488"/>
                  </a:lnTo>
                  <a:lnTo>
                    <a:pt x="1742" y="1511"/>
                  </a:lnTo>
                  <a:lnTo>
                    <a:pt x="1744" y="1539"/>
                  </a:lnTo>
                  <a:lnTo>
                    <a:pt x="1686" y="1586"/>
                  </a:lnTo>
                  <a:lnTo>
                    <a:pt x="1679" y="1586"/>
                  </a:lnTo>
                  <a:lnTo>
                    <a:pt x="1674" y="1567"/>
                  </a:lnTo>
                  <a:lnTo>
                    <a:pt x="1663" y="1553"/>
                  </a:lnTo>
                  <a:lnTo>
                    <a:pt x="1649" y="1541"/>
                  </a:lnTo>
                  <a:lnTo>
                    <a:pt x="1634" y="1529"/>
                  </a:lnTo>
                  <a:lnTo>
                    <a:pt x="1618" y="1516"/>
                  </a:lnTo>
                  <a:lnTo>
                    <a:pt x="1611" y="1544"/>
                  </a:lnTo>
                  <a:lnTo>
                    <a:pt x="1602" y="1567"/>
                  </a:lnTo>
                  <a:lnTo>
                    <a:pt x="1611" y="1572"/>
                  </a:lnTo>
                  <a:lnTo>
                    <a:pt x="1615" y="1579"/>
                  </a:lnTo>
                  <a:lnTo>
                    <a:pt x="1616" y="1588"/>
                  </a:lnTo>
                  <a:lnTo>
                    <a:pt x="1622" y="1598"/>
                  </a:lnTo>
                  <a:lnTo>
                    <a:pt x="1623" y="1600"/>
                  </a:lnTo>
                  <a:lnTo>
                    <a:pt x="1627" y="1600"/>
                  </a:lnTo>
                  <a:lnTo>
                    <a:pt x="1630" y="1600"/>
                  </a:lnTo>
                  <a:lnTo>
                    <a:pt x="1634" y="1600"/>
                  </a:lnTo>
                  <a:lnTo>
                    <a:pt x="1637" y="1602"/>
                  </a:lnTo>
                  <a:lnTo>
                    <a:pt x="1651" y="1616"/>
                  </a:lnTo>
                  <a:lnTo>
                    <a:pt x="1662" y="1637"/>
                  </a:lnTo>
                  <a:lnTo>
                    <a:pt x="1669" y="1661"/>
                  </a:lnTo>
                  <a:lnTo>
                    <a:pt x="1670" y="1686"/>
                  </a:lnTo>
                  <a:lnTo>
                    <a:pt x="1660" y="1686"/>
                  </a:lnTo>
                  <a:lnTo>
                    <a:pt x="1649" y="1677"/>
                  </a:lnTo>
                  <a:lnTo>
                    <a:pt x="1639" y="1672"/>
                  </a:lnTo>
                  <a:lnTo>
                    <a:pt x="1637" y="1670"/>
                  </a:lnTo>
                  <a:lnTo>
                    <a:pt x="1628" y="1663"/>
                  </a:lnTo>
                  <a:lnTo>
                    <a:pt x="1622" y="1649"/>
                  </a:lnTo>
                  <a:lnTo>
                    <a:pt x="1618" y="1633"/>
                  </a:lnTo>
                  <a:lnTo>
                    <a:pt x="1613" y="1619"/>
                  </a:lnTo>
                  <a:lnTo>
                    <a:pt x="1608" y="1605"/>
                  </a:lnTo>
                  <a:lnTo>
                    <a:pt x="1599" y="1593"/>
                  </a:lnTo>
                  <a:lnTo>
                    <a:pt x="1599" y="1590"/>
                  </a:lnTo>
                  <a:lnTo>
                    <a:pt x="1590" y="1593"/>
                  </a:lnTo>
                  <a:lnTo>
                    <a:pt x="1590" y="1590"/>
                  </a:lnTo>
                  <a:lnTo>
                    <a:pt x="1587" y="1576"/>
                  </a:lnTo>
                  <a:lnTo>
                    <a:pt x="1587" y="1558"/>
                  </a:lnTo>
                  <a:lnTo>
                    <a:pt x="1587" y="1539"/>
                  </a:lnTo>
                  <a:lnTo>
                    <a:pt x="1587" y="1518"/>
                  </a:lnTo>
                  <a:lnTo>
                    <a:pt x="1585" y="1499"/>
                  </a:lnTo>
                  <a:lnTo>
                    <a:pt x="1578" y="1483"/>
                  </a:lnTo>
                  <a:lnTo>
                    <a:pt x="1567" y="1471"/>
                  </a:lnTo>
                  <a:lnTo>
                    <a:pt x="1564" y="1474"/>
                  </a:lnTo>
                  <a:lnTo>
                    <a:pt x="1559" y="1478"/>
                  </a:lnTo>
                  <a:lnTo>
                    <a:pt x="1555" y="1480"/>
                  </a:lnTo>
                  <a:lnTo>
                    <a:pt x="1548" y="1481"/>
                  </a:lnTo>
                  <a:lnTo>
                    <a:pt x="1541" y="1481"/>
                  </a:lnTo>
                  <a:lnTo>
                    <a:pt x="1539" y="1481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8" y="1480"/>
                  </a:lnTo>
                  <a:lnTo>
                    <a:pt x="1536" y="1478"/>
                  </a:lnTo>
                  <a:lnTo>
                    <a:pt x="1536" y="1457"/>
                  </a:lnTo>
                  <a:lnTo>
                    <a:pt x="1531" y="1440"/>
                  </a:lnTo>
                  <a:lnTo>
                    <a:pt x="1524" y="1426"/>
                  </a:lnTo>
                  <a:lnTo>
                    <a:pt x="1513" y="1413"/>
                  </a:lnTo>
                  <a:lnTo>
                    <a:pt x="1505" y="1399"/>
                  </a:lnTo>
                  <a:lnTo>
                    <a:pt x="1494" y="1382"/>
                  </a:lnTo>
                  <a:lnTo>
                    <a:pt x="1491" y="1385"/>
                  </a:lnTo>
                  <a:lnTo>
                    <a:pt x="1489" y="1387"/>
                  </a:lnTo>
                  <a:lnTo>
                    <a:pt x="1487" y="1391"/>
                  </a:lnTo>
                  <a:lnTo>
                    <a:pt x="1485" y="1392"/>
                  </a:lnTo>
                  <a:lnTo>
                    <a:pt x="1484" y="1394"/>
                  </a:lnTo>
                  <a:lnTo>
                    <a:pt x="1468" y="1396"/>
                  </a:lnTo>
                  <a:lnTo>
                    <a:pt x="1454" y="1394"/>
                  </a:lnTo>
                  <a:lnTo>
                    <a:pt x="1440" y="1394"/>
                  </a:lnTo>
                  <a:lnTo>
                    <a:pt x="1436" y="1408"/>
                  </a:lnTo>
                  <a:lnTo>
                    <a:pt x="1431" y="1415"/>
                  </a:lnTo>
                  <a:lnTo>
                    <a:pt x="1428" y="1417"/>
                  </a:lnTo>
                  <a:lnTo>
                    <a:pt x="1421" y="1417"/>
                  </a:lnTo>
                  <a:lnTo>
                    <a:pt x="1414" y="1419"/>
                  </a:lnTo>
                  <a:lnTo>
                    <a:pt x="1407" y="1424"/>
                  </a:lnTo>
                  <a:lnTo>
                    <a:pt x="1395" y="1455"/>
                  </a:lnTo>
                  <a:lnTo>
                    <a:pt x="1379" y="1455"/>
                  </a:lnTo>
                  <a:lnTo>
                    <a:pt x="1370" y="1462"/>
                  </a:lnTo>
                  <a:lnTo>
                    <a:pt x="1361" y="1471"/>
                  </a:lnTo>
                  <a:lnTo>
                    <a:pt x="1349" y="1478"/>
                  </a:lnTo>
                  <a:lnTo>
                    <a:pt x="1346" y="1513"/>
                  </a:lnTo>
                  <a:lnTo>
                    <a:pt x="1337" y="1543"/>
                  </a:lnTo>
                  <a:lnTo>
                    <a:pt x="1325" y="1567"/>
                  </a:lnTo>
                  <a:lnTo>
                    <a:pt x="1306" y="1590"/>
                  </a:lnTo>
                  <a:lnTo>
                    <a:pt x="1304" y="1590"/>
                  </a:lnTo>
                  <a:lnTo>
                    <a:pt x="1302" y="1588"/>
                  </a:lnTo>
                  <a:lnTo>
                    <a:pt x="1300" y="1588"/>
                  </a:lnTo>
                  <a:lnTo>
                    <a:pt x="1300" y="1588"/>
                  </a:lnTo>
                  <a:lnTo>
                    <a:pt x="1299" y="1586"/>
                  </a:lnTo>
                  <a:lnTo>
                    <a:pt x="1288" y="1574"/>
                  </a:lnTo>
                  <a:lnTo>
                    <a:pt x="1278" y="1555"/>
                  </a:lnTo>
                  <a:lnTo>
                    <a:pt x="1272" y="1539"/>
                  </a:lnTo>
                  <a:lnTo>
                    <a:pt x="1271" y="1536"/>
                  </a:lnTo>
                  <a:lnTo>
                    <a:pt x="1272" y="1532"/>
                  </a:lnTo>
                  <a:lnTo>
                    <a:pt x="1274" y="1529"/>
                  </a:lnTo>
                  <a:lnTo>
                    <a:pt x="1276" y="1527"/>
                  </a:lnTo>
                  <a:lnTo>
                    <a:pt x="1276" y="1525"/>
                  </a:lnTo>
                  <a:lnTo>
                    <a:pt x="1258" y="1499"/>
                  </a:lnTo>
                  <a:lnTo>
                    <a:pt x="1246" y="1471"/>
                  </a:lnTo>
                  <a:lnTo>
                    <a:pt x="1238" y="1441"/>
                  </a:lnTo>
                  <a:lnTo>
                    <a:pt x="1234" y="1405"/>
                  </a:lnTo>
                  <a:lnTo>
                    <a:pt x="1222" y="1406"/>
                  </a:lnTo>
                  <a:lnTo>
                    <a:pt x="1213" y="1406"/>
                  </a:lnTo>
                  <a:lnTo>
                    <a:pt x="1203" y="1405"/>
                  </a:lnTo>
                  <a:lnTo>
                    <a:pt x="1199" y="1401"/>
                  </a:lnTo>
                  <a:lnTo>
                    <a:pt x="1194" y="1398"/>
                  </a:lnTo>
                  <a:lnTo>
                    <a:pt x="1190" y="1394"/>
                  </a:lnTo>
                  <a:lnTo>
                    <a:pt x="1187" y="1391"/>
                  </a:lnTo>
                  <a:lnTo>
                    <a:pt x="1190" y="1378"/>
                  </a:lnTo>
                  <a:lnTo>
                    <a:pt x="1183" y="1368"/>
                  </a:lnTo>
                  <a:lnTo>
                    <a:pt x="1171" y="1359"/>
                  </a:lnTo>
                  <a:lnTo>
                    <a:pt x="1159" y="1351"/>
                  </a:lnTo>
                  <a:lnTo>
                    <a:pt x="1148" y="1340"/>
                  </a:lnTo>
                  <a:lnTo>
                    <a:pt x="1119" y="1344"/>
                  </a:lnTo>
                  <a:lnTo>
                    <a:pt x="1089" y="1344"/>
                  </a:lnTo>
                  <a:lnTo>
                    <a:pt x="1059" y="1342"/>
                  </a:lnTo>
                  <a:lnTo>
                    <a:pt x="1030" y="1340"/>
                  </a:lnTo>
                  <a:lnTo>
                    <a:pt x="1025" y="1330"/>
                  </a:lnTo>
                  <a:lnTo>
                    <a:pt x="1018" y="1317"/>
                  </a:lnTo>
                  <a:lnTo>
                    <a:pt x="1007" y="1321"/>
                  </a:lnTo>
                  <a:lnTo>
                    <a:pt x="1000" y="1323"/>
                  </a:lnTo>
                  <a:lnTo>
                    <a:pt x="991" y="1324"/>
                  </a:lnTo>
                  <a:lnTo>
                    <a:pt x="979" y="1324"/>
                  </a:lnTo>
                  <a:lnTo>
                    <a:pt x="969" y="1317"/>
                  </a:lnTo>
                  <a:lnTo>
                    <a:pt x="958" y="1312"/>
                  </a:lnTo>
                  <a:lnTo>
                    <a:pt x="946" y="1305"/>
                  </a:lnTo>
                  <a:lnTo>
                    <a:pt x="937" y="1298"/>
                  </a:lnTo>
                  <a:lnTo>
                    <a:pt x="934" y="1288"/>
                  </a:lnTo>
                  <a:lnTo>
                    <a:pt x="929" y="1279"/>
                  </a:lnTo>
                  <a:lnTo>
                    <a:pt x="918" y="1270"/>
                  </a:lnTo>
                  <a:lnTo>
                    <a:pt x="916" y="1270"/>
                  </a:lnTo>
                  <a:lnTo>
                    <a:pt x="915" y="1270"/>
                  </a:lnTo>
                  <a:lnTo>
                    <a:pt x="913" y="1270"/>
                  </a:lnTo>
                  <a:lnTo>
                    <a:pt x="909" y="1270"/>
                  </a:lnTo>
                  <a:lnTo>
                    <a:pt x="902" y="1270"/>
                  </a:lnTo>
                  <a:lnTo>
                    <a:pt x="906" y="1284"/>
                  </a:lnTo>
                  <a:lnTo>
                    <a:pt x="911" y="1300"/>
                  </a:lnTo>
                  <a:lnTo>
                    <a:pt x="920" y="1316"/>
                  </a:lnTo>
                  <a:lnTo>
                    <a:pt x="927" y="1330"/>
                  </a:lnTo>
                  <a:lnTo>
                    <a:pt x="934" y="1340"/>
                  </a:lnTo>
                  <a:lnTo>
                    <a:pt x="936" y="1335"/>
                  </a:lnTo>
                  <a:lnTo>
                    <a:pt x="937" y="1333"/>
                  </a:lnTo>
                  <a:lnTo>
                    <a:pt x="937" y="1331"/>
                  </a:lnTo>
                  <a:lnTo>
                    <a:pt x="939" y="1331"/>
                  </a:lnTo>
                  <a:lnTo>
                    <a:pt x="941" y="1331"/>
                  </a:lnTo>
                  <a:lnTo>
                    <a:pt x="946" y="1333"/>
                  </a:lnTo>
                  <a:lnTo>
                    <a:pt x="948" y="1338"/>
                  </a:lnTo>
                  <a:lnTo>
                    <a:pt x="950" y="1344"/>
                  </a:lnTo>
                  <a:lnTo>
                    <a:pt x="950" y="1349"/>
                  </a:lnTo>
                  <a:lnTo>
                    <a:pt x="951" y="1354"/>
                  </a:lnTo>
                  <a:lnTo>
                    <a:pt x="953" y="1359"/>
                  </a:lnTo>
                  <a:lnTo>
                    <a:pt x="960" y="1358"/>
                  </a:lnTo>
                  <a:lnTo>
                    <a:pt x="969" y="1356"/>
                  </a:lnTo>
                  <a:lnTo>
                    <a:pt x="979" y="1356"/>
                  </a:lnTo>
                  <a:lnTo>
                    <a:pt x="995" y="1338"/>
                  </a:lnTo>
                  <a:lnTo>
                    <a:pt x="1014" y="1324"/>
                  </a:lnTo>
                  <a:lnTo>
                    <a:pt x="1016" y="1342"/>
                  </a:lnTo>
                  <a:lnTo>
                    <a:pt x="1018" y="1356"/>
                  </a:lnTo>
                  <a:lnTo>
                    <a:pt x="1044" y="1370"/>
                  </a:lnTo>
                  <a:lnTo>
                    <a:pt x="1065" y="1387"/>
                  </a:lnTo>
                  <a:lnTo>
                    <a:pt x="1058" y="1396"/>
                  </a:lnTo>
                  <a:lnTo>
                    <a:pt x="1052" y="1405"/>
                  </a:lnTo>
                  <a:lnTo>
                    <a:pt x="1046" y="1412"/>
                  </a:lnTo>
                  <a:lnTo>
                    <a:pt x="1033" y="1417"/>
                  </a:lnTo>
                  <a:lnTo>
                    <a:pt x="1033" y="1436"/>
                  </a:lnTo>
                  <a:lnTo>
                    <a:pt x="1016" y="1447"/>
                  </a:lnTo>
                  <a:lnTo>
                    <a:pt x="998" y="1459"/>
                  </a:lnTo>
                  <a:lnTo>
                    <a:pt x="998" y="1467"/>
                  </a:lnTo>
                  <a:lnTo>
                    <a:pt x="976" y="1467"/>
                  </a:lnTo>
                  <a:lnTo>
                    <a:pt x="963" y="1474"/>
                  </a:lnTo>
                  <a:lnTo>
                    <a:pt x="953" y="1485"/>
                  </a:lnTo>
                  <a:lnTo>
                    <a:pt x="941" y="1494"/>
                  </a:lnTo>
                  <a:lnTo>
                    <a:pt x="925" y="1501"/>
                  </a:lnTo>
                  <a:lnTo>
                    <a:pt x="909" y="1504"/>
                  </a:lnTo>
                  <a:lnTo>
                    <a:pt x="892" y="1509"/>
                  </a:lnTo>
                  <a:lnTo>
                    <a:pt x="878" y="1515"/>
                  </a:lnTo>
                  <a:lnTo>
                    <a:pt x="866" y="1522"/>
                  </a:lnTo>
                  <a:lnTo>
                    <a:pt x="854" y="1525"/>
                  </a:lnTo>
                  <a:lnTo>
                    <a:pt x="845" y="1525"/>
                  </a:lnTo>
                  <a:lnTo>
                    <a:pt x="841" y="1523"/>
                  </a:lnTo>
                  <a:lnTo>
                    <a:pt x="840" y="1523"/>
                  </a:lnTo>
                  <a:lnTo>
                    <a:pt x="838" y="1522"/>
                  </a:lnTo>
                  <a:lnTo>
                    <a:pt x="838" y="1522"/>
                  </a:lnTo>
                  <a:lnTo>
                    <a:pt x="836" y="1520"/>
                  </a:lnTo>
                  <a:lnTo>
                    <a:pt x="834" y="1516"/>
                  </a:lnTo>
                  <a:lnTo>
                    <a:pt x="829" y="1506"/>
                  </a:lnTo>
                  <a:lnTo>
                    <a:pt x="827" y="1495"/>
                  </a:lnTo>
                  <a:lnTo>
                    <a:pt x="827" y="1485"/>
                  </a:lnTo>
                  <a:lnTo>
                    <a:pt x="826" y="1474"/>
                  </a:lnTo>
                  <a:lnTo>
                    <a:pt x="817" y="1457"/>
                  </a:lnTo>
                  <a:lnTo>
                    <a:pt x="805" y="1441"/>
                  </a:lnTo>
                  <a:lnTo>
                    <a:pt x="792" y="1427"/>
                  </a:lnTo>
                  <a:lnTo>
                    <a:pt x="780" y="1413"/>
                  </a:lnTo>
                  <a:lnTo>
                    <a:pt x="777" y="1403"/>
                  </a:lnTo>
                  <a:lnTo>
                    <a:pt x="775" y="1391"/>
                  </a:lnTo>
                  <a:lnTo>
                    <a:pt x="773" y="1378"/>
                  </a:lnTo>
                  <a:lnTo>
                    <a:pt x="768" y="1368"/>
                  </a:lnTo>
                  <a:lnTo>
                    <a:pt x="749" y="1356"/>
                  </a:lnTo>
                  <a:lnTo>
                    <a:pt x="744" y="1344"/>
                  </a:lnTo>
                  <a:lnTo>
                    <a:pt x="738" y="1331"/>
                  </a:lnTo>
                  <a:lnTo>
                    <a:pt x="733" y="1319"/>
                  </a:lnTo>
                  <a:lnTo>
                    <a:pt x="726" y="1309"/>
                  </a:lnTo>
                  <a:lnTo>
                    <a:pt x="716" y="1302"/>
                  </a:lnTo>
                  <a:lnTo>
                    <a:pt x="710" y="1300"/>
                  </a:lnTo>
                  <a:lnTo>
                    <a:pt x="709" y="1296"/>
                  </a:lnTo>
                  <a:lnTo>
                    <a:pt x="705" y="1295"/>
                  </a:lnTo>
                  <a:lnTo>
                    <a:pt x="702" y="1293"/>
                  </a:lnTo>
                  <a:lnTo>
                    <a:pt x="698" y="1291"/>
                  </a:lnTo>
                  <a:lnTo>
                    <a:pt x="695" y="1288"/>
                  </a:lnTo>
                  <a:lnTo>
                    <a:pt x="691" y="1282"/>
                  </a:lnTo>
                  <a:lnTo>
                    <a:pt x="688" y="1275"/>
                  </a:lnTo>
                  <a:lnTo>
                    <a:pt x="684" y="1275"/>
                  </a:lnTo>
                  <a:lnTo>
                    <a:pt x="684" y="1282"/>
                  </a:lnTo>
                  <a:lnTo>
                    <a:pt x="696" y="1298"/>
                  </a:lnTo>
                  <a:lnTo>
                    <a:pt x="707" y="1316"/>
                  </a:lnTo>
                  <a:lnTo>
                    <a:pt x="714" y="1337"/>
                  </a:lnTo>
                  <a:lnTo>
                    <a:pt x="721" y="1356"/>
                  </a:lnTo>
                  <a:lnTo>
                    <a:pt x="730" y="1375"/>
                  </a:lnTo>
                  <a:lnTo>
                    <a:pt x="733" y="1378"/>
                  </a:lnTo>
                  <a:lnTo>
                    <a:pt x="738" y="1382"/>
                  </a:lnTo>
                  <a:lnTo>
                    <a:pt x="742" y="1385"/>
                  </a:lnTo>
                  <a:lnTo>
                    <a:pt x="747" y="1389"/>
                  </a:lnTo>
                  <a:lnTo>
                    <a:pt x="749" y="1394"/>
                  </a:lnTo>
                  <a:lnTo>
                    <a:pt x="749" y="1429"/>
                  </a:lnTo>
                  <a:lnTo>
                    <a:pt x="752" y="1433"/>
                  </a:lnTo>
                  <a:lnTo>
                    <a:pt x="756" y="1438"/>
                  </a:lnTo>
                  <a:lnTo>
                    <a:pt x="761" y="1441"/>
                  </a:lnTo>
                  <a:lnTo>
                    <a:pt x="766" y="1445"/>
                  </a:lnTo>
                  <a:lnTo>
                    <a:pt x="768" y="1448"/>
                  </a:lnTo>
                  <a:lnTo>
                    <a:pt x="771" y="1459"/>
                  </a:lnTo>
                  <a:lnTo>
                    <a:pt x="773" y="1467"/>
                  </a:lnTo>
                  <a:lnTo>
                    <a:pt x="777" y="1478"/>
                  </a:lnTo>
                  <a:lnTo>
                    <a:pt x="787" y="1490"/>
                  </a:lnTo>
                  <a:lnTo>
                    <a:pt x="803" y="1501"/>
                  </a:lnTo>
                  <a:lnTo>
                    <a:pt x="820" y="1511"/>
                  </a:lnTo>
                  <a:lnTo>
                    <a:pt x="834" y="1522"/>
                  </a:lnTo>
                  <a:lnTo>
                    <a:pt x="838" y="1527"/>
                  </a:lnTo>
                  <a:lnTo>
                    <a:pt x="838" y="1534"/>
                  </a:lnTo>
                  <a:lnTo>
                    <a:pt x="838" y="1539"/>
                  </a:lnTo>
                  <a:lnTo>
                    <a:pt x="840" y="1544"/>
                  </a:lnTo>
                  <a:lnTo>
                    <a:pt x="845" y="1550"/>
                  </a:lnTo>
                  <a:lnTo>
                    <a:pt x="860" y="1551"/>
                  </a:lnTo>
                  <a:lnTo>
                    <a:pt x="878" y="1543"/>
                  </a:lnTo>
                  <a:lnTo>
                    <a:pt x="902" y="1537"/>
                  </a:lnTo>
                  <a:lnTo>
                    <a:pt x="925" y="1532"/>
                  </a:lnTo>
                  <a:lnTo>
                    <a:pt x="946" y="1529"/>
                  </a:lnTo>
                  <a:lnTo>
                    <a:pt x="946" y="1532"/>
                  </a:lnTo>
                  <a:lnTo>
                    <a:pt x="941" y="1541"/>
                  </a:lnTo>
                  <a:lnTo>
                    <a:pt x="941" y="1551"/>
                  </a:lnTo>
                  <a:lnTo>
                    <a:pt x="937" y="1563"/>
                  </a:lnTo>
                  <a:lnTo>
                    <a:pt x="930" y="1581"/>
                  </a:lnTo>
                  <a:lnTo>
                    <a:pt x="920" y="1602"/>
                  </a:lnTo>
                  <a:lnTo>
                    <a:pt x="908" y="1623"/>
                  </a:lnTo>
                  <a:lnTo>
                    <a:pt x="895" y="1640"/>
                  </a:lnTo>
                  <a:lnTo>
                    <a:pt x="876" y="1659"/>
                  </a:lnTo>
                  <a:lnTo>
                    <a:pt x="855" y="1677"/>
                  </a:lnTo>
                  <a:lnTo>
                    <a:pt x="833" y="1694"/>
                  </a:lnTo>
                  <a:lnTo>
                    <a:pt x="812" y="1714"/>
                  </a:lnTo>
                  <a:lnTo>
                    <a:pt x="794" y="1735"/>
                  </a:lnTo>
                  <a:lnTo>
                    <a:pt x="780" y="1759"/>
                  </a:lnTo>
                  <a:lnTo>
                    <a:pt x="775" y="1782"/>
                  </a:lnTo>
                  <a:lnTo>
                    <a:pt x="778" y="1803"/>
                  </a:lnTo>
                  <a:lnTo>
                    <a:pt x="785" y="1824"/>
                  </a:lnTo>
                  <a:lnTo>
                    <a:pt x="792" y="1843"/>
                  </a:lnTo>
                  <a:lnTo>
                    <a:pt x="799" y="1864"/>
                  </a:lnTo>
                  <a:lnTo>
                    <a:pt x="805" y="1885"/>
                  </a:lnTo>
                  <a:lnTo>
                    <a:pt x="803" y="1906"/>
                  </a:lnTo>
                  <a:lnTo>
                    <a:pt x="792" y="1928"/>
                  </a:lnTo>
                  <a:lnTo>
                    <a:pt x="777" y="1939"/>
                  </a:lnTo>
                  <a:lnTo>
                    <a:pt x="759" y="1947"/>
                  </a:lnTo>
                  <a:lnTo>
                    <a:pt x="742" y="1956"/>
                  </a:lnTo>
                  <a:lnTo>
                    <a:pt x="728" y="1968"/>
                  </a:lnTo>
                  <a:lnTo>
                    <a:pt x="719" y="1986"/>
                  </a:lnTo>
                  <a:lnTo>
                    <a:pt x="728" y="1996"/>
                  </a:lnTo>
                  <a:lnTo>
                    <a:pt x="735" y="2012"/>
                  </a:lnTo>
                  <a:lnTo>
                    <a:pt x="738" y="2031"/>
                  </a:lnTo>
                  <a:lnTo>
                    <a:pt x="733" y="2035"/>
                  </a:lnTo>
                  <a:lnTo>
                    <a:pt x="730" y="2038"/>
                  </a:lnTo>
                  <a:lnTo>
                    <a:pt x="728" y="2040"/>
                  </a:lnTo>
                  <a:lnTo>
                    <a:pt x="724" y="2043"/>
                  </a:lnTo>
                  <a:lnTo>
                    <a:pt x="723" y="2047"/>
                  </a:lnTo>
                  <a:lnTo>
                    <a:pt x="719" y="2050"/>
                  </a:lnTo>
                  <a:lnTo>
                    <a:pt x="700" y="2054"/>
                  </a:lnTo>
                  <a:lnTo>
                    <a:pt x="695" y="2066"/>
                  </a:lnTo>
                  <a:lnTo>
                    <a:pt x="693" y="2080"/>
                  </a:lnTo>
                  <a:lnTo>
                    <a:pt x="691" y="2094"/>
                  </a:lnTo>
                  <a:lnTo>
                    <a:pt x="688" y="2108"/>
                  </a:lnTo>
                  <a:lnTo>
                    <a:pt x="665" y="2127"/>
                  </a:lnTo>
                  <a:lnTo>
                    <a:pt x="658" y="2143"/>
                  </a:lnTo>
                  <a:lnTo>
                    <a:pt x="649" y="2159"/>
                  </a:lnTo>
                  <a:lnTo>
                    <a:pt x="632" y="2174"/>
                  </a:lnTo>
                  <a:lnTo>
                    <a:pt x="611" y="2187"/>
                  </a:lnTo>
                  <a:lnTo>
                    <a:pt x="585" y="2194"/>
                  </a:lnTo>
                  <a:lnTo>
                    <a:pt x="559" y="2201"/>
                  </a:lnTo>
                  <a:lnTo>
                    <a:pt x="532" y="2206"/>
                  </a:lnTo>
                  <a:lnTo>
                    <a:pt x="508" y="2211"/>
                  </a:lnTo>
                  <a:lnTo>
                    <a:pt x="503" y="2208"/>
                  </a:lnTo>
                  <a:lnTo>
                    <a:pt x="499" y="2204"/>
                  </a:lnTo>
                  <a:lnTo>
                    <a:pt x="496" y="2202"/>
                  </a:lnTo>
                  <a:lnTo>
                    <a:pt x="492" y="2197"/>
                  </a:lnTo>
                  <a:lnTo>
                    <a:pt x="489" y="2194"/>
                  </a:lnTo>
                  <a:lnTo>
                    <a:pt x="487" y="2185"/>
                  </a:lnTo>
                  <a:lnTo>
                    <a:pt x="487" y="2174"/>
                  </a:lnTo>
                  <a:lnTo>
                    <a:pt x="487" y="2162"/>
                  </a:lnTo>
                  <a:lnTo>
                    <a:pt x="485" y="2150"/>
                  </a:lnTo>
                  <a:lnTo>
                    <a:pt x="475" y="2133"/>
                  </a:lnTo>
                  <a:lnTo>
                    <a:pt x="461" y="2117"/>
                  </a:lnTo>
                  <a:lnTo>
                    <a:pt x="447" y="2099"/>
                  </a:lnTo>
                  <a:lnTo>
                    <a:pt x="438" y="2082"/>
                  </a:lnTo>
                  <a:lnTo>
                    <a:pt x="442" y="2070"/>
                  </a:lnTo>
                  <a:lnTo>
                    <a:pt x="442" y="2068"/>
                  </a:lnTo>
                  <a:lnTo>
                    <a:pt x="438" y="2064"/>
                  </a:lnTo>
                  <a:lnTo>
                    <a:pt x="435" y="2063"/>
                  </a:lnTo>
                  <a:lnTo>
                    <a:pt x="433" y="2059"/>
                  </a:lnTo>
                  <a:lnTo>
                    <a:pt x="431" y="2059"/>
                  </a:lnTo>
                  <a:lnTo>
                    <a:pt x="429" y="2054"/>
                  </a:lnTo>
                  <a:lnTo>
                    <a:pt x="431" y="2049"/>
                  </a:lnTo>
                  <a:lnTo>
                    <a:pt x="431" y="2045"/>
                  </a:lnTo>
                  <a:lnTo>
                    <a:pt x="433" y="2042"/>
                  </a:lnTo>
                  <a:lnTo>
                    <a:pt x="435" y="2038"/>
                  </a:lnTo>
                  <a:lnTo>
                    <a:pt x="428" y="2035"/>
                  </a:lnTo>
                  <a:lnTo>
                    <a:pt x="428" y="2031"/>
                  </a:lnTo>
                  <a:lnTo>
                    <a:pt x="428" y="2028"/>
                  </a:lnTo>
                  <a:lnTo>
                    <a:pt x="429" y="2023"/>
                  </a:lnTo>
                  <a:lnTo>
                    <a:pt x="431" y="2019"/>
                  </a:lnTo>
                  <a:lnTo>
                    <a:pt x="431" y="2014"/>
                  </a:lnTo>
                  <a:lnTo>
                    <a:pt x="431" y="2009"/>
                  </a:lnTo>
                  <a:lnTo>
                    <a:pt x="424" y="1995"/>
                  </a:lnTo>
                  <a:lnTo>
                    <a:pt x="414" y="1979"/>
                  </a:lnTo>
                  <a:lnTo>
                    <a:pt x="403" y="1965"/>
                  </a:lnTo>
                  <a:lnTo>
                    <a:pt x="396" y="1951"/>
                  </a:lnTo>
                  <a:lnTo>
                    <a:pt x="394" y="1934"/>
                  </a:lnTo>
                  <a:lnTo>
                    <a:pt x="398" y="1914"/>
                  </a:lnTo>
                  <a:lnTo>
                    <a:pt x="405" y="1897"/>
                  </a:lnTo>
                  <a:lnTo>
                    <a:pt x="415" y="1878"/>
                  </a:lnTo>
                  <a:lnTo>
                    <a:pt x="422" y="1862"/>
                  </a:lnTo>
                  <a:lnTo>
                    <a:pt x="428" y="1848"/>
                  </a:lnTo>
                  <a:lnTo>
                    <a:pt x="421" y="1834"/>
                  </a:lnTo>
                  <a:lnTo>
                    <a:pt x="419" y="1822"/>
                  </a:lnTo>
                  <a:lnTo>
                    <a:pt x="419" y="1810"/>
                  </a:lnTo>
                  <a:lnTo>
                    <a:pt x="415" y="1794"/>
                  </a:lnTo>
                  <a:lnTo>
                    <a:pt x="405" y="1773"/>
                  </a:lnTo>
                  <a:lnTo>
                    <a:pt x="389" y="1752"/>
                  </a:lnTo>
                  <a:lnTo>
                    <a:pt x="374" y="1733"/>
                  </a:lnTo>
                  <a:lnTo>
                    <a:pt x="358" y="1717"/>
                  </a:lnTo>
                  <a:lnTo>
                    <a:pt x="363" y="1696"/>
                  </a:lnTo>
                  <a:lnTo>
                    <a:pt x="368" y="1677"/>
                  </a:lnTo>
                  <a:lnTo>
                    <a:pt x="374" y="1656"/>
                  </a:lnTo>
                  <a:lnTo>
                    <a:pt x="368" y="1653"/>
                  </a:lnTo>
                  <a:lnTo>
                    <a:pt x="365" y="1651"/>
                  </a:lnTo>
                  <a:lnTo>
                    <a:pt x="361" y="1647"/>
                  </a:lnTo>
                  <a:lnTo>
                    <a:pt x="358" y="1646"/>
                  </a:lnTo>
                  <a:lnTo>
                    <a:pt x="353" y="1646"/>
                  </a:lnTo>
                  <a:lnTo>
                    <a:pt x="346" y="1644"/>
                  </a:lnTo>
                  <a:lnTo>
                    <a:pt x="342" y="1647"/>
                  </a:lnTo>
                  <a:lnTo>
                    <a:pt x="340" y="1649"/>
                  </a:lnTo>
                  <a:lnTo>
                    <a:pt x="335" y="1651"/>
                  </a:lnTo>
                  <a:lnTo>
                    <a:pt x="330" y="1651"/>
                  </a:lnTo>
                  <a:lnTo>
                    <a:pt x="323" y="1651"/>
                  </a:lnTo>
                  <a:lnTo>
                    <a:pt x="304" y="1621"/>
                  </a:lnTo>
                  <a:lnTo>
                    <a:pt x="291" y="1619"/>
                  </a:lnTo>
                  <a:lnTo>
                    <a:pt x="279" y="1618"/>
                  </a:lnTo>
                  <a:lnTo>
                    <a:pt x="265" y="1616"/>
                  </a:lnTo>
                  <a:lnTo>
                    <a:pt x="248" y="1623"/>
                  </a:lnTo>
                  <a:lnTo>
                    <a:pt x="230" y="1630"/>
                  </a:lnTo>
                  <a:lnTo>
                    <a:pt x="216" y="1635"/>
                  </a:lnTo>
                  <a:lnTo>
                    <a:pt x="182" y="1628"/>
                  </a:lnTo>
                  <a:lnTo>
                    <a:pt x="178" y="1640"/>
                  </a:lnTo>
                  <a:lnTo>
                    <a:pt x="166" y="1640"/>
                  </a:lnTo>
                  <a:lnTo>
                    <a:pt x="155" y="1637"/>
                  </a:lnTo>
                  <a:lnTo>
                    <a:pt x="147" y="1635"/>
                  </a:lnTo>
                  <a:lnTo>
                    <a:pt x="143" y="1637"/>
                  </a:lnTo>
                  <a:lnTo>
                    <a:pt x="140" y="1640"/>
                  </a:lnTo>
                  <a:lnTo>
                    <a:pt x="134" y="1642"/>
                  </a:lnTo>
                  <a:lnTo>
                    <a:pt x="127" y="1644"/>
                  </a:lnTo>
                  <a:lnTo>
                    <a:pt x="117" y="1632"/>
                  </a:lnTo>
                  <a:lnTo>
                    <a:pt x="103" y="1625"/>
                  </a:lnTo>
                  <a:lnTo>
                    <a:pt x="89" y="1618"/>
                  </a:lnTo>
                  <a:lnTo>
                    <a:pt x="75" y="1611"/>
                  </a:lnTo>
                  <a:lnTo>
                    <a:pt x="63" y="1602"/>
                  </a:lnTo>
                  <a:lnTo>
                    <a:pt x="54" y="1579"/>
                  </a:lnTo>
                  <a:lnTo>
                    <a:pt x="44" y="1567"/>
                  </a:lnTo>
                  <a:lnTo>
                    <a:pt x="28" y="1555"/>
                  </a:lnTo>
                  <a:lnTo>
                    <a:pt x="14" y="1543"/>
                  </a:lnTo>
                  <a:lnTo>
                    <a:pt x="5" y="1532"/>
                  </a:lnTo>
                  <a:lnTo>
                    <a:pt x="5" y="1509"/>
                  </a:lnTo>
                  <a:lnTo>
                    <a:pt x="2" y="1499"/>
                  </a:lnTo>
                  <a:lnTo>
                    <a:pt x="3" y="1483"/>
                  </a:lnTo>
                  <a:lnTo>
                    <a:pt x="7" y="1469"/>
                  </a:lnTo>
                  <a:lnTo>
                    <a:pt x="10" y="1457"/>
                  </a:lnTo>
                  <a:lnTo>
                    <a:pt x="12" y="1448"/>
                  </a:lnTo>
                  <a:lnTo>
                    <a:pt x="12" y="1434"/>
                  </a:lnTo>
                  <a:lnTo>
                    <a:pt x="9" y="1426"/>
                  </a:lnTo>
                  <a:lnTo>
                    <a:pt x="3" y="1417"/>
                  </a:lnTo>
                  <a:lnTo>
                    <a:pt x="0" y="1410"/>
                  </a:lnTo>
                  <a:lnTo>
                    <a:pt x="0" y="1399"/>
                  </a:lnTo>
                  <a:lnTo>
                    <a:pt x="3" y="1385"/>
                  </a:lnTo>
                  <a:lnTo>
                    <a:pt x="10" y="1370"/>
                  </a:lnTo>
                  <a:lnTo>
                    <a:pt x="17" y="1352"/>
                  </a:lnTo>
                  <a:lnTo>
                    <a:pt x="24" y="1337"/>
                  </a:lnTo>
                  <a:lnTo>
                    <a:pt x="31" y="1324"/>
                  </a:lnTo>
                  <a:lnTo>
                    <a:pt x="35" y="1317"/>
                  </a:lnTo>
                  <a:lnTo>
                    <a:pt x="47" y="1307"/>
                  </a:lnTo>
                  <a:lnTo>
                    <a:pt x="61" y="1298"/>
                  </a:lnTo>
                  <a:lnTo>
                    <a:pt x="75" y="1291"/>
                  </a:lnTo>
                  <a:lnTo>
                    <a:pt x="89" y="1282"/>
                  </a:lnTo>
                  <a:lnTo>
                    <a:pt x="92" y="1274"/>
                  </a:lnTo>
                  <a:lnTo>
                    <a:pt x="92" y="1263"/>
                  </a:lnTo>
                  <a:lnTo>
                    <a:pt x="91" y="1251"/>
                  </a:lnTo>
                  <a:lnTo>
                    <a:pt x="92" y="1241"/>
                  </a:lnTo>
                  <a:lnTo>
                    <a:pt x="101" y="1227"/>
                  </a:lnTo>
                  <a:lnTo>
                    <a:pt x="113" y="1216"/>
                  </a:lnTo>
                  <a:lnTo>
                    <a:pt x="126" y="1206"/>
                  </a:lnTo>
                  <a:lnTo>
                    <a:pt x="138" y="1195"/>
                  </a:lnTo>
                  <a:lnTo>
                    <a:pt x="148" y="1183"/>
                  </a:lnTo>
                  <a:lnTo>
                    <a:pt x="154" y="1167"/>
                  </a:lnTo>
                  <a:lnTo>
                    <a:pt x="154" y="1166"/>
                  </a:lnTo>
                  <a:lnTo>
                    <a:pt x="152" y="1166"/>
                  </a:lnTo>
                  <a:lnTo>
                    <a:pt x="152" y="1164"/>
                  </a:lnTo>
                  <a:lnTo>
                    <a:pt x="152" y="1162"/>
                  </a:lnTo>
                  <a:lnTo>
                    <a:pt x="150" y="1160"/>
                  </a:lnTo>
                  <a:lnTo>
                    <a:pt x="147" y="1159"/>
                  </a:lnTo>
                  <a:lnTo>
                    <a:pt x="143" y="1157"/>
                  </a:lnTo>
                  <a:lnTo>
                    <a:pt x="140" y="1157"/>
                  </a:lnTo>
                  <a:lnTo>
                    <a:pt x="134" y="1155"/>
                  </a:lnTo>
                  <a:lnTo>
                    <a:pt x="131" y="1159"/>
                  </a:lnTo>
                  <a:lnTo>
                    <a:pt x="127" y="1159"/>
                  </a:lnTo>
                  <a:lnTo>
                    <a:pt x="122" y="1160"/>
                  </a:lnTo>
                  <a:lnTo>
                    <a:pt x="115" y="1160"/>
                  </a:lnTo>
                  <a:lnTo>
                    <a:pt x="115" y="1155"/>
                  </a:lnTo>
                  <a:lnTo>
                    <a:pt x="112" y="1155"/>
                  </a:lnTo>
                  <a:lnTo>
                    <a:pt x="112" y="1141"/>
                  </a:lnTo>
                  <a:lnTo>
                    <a:pt x="110" y="1122"/>
                  </a:lnTo>
                  <a:lnTo>
                    <a:pt x="108" y="1099"/>
                  </a:lnTo>
                  <a:lnTo>
                    <a:pt x="108" y="1077"/>
                  </a:lnTo>
                  <a:lnTo>
                    <a:pt x="108" y="1057"/>
                  </a:lnTo>
                  <a:lnTo>
                    <a:pt x="112" y="1045"/>
                  </a:lnTo>
                  <a:lnTo>
                    <a:pt x="113" y="1040"/>
                  </a:lnTo>
                  <a:lnTo>
                    <a:pt x="115" y="1036"/>
                  </a:lnTo>
                  <a:lnTo>
                    <a:pt x="117" y="1035"/>
                  </a:lnTo>
                  <a:lnTo>
                    <a:pt x="119" y="1035"/>
                  </a:lnTo>
                  <a:lnTo>
                    <a:pt x="122" y="1035"/>
                  </a:lnTo>
                  <a:lnTo>
                    <a:pt x="126" y="1033"/>
                  </a:lnTo>
                  <a:lnTo>
                    <a:pt x="131" y="1033"/>
                  </a:lnTo>
                  <a:lnTo>
                    <a:pt x="145" y="1038"/>
                  </a:lnTo>
                  <a:lnTo>
                    <a:pt x="161" y="1042"/>
                  </a:lnTo>
                  <a:lnTo>
                    <a:pt x="178" y="1042"/>
                  </a:lnTo>
                  <a:lnTo>
                    <a:pt x="195" y="1038"/>
                  </a:lnTo>
                  <a:lnTo>
                    <a:pt x="208" y="1033"/>
                  </a:lnTo>
                  <a:lnTo>
                    <a:pt x="209" y="1031"/>
                  </a:lnTo>
                  <a:lnTo>
                    <a:pt x="209" y="1029"/>
                  </a:lnTo>
                  <a:lnTo>
                    <a:pt x="211" y="1029"/>
                  </a:lnTo>
                  <a:lnTo>
                    <a:pt x="211" y="1028"/>
                  </a:lnTo>
                  <a:lnTo>
                    <a:pt x="211" y="1026"/>
                  </a:lnTo>
                  <a:lnTo>
                    <a:pt x="215" y="1012"/>
                  </a:lnTo>
                  <a:lnTo>
                    <a:pt x="215" y="996"/>
                  </a:lnTo>
                  <a:lnTo>
                    <a:pt x="213" y="981"/>
                  </a:lnTo>
                  <a:lnTo>
                    <a:pt x="211" y="963"/>
                  </a:lnTo>
                  <a:lnTo>
                    <a:pt x="199" y="960"/>
                  </a:lnTo>
                  <a:lnTo>
                    <a:pt x="187" y="956"/>
                  </a:lnTo>
                  <a:lnTo>
                    <a:pt x="175" y="949"/>
                  </a:lnTo>
                  <a:lnTo>
                    <a:pt x="166" y="940"/>
                  </a:lnTo>
                  <a:lnTo>
                    <a:pt x="169" y="939"/>
                  </a:lnTo>
                  <a:lnTo>
                    <a:pt x="173" y="937"/>
                  </a:lnTo>
                  <a:lnTo>
                    <a:pt x="175" y="935"/>
                  </a:lnTo>
                  <a:lnTo>
                    <a:pt x="178" y="935"/>
                  </a:lnTo>
                  <a:lnTo>
                    <a:pt x="182" y="933"/>
                  </a:lnTo>
                  <a:lnTo>
                    <a:pt x="188" y="933"/>
                  </a:lnTo>
                  <a:lnTo>
                    <a:pt x="192" y="932"/>
                  </a:lnTo>
                  <a:lnTo>
                    <a:pt x="197" y="930"/>
                  </a:lnTo>
                  <a:lnTo>
                    <a:pt x="202" y="930"/>
                  </a:lnTo>
                  <a:lnTo>
                    <a:pt x="208" y="930"/>
                  </a:lnTo>
                  <a:lnTo>
                    <a:pt x="208" y="911"/>
                  </a:lnTo>
                  <a:lnTo>
                    <a:pt x="213" y="911"/>
                  </a:lnTo>
                  <a:lnTo>
                    <a:pt x="218" y="912"/>
                  </a:lnTo>
                  <a:lnTo>
                    <a:pt x="220" y="914"/>
                  </a:lnTo>
                  <a:lnTo>
                    <a:pt x="223" y="914"/>
                  </a:lnTo>
                  <a:lnTo>
                    <a:pt x="227" y="916"/>
                  </a:lnTo>
                  <a:lnTo>
                    <a:pt x="230" y="918"/>
                  </a:lnTo>
                  <a:lnTo>
                    <a:pt x="234" y="914"/>
                  </a:lnTo>
                  <a:lnTo>
                    <a:pt x="239" y="912"/>
                  </a:lnTo>
                  <a:lnTo>
                    <a:pt x="243" y="911"/>
                  </a:lnTo>
                  <a:lnTo>
                    <a:pt x="248" y="909"/>
                  </a:lnTo>
                  <a:lnTo>
                    <a:pt x="250" y="907"/>
                  </a:lnTo>
                  <a:lnTo>
                    <a:pt x="251" y="904"/>
                  </a:lnTo>
                  <a:lnTo>
                    <a:pt x="251" y="900"/>
                  </a:lnTo>
                  <a:lnTo>
                    <a:pt x="251" y="897"/>
                  </a:lnTo>
                  <a:lnTo>
                    <a:pt x="251" y="893"/>
                  </a:lnTo>
                  <a:lnTo>
                    <a:pt x="253" y="890"/>
                  </a:lnTo>
                  <a:lnTo>
                    <a:pt x="255" y="886"/>
                  </a:lnTo>
                  <a:lnTo>
                    <a:pt x="288" y="876"/>
                  </a:lnTo>
                  <a:lnTo>
                    <a:pt x="295" y="865"/>
                  </a:lnTo>
                  <a:lnTo>
                    <a:pt x="297" y="855"/>
                  </a:lnTo>
                  <a:lnTo>
                    <a:pt x="302" y="844"/>
                  </a:lnTo>
                  <a:lnTo>
                    <a:pt x="312" y="837"/>
                  </a:lnTo>
                  <a:lnTo>
                    <a:pt x="325" y="832"/>
                  </a:lnTo>
                  <a:lnTo>
                    <a:pt x="340" y="827"/>
                  </a:lnTo>
                  <a:lnTo>
                    <a:pt x="354" y="822"/>
                  </a:lnTo>
                  <a:lnTo>
                    <a:pt x="356" y="820"/>
                  </a:lnTo>
                  <a:lnTo>
                    <a:pt x="356" y="820"/>
                  </a:lnTo>
                  <a:lnTo>
                    <a:pt x="356" y="818"/>
                  </a:lnTo>
                  <a:lnTo>
                    <a:pt x="356" y="816"/>
                  </a:lnTo>
                  <a:lnTo>
                    <a:pt x="358" y="815"/>
                  </a:lnTo>
                  <a:lnTo>
                    <a:pt x="351" y="797"/>
                  </a:lnTo>
                  <a:lnTo>
                    <a:pt x="347" y="776"/>
                  </a:lnTo>
                  <a:lnTo>
                    <a:pt x="347" y="757"/>
                  </a:lnTo>
                  <a:lnTo>
                    <a:pt x="346" y="741"/>
                  </a:lnTo>
                  <a:lnTo>
                    <a:pt x="361" y="740"/>
                  </a:lnTo>
                  <a:lnTo>
                    <a:pt x="372" y="736"/>
                  </a:lnTo>
                  <a:lnTo>
                    <a:pt x="384" y="733"/>
                  </a:lnTo>
                  <a:lnTo>
                    <a:pt x="384" y="741"/>
                  </a:lnTo>
                  <a:lnTo>
                    <a:pt x="382" y="748"/>
                  </a:lnTo>
                  <a:lnTo>
                    <a:pt x="380" y="761"/>
                  </a:lnTo>
                  <a:lnTo>
                    <a:pt x="379" y="778"/>
                  </a:lnTo>
                  <a:lnTo>
                    <a:pt x="377" y="794"/>
                  </a:lnTo>
                  <a:lnTo>
                    <a:pt x="377" y="806"/>
                  </a:lnTo>
                  <a:lnTo>
                    <a:pt x="382" y="809"/>
                  </a:lnTo>
                  <a:lnTo>
                    <a:pt x="386" y="811"/>
                  </a:lnTo>
                  <a:lnTo>
                    <a:pt x="387" y="813"/>
                  </a:lnTo>
                  <a:lnTo>
                    <a:pt x="391" y="815"/>
                  </a:lnTo>
                  <a:lnTo>
                    <a:pt x="396" y="818"/>
                  </a:lnTo>
                  <a:lnTo>
                    <a:pt x="407" y="813"/>
                  </a:lnTo>
                  <a:lnTo>
                    <a:pt x="414" y="813"/>
                  </a:lnTo>
                  <a:lnTo>
                    <a:pt x="419" y="816"/>
                  </a:lnTo>
                  <a:lnTo>
                    <a:pt x="426" y="822"/>
                  </a:lnTo>
                  <a:lnTo>
                    <a:pt x="435" y="822"/>
                  </a:lnTo>
                  <a:lnTo>
                    <a:pt x="445" y="818"/>
                  </a:lnTo>
                  <a:lnTo>
                    <a:pt x="454" y="813"/>
                  </a:lnTo>
                  <a:lnTo>
                    <a:pt x="459" y="808"/>
                  </a:lnTo>
                  <a:lnTo>
                    <a:pt x="466" y="804"/>
                  </a:lnTo>
                  <a:lnTo>
                    <a:pt x="475" y="801"/>
                  </a:lnTo>
                  <a:lnTo>
                    <a:pt x="489" y="802"/>
                  </a:lnTo>
                  <a:lnTo>
                    <a:pt x="508" y="806"/>
                  </a:lnTo>
                  <a:lnTo>
                    <a:pt x="510" y="801"/>
                  </a:lnTo>
                  <a:lnTo>
                    <a:pt x="511" y="799"/>
                  </a:lnTo>
                  <a:lnTo>
                    <a:pt x="515" y="795"/>
                  </a:lnTo>
                  <a:lnTo>
                    <a:pt x="518" y="794"/>
                  </a:lnTo>
                  <a:lnTo>
                    <a:pt x="522" y="794"/>
                  </a:lnTo>
                  <a:lnTo>
                    <a:pt x="527" y="792"/>
                  </a:lnTo>
                  <a:lnTo>
                    <a:pt x="527" y="762"/>
                  </a:lnTo>
                  <a:lnTo>
                    <a:pt x="531" y="738"/>
                  </a:lnTo>
                  <a:lnTo>
                    <a:pt x="534" y="734"/>
                  </a:lnTo>
                  <a:lnTo>
                    <a:pt x="538" y="733"/>
                  </a:lnTo>
                  <a:lnTo>
                    <a:pt x="541" y="729"/>
                  </a:lnTo>
                  <a:lnTo>
                    <a:pt x="545" y="727"/>
                  </a:lnTo>
                  <a:lnTo>
                    <a:pt x="550" y="726"/>
                  </a:lnTo>
                  <a:lnTo>
                    <a:pt x="550" y="729"/>
                  </a:lnTo>
                  <a:lnTo>
                    <a:pt x="553" y="733"/>
                  </a:lnTo>
                  <a:lnTo>
                    <a:pt x="555" y="736"/>
                  </a:lnTo>
                  <a:lnTo>
                    <a:pt x="557" y="740"/>
                  </a:lnTo>
                  <a:lnTo>
                    <a:pt x="559" y="741"/>
                  </a:lnTo>
                  <a:lnTo>
                    <a:pt x="564" y="743"/>
                  </a:lnTo>
                  <a:lnTo>
                    <a:pt x="569" y="745"/>
                  </a:lnTo>
                  <a:lnTo>
                    <a:pt x="567" y="729"/>
                  </a:lnTo>
                  <a:lnTo>
                    <a:pt x="566" y="719"/>
                  </a:lnTo>
                  <a:lnTo>
                    <a:pt x="562" y="712"/>
                  </a:lnTo>
                  <a:lnTo>
                    <a:pt x="560" y="703"/>
                  </a:lnTo>
                  <a:lnTo>
                    <a:pt x="557" y="687"/>
                  </a:lnTo>
                  <a:lnTo>
                    <a:pt x="566" y="686"/>
                  </a:lnTo>
                  <a:lnTo>
                    <a:pt x="572" y="682"/>
                  </a:lnTo>
                  <a:lnTo>
                    <a:pt x="578" y="679"/>
                  </a:lnTo>
                  <a:lnTo>
                    <a:pt x="585" y="675"/>
                  </a:lnTo>
                  <a:lnTo>
                    <a:pt x="597" y="675"/>
                  </a:lnTo>
                  <a:lnTo>
                    <a:pt x="609" y="677"/>
                  </a:lnTo>
                  <a:lnTo>
                    <a:pt x="618" y="679"/>
                  </a:lnTo>
                  <a:lnTo>
                    <a:pt x="627" y="675"/>
                  </a:lnTo>
                  <a:lnTo>
                    <a:pt x="634" y="665"/>
                  </a:lnTo>
                  <a:lnTo>
                    <a:pt x="628" y="663"/>
                  </a:lnTo>
                  <a:lnTo>
                    <a:pt x="623" y="661"/>
                  </a:lnTo>
                  <a:lnTo>
                    <a:pt x="620" y="659"/>
                  </a:lnTo>
                  <a:lnTo>
                    <a:pt x="614" y="658"/>
                  </a:lnTo>
                  <a:lnTo>
                    <a:pt x="607" y="658"/>
                  </a:lnTo>
                  <a:lnTo>
                    <a:pt x="590" y="666"/>
                  </a:lnTo>
                  <a:lnTo>
                    <a:pt x="571" y="672"/>
                  </a:lnTo>
                  <a:lnTo>
                    <a:pt x="550" y="675"/>
                  </a:lnTo>
                  <a:lnTo>
                    <a:pt x="546" y="666"/>
                  </a:lnTo>
                  <a:lnTo>
                    <a:pt x="541" y="659"/>
                  </a:lnTo>
                  <a:lnTo>
                    <a:pt x="536" y="652"/>
                  </a:lnTo>
                  <a:lnTo>
                    <a:pt x="532" y="644"/>
                  </a:lnTo>
                  <a:lnTo>
                    <a:pt x="531" y="630"/>
                  </a:lnTo>
                  <a:lnTo>
                    <a:pt x="532" y="619"/>
                  </a:lnTo>
                  <a:lnTo>
                    <a:pt x="531" y="607"/>
                  </a:lnTo>
                  <a:lnTo>
                    <a:pt x="529" y="593"/>
                  </a:lnTo>
                  <a:lnTo>
                    <a:pt x="531" y="581"/>
                  </a:lnTo>
                  <a:lnTo>
                    <a:pt x="539" y="563"/>
                  </a:lnTo>
                  <a:lnTo>
                    <a:pt x="553" y="551"/>
                  </a:lnTo>
                  <a:lnTo>
                    <a:pt x="567" y="537"/>
                  </a:lnTo>
                  <a:lnTo>
                    <a:pt x="579" y="523"/>
                  </a:lnTo>
                  <a:lnTo>
                    <a:pt x="588" y="507"/>
                  </a:lnTo>
                  <a:lnTo>
                    <a:pt x="583" y="502"/>
                  </a:lnTo>
                  <a:lnTo>
                    <a:pt x="578" y="497"/>
                  </a:lnTo>
                  <a:lnTo>
                    <a:pt x="572" y="492"/>
                  </a:lnTo>
                  <a:lnTo>
                    <a:pt x="559" y="494"/>
                  </a:lnTo>
                  <a:lnTo>
                    <a:pt x="543" y="495"/>
                  </a:lnTo>
                  <a:lnTo>
                    <a:pt x="538" y="520"/>
                  </a:lnTo>
                  <a:lnTo>
                    <a:pt x="529" y="539"/>
                  </a:lnTo>
                  <a:lnTo>
                    <a:pt x="517" y="555"/>
                  </a:lnTo>
                  <a:lnTo>
                    <a:pt x="503" y="570"/>
                  </a:lnTo>
                  <a:lnTo>
                    <a:pt x="490" y="588"/>
                  </a:lnTo>
                  <a:lnTo>
                    <a:pt x="482" y="609"/>
                  </a:lnTo>
                  <a:lnTo>
                    <a:pt x="476" y="633"/>
                  </a:lnTo>
                  <a:lnTo>
                    <a:pt x="487" y="642"/>
                  </a:lnTo>
                  <a:lnTo>
                    <a:pt x="497" y="652"/>
                  </a:lnTo>
                  <a:lnTo>
                    <a:pt x="504" y="665"/>
                  </a:lnTo>
                  <a:lnTo>
                    <a:pt x="508" y="680"/>
                  </a:lnTo>
                  <a:lnTo>
                    <a:pt x="503" y="682"/>
                  </a:lnTo>
                  <a:lnTo>
                    <a:pt x="501" y="684"/>
                  </a:lnTo>
                  <a:lnTo>
                    <a:pt x="499" y="686"/>
                  </a:lnTo>
                  <a:lnTo>
                    <a:pt x="499" y="686"/>
                  </a:lnTo>
                  <a:lnTo>
                    <a:pt x="499" y="687"/>
                  </a:lnTo>
                  <a:lnTo>
                    <a:pt x="497" y="689"/>
                  </a:lnTo>
                  <a:lnTo>
                    <a:pt x="497" y="693"/>
                  </a:lnTo>
                  <a:lnTo>
                    <a:pt x="496" y="694"/>
                  </a:lnTo>
                  <a:lnTo>
                    <a:pt x="473" y="703"/>
                  </a:lnTo>
                  <a:lnTo>
                    <a:pt x="470" y="724"/>
                  </a:lnTo>
                  <a:lnTo>
                    <a:pt x="463" y="740"/>
                  </a:lnTo>
                  <a:lnTo>
                    <a:pt x="456" y="752"/>
                  </a:lnTo>
                  <a:lnTo>
                    <a:pt x="445" y="762"/>
                  </a:lnTo>
                  <a:lnTo>
                    <a:pt x="436" y="773"/>
                  </a:lnTo>
                  <a:lnTo>
                    <a:pt x="428" y="787"/>
                  </a:lnTo>
                  <a:lnTo>
                    <a:pt x="422" y="787"/>
                  </a:lnTo>
                  <a:lnTo>
                    <a:pt x="422" y="783"/>
                  </a:lnTo>
                  <a:lnTo>
                    <a:pt x="408" y="764"/>
                  </a:lnTo>
                  <a:lnTo>
                    <a:pt x="400" y="743"/>
                  </a:lnTo>
                  <a:lnTo>
                    <a:pt x="394" y="720"/>
                  </a:lnTo>
                  <a:lnTo>
                    <a:pt x="384" y="694"/>
                  </a:lnTo>
                  <a:lnTo>
                    <a:pt x="370" y="701"/>
                  </a:lnTo>
                  <a:lnTo>
                    <a:pt x="361" y="710"/>
                  </a:lnTo>
                  <a:lnTo>
                    <a:pt x="351" y="717"/>
                  </a:lnTo>
                  <a:lnTo>
                    <a:pt x="340" y="722"/>
                  </a:lnTo>
                  <a:lnTo>
                    <a:pt x="323" y="726"/>
                  </a:lnTo>
                  <a:lnTo>
                    <a:pt x="321" y="724"/>
                  </a:lnTo>
                  <a:lnTo>
                    <a:pt x="319" y="724"/>
                  </a:lnTo>
                  <a:lnTo>
                    <a:pt x="318" y="724"/>
                  </a:lnTo>
                  <a:lnTo>
                    <a:pt x="316" y="722"/>
                  </a:lnTo>
                  <a:lnTo>
                    <a:pt x="312" y="722"/>
                  </a:lnTo>
                  <a:lnTo>
                    <a:pt x="311" y="701"/>
                  </a:lnTo>
                  <a:lnTo>
                    <a:pt x="309" y="684"/>
                  </a:lnTo>
                  <a:lnTo>
                    <a:pt x="305" y="670"/>
                  </a:lnTo>
                  <a:lnTo>
                    <a:pt x="302" y="654"/>
                  </a:lnTo>
                  <a:lnTo>
                    <a:pt x="300" y="633"/>
                  </a:lnTo>
                  <a:lnTo>
                    <a:pt x="309" y="624"/>
                  </a:lnTo>
                  <a:lnTo>
                    <a:pt x="312" y="616"/>
                  </a:lnTo>
                  <a:lnTo>
                    <a:pt x="314" y="605"/>
                  </a:lnTo>
                  <a:lnTo>
                    <a:pt x="319" y="591"/>
                  </a:lnTo>
                  <a:lnTo>
                    <a:pt x="323" y="588"/>
                  </a:lnTo>
                  <a:lnTo>
                    <a:pt x="328" y="583"/>
                  </a:lnTo>
                  <a:lnTo>
                    <a:pt x="333" y="577"/>
                  </a:lnTo>
                  <a:lnTo>
                    <a:pt x="339" y="572"/>
                  </a:lnTo>
                  <a:lnTo>
                    <a:pt x="342" y="574"/>
                  </a:lnTo>
                  <a:lnTo>
                    <a:pt x="344" y="576"/>
                  </a:lnTo>
                  <a:lnTo>
                    <a:pt x="346" y="577"/>
                  </a:lnTo>
                  <a:lnTo>
                    <a:pt x="347" y="579"/>
                  </a:lnTo>
                  <a:lnTo>
                    <a:pt x="347" y="579"/>
                  </a:lnTo>
                  <a:lnTo>
                    <a:pt x="351" y="576"/>
                  </a:lnTo>
                  <a:lnTo>
                    <a:pt x="353" y="572"/>
                  </a:lnTo>
                  <a:lnTo>
                    <a:pt x="354" y="569"/>
                  </a:lnTo>
                  <a:lnTo>
                    <a:pt x="356" y="563"/>
                  </a:lnTo>
                  <a:lnTo>
                    <a:pt x="358" y="560"/>
                  </a:lnTo>
                  <a:lnTo>
                    <a:pt x="370" y="553"/>
                  </a:lnTo>
                  <a:lnTo>
                    <a:pt x="380" y="549"/>
                  </a:lnTo>
                  <a:lnTo>
                    <a:pt x="389" y="541"/>
                  </a:lnTo>
                  <a:lnTo>
                    <a:pt x="386" y="539"/>
                  </a:lnTo>
                  <a:lnTo>
                    <a:pt x="384" y="539"/>
                  </a:lnTo>
                  <a:lnTo>
                    <a:pt x="382" y="539"/>
                  </a:lnTo>
                  <a:lnTo>
                    <a:pt x="382" y="537"/>
                  </a:lnTo>
                  <a:lnTo>
                    <a:pt x="382" y="537"/>
                  </a:lnTo>
                  <a:lnTo>
                    <a:pt x="382" y="534"/>
                  </a:lnTo>
                  <a:lnTo>
                    <a:pt x="380" y="530"/>
                  </a:lnTo>
                  <a:lnTo>
                    <a:pt x="393" y="514"/>
                  </a:lnTo>
                  <a:lnTo>
                    <a:pt x="405" y="495"/>
                  </a:lnTo>
                  <a:lnTo>
                    <a:pt x="415" y="473"/>
                  </a:lnTo>
                  <a:lnTo>
                    <a:pt x="426" y="450"/>
                  </a:lnTo>
                  <a:lnTo>
                    <a:pt x="436" y="427"/>
                  </a:lnTo>
                  <a:lnTo>
                    <a:pt x="449" y="406"/>
                  </a:lnTo>
                  <a:lnTo>
                    <a:pt x="461" y="392"/>
                  </a:lnTo>
                  <a:lnTo>
                    <a:pt x="476" y="384"/>
                  </a:lnTo>
                  <a:lnTo>
                    <a:pt x="476" y="370"/>
                  </a:lnTo>
                  <a:lnTo>
                    <a:pt x="492" y="370"/>
                  </a:lnTo>
                  <a:lnTo>
                    <a:pt x="501" y="354"/>
                  </a:lnTo>
                  <a:lnTo>
                    <a:pt x="515" y="343"/>
                  </a:lnTo>
                  <a:lnTo>
                    <a:pt x="534" y="338"/>
                  </a:lnTo>
                  <a:lnTo>
                    <a:pt x="536" y="340"/>
                  </a:lnTo>
                  <a:lnTo>
                    <a:pt x="538" y="340"/>
                  </a:lnTo>
                  <a:lnTo>
                    <a:pt x="538" y="340"/>
                  </a:lnTo>
                  <a:lnTo>
                    <a:pt x="539" y="340"/>
                  </a:lnTo>
                  <a:lnTo>
                    <a:pt x="543" y="342"/>
                  </a:lnTo>
                  <a:lnTo>
                    <a:pt x="543" y="329"/>
                  </a:lnTo>
                  <a:lnTo>
                    <a:pt x="548" y="329"/>
                  </a:lnTo>
                  <a:lnTo>
                    <a:pt x="552" y="329"/>
                  </a:lnTo>
                  <a:lnTo>
                    <a:pt x="555" y="329"/>
                  </a:lnTo>
                  <a:lnTo>
                    <a:pt x="557" y="329"/>
                  </a:lnTo>
                  <a:lnTo>
                    <a:pt x="559" y="331"/>
                  </a:lnTo>
                  <a:lnTo>
                    <a:pt x="560" y="331"/>
                  </a:lnTo>
                  <a:lnTo>
                    <a:pt x="566" y="335"/>
                  </a:lnTo>
                  <a:lnTo>
                    <a:pt x="572" y="321"/>
                  </a:lnTo>
                  <a:lnTo>
                    <a:pt x="583" y="312"/>
                  </a:lnTo>
                  <a:lnTo>
                    <a:pt x="595" y="309"/>
                  </a:lnTo>
                  <a:lnTo>
                    <a:pt x="611" y="305"/>
                  </a:lnTo>
                  <a:lnTo>
                    <a:pt x="627" y="303"/>
                  </a:lnTo>
                  <a:lnTo>
                    <a:pt x="634" y="310"/>
                  </a:lnTo>
                  <a:lnTo>
                    <a:pt x="642" y="314"/>
                  </a:lnTo>
                  <a:lnTo>
                    <a:pt x="649" y="315"/>
                  </a:lnTo>
                  <a:lnTo>
                    <a:pt x="656" y="317"/>
                  </a:lnTo>
                  <a:lnTo>
                    <a:pt x="662" y="324"/>
                  </a:lnTo>
                  <a:lnTo>
                    <a:pt x="665" y="338"/>
                  </a:lnTo>
                  <a:lnTo>
                    <a:pt x="663" y="340"/>
                  </a:lnTo>
                  <a:lnTo>
                    <a:pt x="662" y="342"/>
                  </a:lnTo>
                  <a:lnTo>
                    <a:pt x="660" y="342"/>
                  </a:lnTo>
                  <a:lnTo>
                    <a:pt x="660" y="343"/>
                  </a:lnTo>
                  <a:lnTo>
                    <a:pt x="658" y="345"/>
                  </a:lnTo>
                  <a:lnTo>
                    <a:pt x="658" y="349"/>
                  </a:lnTo>
                  <a:lnTo>
                    <a:pt x="660" y="352"/>
                  </a:lnTo>
                  <a:lnTo>
                    <a:pt x="662" y="352"/>
                  </a:lnTo>
                  <a:lnTo>
                    <a:pt x="663" y="354"/>
                  </a:lnTo>
                  <a:lnTo>
                    <a:pt x="665" y="357"/>
                  </a:lnTo>
                  <a:lnTo>
                    <a:pt x="677" y="352"/>
                  </a:lnTo>
                  <a:lnTo>
                    <a:pt x="684" y="350"/>
                  </a:lnTo>
                  <a:lnTo>
                    <a:pt x="689" y="350"/>
                  </a:lnTo>
                  <a:lnTo>
                    <a:pt x="691" y="354"/>
                  </a:lnTo>
                  <a:lnTo>
                    <a:pt x="693" y="359"/>
                  </a:lnTo>
                  <a:lnTo>
                    <a:pt x="698" y="364"/>
                  </a:lnTo>
                  <a:lnTo>
                    <a:pt x="703" y="370"/>
                  </a:lnTo>
                  <a:lnTo>
                    <a:pt x="735" y="373"/>
                  </a:lnTo>
                  <a:lnTo>
                    <a:pt x="747" y="380"/>
                  </a:lnTo>
                  <a:lnTo>
                    <a:pt x="761" y="391"/>
                  </a:lnTo>
                  <a:lnTo>
                    <a:pt x="775" y="405"/>
                  </a:lnTo>
                  <a:lnTo>
                    <a:pt x="787" y="420"/>
                  </a:lnTo>
                  <a:lnTo>
                    <a:pt x="798" y="436"/>
                  </a:lnTo>
                  <a:lnTo>
                    <a:pt x="801" y="452"/>
                  </a:lnTo>
                  <a:lnTo>
                    <a:pt x="799" y="467"/>
                  </a:lnTo>
                  <a:lnTo>
                    <a:pt x="787" y="480"/>
                  </a:lnTo>
                  <a:lnTo>
                    <a:pt x="771" y="488"/>
                  </a:lnTo>
                  <a:lnTo>
                    <a:pt x="754" y="488"/>
                  </a:lnTo>
                  <a:lnTo>
                    <a:pt x="738" y="481"/>
                  </a:lnTo>
                  <a:lnTo>
                    <a:pt x="724" y="474"/>
                  </a:lnTo>
                  <a:lnTo>
                    <a:pt x="710" y="469"/>
                  </a:lnTo>
                  <a:lnTo>
                    <a:pt x="712" y="481"/>
                  </a:lnTo>
                  <a:lnTo>
                    <a:pt x="714" y="497"/>
                  </a:lnTo>
                  <a:lnTo>
                    <a:pt x="716" y="514"/>
                  </a:lnTo>
                  <a:lnTo>
                    <a:pt x="719" y="528"/>
                  </a:lnTo>
                  <a:lnTo>
                    <a:pt x="723" y="537"/>
                  </a:lnTo>
                  <a:lnTo>
                    <a:pt x="726" y="542"/>
                  </a:lnTo>
                  <a:lnTo>
                    <a:pt x="731" y="544"/>
                  </a:lnTo>
                  <a:lnTo>
                    <a:pt x="735" y="548"/>
                  </a:lnTo>
                  <a:lnTo>
                    <a:pt x="742" y="549"/>
                  </a:lnTo>
                  <a:lnTo>
                    <a:pt x="740" y="537"/>
                  </a:lnTo>
                  <a:lnTo>
                    <a:pt x="738" y="528"/>
                  </a:lnTo>
                  <a:lnTo>
                    <a:pt x="738" y="518"/>
                  </a:lnTo>
                  <a:lnTo>
                    <a:pt x="742" y="518"/>
                  </a:lnTo>
                  <a:lnTo>
                    <a:pt x="742" y="514"/>
                  </a:lnTo>
                  <a:lnTo>
                    <a:pt x="754" y="521"/>
                  </a:lnTo>
                  <a:lnTo>
                    <a:pt x="766" y="528"/>
                  </a:lnTo>
                  <a:lnTo>
                    <a:pt x="780" y="534"/>
                  </a:lnTo>
                  <a:lnTo>
                    <a:pt x="782" y="530"/>
                  </a:lnTo>
                  <a:lnTo>
                    <a:pt x="784" y="527"/>
                  </a:lnTo>
                  <a:lnTo>
                    <a:pt x="785" y="525"/>
                  </a:lnTo>
                  <a:lnTo>
                    <a:pt x="787" y="520"/>
                  </a:lnTo>
                  <a:lnTo>
                    <a:pt x="787" y="514"/>
                  </a:lnTo>
                  <a:lnTo>
                    <a:pt x="785" y="513"/>
                  </a:lnTo>
                  <a:lnTo>
                    <a:pt x="784" y="511"/>
                  </a:lnTo>
                  <a:lnTo>
                    <a:pt x="782" y="509"/>
                  </a:lnTo>
                  <a:lnTo>
                    <a:pt x="782" y="507"/>
                  </a:lnTo>
                  <a:lnTo>
                    <a:pt x="782" y="504"/>
                  </a:lnTo>
                  <a:lnTo>
                    <a:pt x="780" y="499"/>
                  </a:lnTo>
                  <a:lnTo>
                    <a:pt x="796" y="492"/>
                  </a:lnTo>
                  <a:lnTo>
                    <a:pt x="806" y="481"/>
                  </a:lnTo>
                  <a:lnTo>
                    <a:pt x="815" y="469"/>
                  </a:lnTo>
                  <a:lnTo>
                    <a:pt x="820" y="471"/>
                  </a:lnTo>
                  <a:lnTo>
                    <a:pt x="827" y="473"/>
                  </a:lnTo>
                  <a:lnTo>
                    <a:pt x="834" y="474"/>
                  </a:lnTo>
                  <a:lnTo>
                    <a:pt x="841" y="476"/>
                  </a:lnTo>
                  <a:lnTo>
                    <a:pt x="838" y="438"/>
                  </a:lnTo>
                  <a:lnTo>
                    <a:pt x="831" y="396"/>
                  </a:lnTo>
                  <a:lnTo>
                    <a:pt x="860" y="396"/>
                  </a:lnTo>
                  <a:lnTo>
                    <a:pt x="867" y="403"/>
                  </a:lnTo>
                  <a:lnTo>
                    <a:pt x="874" y="413"/>
                  </a:lnTo>
                  <a:lnTo>
                    <a:pt x="880" y="422"/>
                  </a:lnTo>
                  <a:lnTo>
                    <a:pt x="880" y="431"/>
                  </a:lnTo>
                  <a:lnTo>
                    <a:pt x="876" y="432"/>
                  </a:lnTo>
                  <a:lnTo>
                    <a:pt x="874" y="432"/>
                  </a:lnTo>
                  <a:lnTo>
                    <a:pt x="871" y="434"/>
                  </a:lnTo>
                  <a:lnTo>
                    <a:pt x="864" y="434"/>
                  </a:lnTo>
                  <a:lnTo>
                    <a:pt x="864" y="453"/>
                  </a:lnTo>
                  <a:lnTo>
                    <a:pt x="869" y="455"/>
                  </a:lnTo>
                  <a:lnTo>
                    <a:pt x="871" y="457"/>
                  </a:lnTo>
                  <a:lnTo>
                    <a:pt x="874" y="459"/>
                  </a:lnTo>
                  <a:lnTo>
                    <a:pt x="878" y="460"/>
                  </a:lnTo>
                  <a:lnTo>
                    <a:pt x="883" y="460"/>
                  </a:lnTo>
                  <a:lnTo>
                    <a:pt x="885" y="460"/>
                  </a:lnTo>
                  <a:lnTo>
                    <a:pt x="887" y="459"/>
                  </a:lnTo>
                  <a:lnTo>
                    <a:pt x="887" y="459"/>
                  </a:lnTo>
                  <a:lnTo>
                    <a:pt x="888" y="459"/>
                  </a:lnTo>
                  <a:lnTo>
                    <a:pt x="892" y="457"/>
                  </a:lnTo>
                  <a:lnTo>
                    <a:pt x="894" y="452"/>
                  </a:lnTo>
                  <a:lnTo>
                    <a:pt x="894" y="448"/>
                  </a:lnTo>
                  <a:lnTo>
                    <a:pt x="894" y="443"/>
                  </a:lnTo>
                  <a:lnTo>
                    <a:pt x="894" y="439"/>
                  </a:lnTo>
                  <a:lnTo>
                    <a:pt x="892" y="434"/>
                  </a:lnTo>
                  <a:lnTo>
                    <a:pt x="904" y="418"/>
                  </a:lnTo>
                  <a:lnTo>
                    <a:pt x="918" y="405"/>
                  </a:lnTo>
                  <a:lnTo>
                    <a:pt x="930" y="389"/>
                  </a:lnTo>
                  <a:lnTo>
                    <a:pt x="936" y="387"/>
                  </a:lnTo>
                  <a:lnTo>
                    <a:pt x="941" y="387"/>
                  </a:lnTo>
                  <a:lnTo>
                    <a:pt x="943" y="385"/>
                  </a:lnTo>
                  <a:lnTo>
                    <a:pt x="946" y="387"/>
                  </a:lnTo>
                  <a:lnTo>
                    <a:pt x="950" y="389"/>
                  </a:lnTo>
                  <a:lnTo>
                    <a:pt x="951" y="392"/>
                  </a:lnTo>
                  <a:lnTo>
                    <a:pt x="953" y="396"/>
                  </a:lnTo>
                  <a:lnTo>
                    <a:pt x="955" y="398"/>
                  </a:lnTo>
                  <a:lnTo>
                    <a:pt x="956" y="401"/>
                  </a:lnTo>
                  <a:lnTo>
                    <a:pt x="960" y="403"/>
                  </a:lnTo>
                  <a:lnTo>
                    <a:pt x="960" y="399"/>
                  </a:lnTo>
                  <a:lnTo>
                    <a:pt x="963" y="396"/>
                  </a:lnTo>
                  <a:lnTo>
                    <a:pt x="965" y="392"/>
                  </a:lnTo>
                  <a:lnTo>
                    <a:pt x="967" y="389"/>
                  </a:lnTo>
                  <a:lnTo>
                    <a:pt x="967" y="384"/>
                  </a:lnTo>
                  <a:lnTo>
                    <a:pt x="969" y="377"/>
                  </a:lnTo>
                  <a:lnTo>
                    <a:pt x="984" y="377"/>
                  </a:lnTo>
                  <a:lnTo>
                    <a:pt x="998" y="380"/>
                  </a:lnTo>
                  <a:lnTo>
                    <a:pt x="1011" y="384"/>
                  </a:lnTo>
                  <a:lnTo>
                    <a:pt x="1002" y="391"/>
                  </a:lnTo>
                  <a:lnTo>
                    <a:pt x="993" y="396"/>
                  </a:lnTo>
                  <a:lnTo>
                    <a:pt x="986" y="401"/>
                  </a:lnTo>
                  <a:lnTo>
                    <a:pt x="979" y="411"/>
                  </a:lnTo>
                  <a:lnTo>
                    <a:pt x="988" y="411"/>
                  </a:lnTo>
                  <a:lnTo>
                    <a:pt x="993" y="406"/>
                  </a:lnTo>
                  <a:lnTo>
                    <a:pt x="1005" y="401"/>
                  </a:lnTo>
                  <a:lnTo>
                    <a:pt x="1018" y="396"/>
                  </a:lnTo>
                  <a:lnTo>
                    <a:pt x="1028" y="392"/>
                  </a:lnTo>
                  <a:lnTo>
                    <a:pt x="1039" y="389"/>
                  </a:lnTo>
                  <a:lnTo>
                    <a:pt x="1042" y="389"/>
                  </a:lnTo>
                  <a:lnTo>
                    <a:pt x="1044" y="391"/>
                  </a:lnTo>
                  <a:lnTo>
                    <a:pt x="1047" y="394"/>
                  </a:lnTo>
                  <a:lnTo>
                    <a:pt x="1049" y="396"/>
                  </a:lnTo>
                  <a:lnTo>
                    <a:pt x="1051" y="398"/>
                  </a:lnTo>
                  <a:lnTo>
                    <a:pt x="1054" y="398"/>
                  </a:lnTo>
                  <a:lnTo>
                    <a:pt x="1061" y="399"/>
                  </a:lnTo>
                  <a:lnTo>
                    <a:pt x="1063" y="396"/>
                  </a:lnTo>
                  <a:lnTo>
                    <a:pt x="1065" y="392"/>
                  </a:lnTo>
                  <a:lnTo>
                    <a:pt x="1066" y="391"/>
                  </a:lnTo>
                  <a:lnTo>
                    <a:pt x="1066" y="387"/>
                  </a:lnTo>
                  <a:lnTo>
                    <a:pt x="1068" y="382"/>
                  </a:lnTo>
                  <a:lnTo>
                    <a:pt x="1068" y="377"/>
                  </a:lnTo>
                  <a:lnTo>
                    <a:pt x="1065" y="373"/>
                  </a:lnTo>
                  <a:lnTo>
                    <a:pt x="1063" y="370"/>
                  </a:lnTo>
                  <a:lnTo>
                    <a:pt x="1061" y="366"/>
                  </a:lnTo>
                  <a:lnTo>
                    <a:pt x="1061" y="361"/>
                  </a:lnTo>
                  <a:lnTo>
                    <a:pt x="1061" y="354"/>
                  </a:lnTo>
                  <a:lnTo>
                    <a:pt x="1066" y="350"/>
                  </a:lnTo>
                  <a:lnTo>
                    <a:pt x="1070" y="347"/>
                  </a:lnTo>
                  <a:lnTo>
                    <a:pt x="1073" y="345"/>
                  </a:lnTo>
                  <a:lnTo>
                    <a:pt x="1080" y="342"/>
                  </a:lnTo>
                  <a:lnTo>
                    <a:pt x="1084" y="343"/>
                  </a:lnTo>
                  <a:lnTo>
                    <a:pt x="1089" y="345"/>
                  </a:lnTo>
                  <a:lnTo>
                    <a:pt x="1096" y="345"/>
                  </a:lnTo>
                  <a:lnTo>
                    <a:pt x="1103" y="345"/>
                  </a:lnTo>
                  <a:lnTo>
                    <a:pt x="1112" y="356"/>
                  </a:lnTo>
                  <a:lnTo>
                    <a:pt x="1124" y="368"/>
                  </a:lnTo>
                  <a:lnTo>
                    <a:pt x="1142" y="380"/>
                  </a:lnTo>
                  <a:lnTo>
                    <a:pt x="1157" y="392"/>
                  </a:lnTo>
                  <a:lnTo>
                    <a:pt x="1171" y="399"/>
                  </a:lnTo>
                  <a:lnTo>
                    <a:pt x="1180" y="403"/>
                  </a:lnTo>
                  <a:lnTo>
                    <a:pt x="1182" y="401"/>
                  </a:lnTo>
                  <a:lnTo>
                    <a:pt x="1182" y="401"/>
                  </a:lnTo>
                  <a:lnTo>
                    <a:pt x="1182" y="399"/>
                  </a:lnTo>
                  <a:lnTo>
                    <a:pt x="1182" y="399"/>
                  </a:lnTo>
                  <a:lnTo>
                    <a:pt x="1183" y="396"/>
                  </a:lnTo>
                  <a:lnTo>
                    <a:pt x="1178" y="391"/>
                  </a:lnTo>
                  <a:lnTo>
                    <a:pt x="1175" y="387"/>
                  </a:lnTo>
                  <a:lnTo>
                    <a:pt x="1173" y="382"/>
                  </a:lnTo>
                  <a:lnTo>
                    <a:pt x="1169" y="377"/>
                  </a:lnTo>
                  <a:lnTo>
                    <a:pt x="1168" y="370"/>
                  </a:lnTo>
                  <a:lnTo>
                    <a:pt x="1152" y="370"/>
                  </a:lnTo>
                  <a:lnTo>
                    <a:pt x="1154" y="349"/>
                  </a:lnTo>
                  <a:lnTo>
                    <a:pt x="1150" y="333"/>
                  </a:lnTo>
                  <a:lnTo>
                    <a:pt x="1148" y="319"/>
                  </a:lnTo>
                  <a:lnTo>
                    <a:pt x="1145" y="300"/>
                  </a:lnTo>
                  <a:lnTo>
                    <a:pt x="1155" y="293"/>
                  </a:lnTo>
                  <a:lnTo>
                    <a:pt x="1162" y="284"/>
                  </a:lnTo>
                  <a:lnTo>
                    <a:pt x="1166" y="274"/>
                  </a:lnTo>
                  <a:lnTo>
                    <a:pt x="1169" y="261"/>
                  </a:lnTo>
                  <a:lnTo>
                    <a:pt x="1173" y="251"/>
                  </a:lnTo>
                  <a:lnTo>
                    <a:pt x="1178" y="240"/>
                  </a:lnTo>
                  <a:lnTo>
                    <a:pt x="1185" y="232"/>
                  </a:lnTo>
                  <a:lnTo>
                    <a:pt x="1194" y="226"/>
                  </a:lnTo>
                  <a:lnTo>
                    <a:pt x="1210" y="225"/>
                  </a:lnTo>
                  <a:lnTo>
                    <a:pt x="1229" y="226"/>
                  </a:lnTo>
                  <a:lnTo>
                    <a:pt x="1234" y="235"/>
                  </a:lnTo>
                  <a:lnTo>
                    <a:pt x="1241" y="242"/>
                  </a:lnTo>
                  <a:lnTo>
                    <a:pt x="1239" y="256"/>
                  </a:lnTo>
                  <a:lnTo>
                    <a:pt x="1236" y="270"/>
                  </a:lnTo>
                  <a:lnTo>
                    <a:pt x="1232" y="282"/>
                  </a:lnTo>
                  <a:lnTo>
                    <a:pt x="1231" y="293"/>
                  </a:lnTo>
                  <a:lnTo>
                    <a:pt x="1229" y="300"/>
                  </a:lnTo>
                  <a:lnTo>
                    <a:pt x="1232" y="309"/>
                  </a:lnTo>
                  <a:lnTo>
                    <a:pt x="1238" y="321"/>
                  </a:lnTo>
                  <a:lnTo>
                    <a:pt x="1241" y="335"/>
                  </a:lnTo>
                  <a:lnTo>
                    <a:pt x="1244" y="345"/>
                  </a:lnTo>
                  <a:lnTo>
                    <a:pt x="1244" y="357"/>
                  </a:lnTo>
                  <a:lnTo>
                    <a:pt x="1241" y="368"/>
                  </a:lnTo>
                  <a:lnTo>
                    <a:pt x="1238" y="377"/>
                  </a:lnTo>
                  <a:lnTo>
                    <a:pt x="1238" y="384"/>
                  </a:lnTo>
                  <a:lnTo>
                    <a:pt x="1239" y="389"/>
                  </a:lnTo>
                  <a:lnTo>
                    <a:pt x="1241" y="392"/>
                  </a:lnTo>
                  <a:lnTo>
                    <a:pt x="1244" y="396"/>
                  </a:lnTo>
                  <a:lnTo>
                    <a:pt x="1248" y="399"/>
                  </a:lnTo>
                  <a:lnTo>
                    <a:pt x="1250" y="405"/>
                  </a:lnTo>
                  <a:lnTo>
                    <a:pt x="1253" y="411"/>
                  </a:lnTo>
                  <a:lnTo>
                    <a:pt x="1248" y="422"/>
                  </a:lnTo>
                  <a:lnTo>
                    <a:pt x="1244" y="434"/>
                  </a:lnTo>
                  <a:lnTo>
                    <a:pt x="1244" y="450"/>
                  </a:lnTo>
                  <a:lnTo>
                    <a:pt x="1239" y="453"/>
                  </a:lnTo>
                  <a:lnTo>
                    <a:pt x="1236" y="457"/>
                  </a:lnTo>
                  <a:lnTo>
                    <a:pt x="1231" y="459"/>
                  </a:lnTo>
                  <a:lnTo>
                    <a:pt x="1225" y="462"/>
                  </a:lnTo>
                  <a:lnTo>
                    <a:pt x="1218" y="464"/>
                  </a:lnTo>
                  <a:lnTo>
                    <a:pt x="1218" y="469"/>
                  </a:lnTo>
                  <a:lnTo>
                    <a:pt x="1238" y="469"/>
                  </a:lnTo>
                  <a:lnTo>
                    <a:pt x="1239" y="467"/>
                  </a:lnTo>
                  <a:lnTo>
                    <a:pt x="1239" y="467"/>
                  </a:lnTo>
                  <a:lnTo>
                    <a:pt x="1241" y="466"/>
                  </a:lnTo>
                  <a:lnTo>
                    <a:pt x="1241" y="466"/>
                  </a:lnTo>
                  <a:lnTo>
                    <a:pt x="1244" y="464"/>
                  </a:lnTo>
                  <a:lnTo>
                    <a:pt x="1251" y="452"/>
                  </a:lnTo>
                  <a:lnTo>
                    <a:pt x="1258" y="438"/>
                  </a:lnTo>
                  <a:lnTo>
                    <a:pt x="1264" y="427"/>
                  </a:lnTo>
                  <a:lnTo>
                    <a:pt x="1267" y="410"/>
                  </a:lnTo>
                  <a:lnTo>
                    <a:pt x="1264" y="394"/>
                  </a:lnTo>
                  <a:lnTo>
                    <a:pt x="1262" y="378"/>
                  </a:lnTo>
                  <a:lnTo>
                    <a:pt x="1260" y="364"/>
                  </a:lnTo>
                  <a:lnTo>
                    <a:pt x="1279" y="364"/>
                  </a:lnTo>
                  <a:lnTo>
                    <a:pt x="1297" y="364"/>
                  </a:lnTo>
                  <a:lnTo>
                    <a:pt x="1314" y="370"/>
                  </a:lnTo>
                  <a:lnTo>
                    <a:pt x="1314" y="364"/>
                  </a:lnTo>
                  <a:lnTo>
                    <a:pt x="1297" y="357"/>
                  </a:lnTo>
                  <a:lnTo>
                    <a:pt x="1276" y="349"/>
                  </a:lnTo>
                  <a:lnTo>
                    <a:pt x="1257" y="342"/>
                  </a:lnTo>
                  <a:lnTo>
                    <a:pt x="1253" y="324"/>
                  </a:lnTo>
                  <a:lnTo>
                    <a:pt x="1248" y="312"/>
                  </a:lnTo>
                  <a:lnTo>
                    <a:pt x="1243" y="302"/>
                  </a:lnTo>
                  <a:lnTo>
                    <a:pt x="1238" y="288"/>
                  </a:lnTo>
                  <a:lnTo>
                    <a:pt x="1260" y="268"/>
                  </a:lnTo>
                  <a:lnTo>
                    <a:pt x="1260" y="235"/>
                  </a:lnTo>
                  <a:lnTo>
                    <a:pt x="1264" y="235"/>
                  </a:lnTo>
                  <a:lnTo>
                    <a:pt x="1267" y="235"/>
                  </a:lnTo>
                  <a:lnTo>
                    <a:pt x="1269" y="235"/>
                  </a:lnTo>
                  <a:lnTo>
                    <a:pt x="1269" y="237"/>
                  </a:lnTo>
                  <a:lnTo>
                    <a:pt x="1272" y="239"/>
                  </a:lnTo>
                  <a:lnTo>
                    <a:pt x="1276" y="249"/>
                  </a:lnTo>
                  <a:lnTo>
                    <a:pt x="1279" y="260"/>
                  </a:lnTo>
                  <a:lnTo>
                    <a:pt x="1286" y="268"/>
                  </a:lnTo>
                  <a:lnTo>
                    <a:pt x="1299" y="261"/>
                  </a:lnTo>
                  <a:lnTo>
                    <a:pt x="1314" y="258"/>
                  </a:lnTo>
                  <a:lnTo>
                    <a:pt x="1334" y="258"/>
                  </a:lnTo>
                  <a:lnTo>
                    <a:pt x="1344" y="272"/>
                  </a:lnTo>
                  <a:lnTo>
                    <a:pt x="1360" y="286"/>
                  </a:lnTo>
                  <a:lnTo>
                    <a:pt x="1375" y="296"/>
                  </a:lnTo>
                  <a:lnTo>
                    <a:pt x="1375" y="288"/>
                  </a:lnTo>
                  <a:lnTo>
                    <a:pt x="1363" y="275"/>
                  </a:lnTo>
                  <a:lnTo>
                    <a:pt x="1354" y="260"/>
                  </a:lnTo>
                  <a:lnTo>
                    <a:pt x="1349" y="240"/>
                  </a:lnTo>
                  <a:lnTo>
                    <a:pt x="1344" y="221"/>
                  </a:lnTo>
                  <a:lnTo>
                    <a:pt x="1340" y="200"/>
                  </a:lnTo>
                  <a:lnTo>
                    <a:pt x="1363" y="193"/>
                  </a:lnTo>
                  <a:lnTo>
                    <a:pt x="1388" y="188"/>
                  </a:lnTo>
                  <a:lnTo>
                    <a:pt x="1395" y="204"/>
                  </a:lnTo>
                  <a:lnTo>
                    <a:pt x="1398" y="204"/>
                  </a:lnTo>
                  <a:lnTo>
                    <a:pt x="1402" y="188"/>
                  </a:lnTo>
                  <a:lnTo>
                    <a:pt x="1405" y="171"/>
                  </a:lnTo>
                  <a:lnTo>
                    <a:pt x="1410" y="153"/>
                  </a:lnTo>
                  <a:lnTo>
                    <a:pt x="1426" y="144"/>
                  </a:lnTo>
                  <a:lnTo>
                    <a:pt x="1438" y="134"/>
                  </a:lnTo>
                  <a:lnTo>
                    <a:pt x="1452" y="123"/>
                  </a:lnTo>
                  <a:lnTo>
                    <a:pt x="1466" y="117"/>
                  </a:lnTo>
                  <a:lnTo>
                    <a:pt x="1482" y="111"/>
                  </a:lnTo>
                  <a:lnTo>
                    <a:pt x="1503" y="111"/>
                  </a:lnTo>
                  <a:lnTo>
                    <a:pt x="1505" y="104"/>
                  </a:lnTo>
                  <a:lnTo>
                    <a:pt x="1508" y="99"/>
                  </a:lnTo>
                  <a:lnTo>
                    <a:pt x="1510" y="94"/>
                  </a:lnTo>
                  <a:lnTo>
                    <a:pt x="1513" y="89"/>
                  </a:lnTo>
                  <a:lnTo>
                    <a:pt x="1524" y="89"/>
                  </a:lnTo>
                  <a:lnTo>
                    <a:pt x="1538" y="89"/>
                  </a:lnTo>
                  <a:lnTo>
                    <a:pt x="1552" y="89"/>
                  </a:lnTo>
                  <a:lnTo>
                    <a:pt x="1562" y="89"/>
                  </a:lnTo>
                  <a:lnTo>
                    <a:pt x="1567" y="89"/>
                  </a:lnTo>
                  <a:lnTo>
                    <a:pt x="1574" y="83"/>
                  </a:lnTo>
                  <a:lnTo>
                    <a:pt x="1581" y="78"/>
                  </a:lnTo>
                  <a:lnTo>
                    <a:pt x="1588" y="71"/>
                  </a:lnTo>
                  <a:lnTo>
                    <a:pt x="1594" y="66"/>
                  </a:lnTo>
                  <a:lnTo>
                    <a:pt x="1599" y="68"/>
                  </a:lnTo>
                  <a:lnTo>
                    <a:pt x="1602" y="68"/>
                  </a:lnTo>
                  <a:lnTo>
                    <a:pt x="1608" y="69"/>
                  </a:lnTo>
                  <a:lnTo>
                    <a:pt x="1613" y="69"/>
                  </a:lnTo>
                  <a:lnTo>
                    <a:pt x="1613" y="50"/>
                  </a:lnTo>
                  <a:lnTo>
                    <a:pt x="1628" y="43"/>
                  </a:lnTo>
                  <a:lnTo>
                    <a:pt x="1641" y="36"/>
                  </a:lnTo>
                  <a:lnTo>
                    <a:pt x="1653" y="27"/>
                  </a:lnTo>
                  <a:lnTo>
                    <a:pt x="1663" y="17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3" name="Freeform 16">
              <a:extLst>
                <a:ext uri="{FF2B5EF4-FFF2-40B4-BE49-F238E27FC236}">
                  <a16:creationId xmlns:a16="http://schemas.microsoft.com/office/drawing/2014/main" id="{48C2DCD8-D679-4E46-B2EE-BF37DF8BB4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4381" y="1143000"/>
              <a:ext cx="2078038" cy="517525"/>
            </a:xfrm>
            <a:custGeom>
              <a:avLst/>
              <a:gdLst>
                <a:gd name="T0" fmla="*/ 190 w 1309"/>
                <a:gd name="T1" fmla="*/ 255 h 326"/>
                <a:gd name="T2" fmla="*/ 157 w 1309"/>
                <a:gd name="T3" fmla="*/ 202 h 326"/>
                <a:gd name="T4" fmla="*/ 1271 w 1309"/>
                <a:gd name="T5" fmla="*/ 173 h 326"/>
                <a:gd name="T6" fmla="*/ 1293 w 1309"/>
                <a:gd name="T7" fmla="*/ 176 h 326"/>
                <a:gd name="T8" fmla="*/ 1307 w 1309"/>
                <a:gd name="T9" fmla="*/ 216 h 326"/>
                <a:gd name="T10" fmla="*/ 1241 w 1309"/>
                <a:gd name="T11" fmla="*/ 244 h 326"/>
                <a:gd name="T12" fmla="*/ 1238 w 1309"/>
                <a:gd name="T13" fmla="*/ 227 h 326"/>
                <a:gd name="T14" fmla="*/ 1251 w 1309"/>
                <a:gd name="T15" fmla="*/ 171 h 326"/>
                <a:gd name="T16" fmla="*/ 126 w 1309"/>
                <a:gd name="T17" fmla="*/ 166 h 326"/>
                <a:gd name="T18" fmla="*/ 150 w 1309"/>
                <a:gd name="T19" fmla="*/ 169 h 326"/>
                <a:gd name="T20" fmla="*/ 105 w 1309"/>
                <a:gd name="T21" fmla="*/ 276 h 326"/>
                <a:gd name="T22" fmla="*/ 82 w 1309"/>
                <a:gd name="T23" fmla="*/ 307 h 326"/>
                <a:gd name="T24" fmla="*/ 61 w 1309"/>
                <a:gd name="T25" fmla="*/ 251 h 326"/>
                <a:gd name="T26" fmla="*/ 70 w 1309"/>
                <a:gd name="T27" fmla="*/ 246 h 326"/>
                <a:gd name="T28" fmla="*/ 54 w 1309"/>
                <a:gd name="T29" fmla="*/ 222 h 326"/>
                <a:gd name="T30" fmla="*/ 44 w 1309"/>
                <a:gd name="T31" fmla="*/ 213 h 326"/>
                <a:gd name="T32" fmla="*/ 19 w 1309"/>
                <a:gd name="T33" fmla="*/ 173 h 326"/>
                <a:gd name="T34" fmla="*/ 14 w 1309"/>
                <a:gd name="T35" fmla="*/ 159 h 326"/>
                <a:gd name="T36" fmla="*/ 3 w 1309"/>
                <a:gd name="T37" fmla="*/ 147 h 326"/>
                <a:gd name="T38" fmla="*/ 42 w 1309"/>
                <a:gd name="T39" fmla="*/ 122 h 326"/>
                <a:gd name="T40" fmla="*/ 61 w 1309"/>
                <a:gd name="T41" fmla="*/ 141 h 326"/>
                <a:gd name="T42" fmla="*/ 73 w 1309"/>
                <a:gd name="T43" fmla="*/ 122 h 326"/>
                <a:gd name="T44" fmla="*/ 1101 w 1309"/>
                <a:gd name="T45" fmla="*/ 106 h 326"/>
                <a:gd name="T46" fmla="*/ 1094 w 1309"/>
                <a:gd name="T47" fmla="*/ 126 h 326"/>
                <a:gd name="T48" fmla="*/ 1061 w 1309"/>
                <a:gd name="T49" fmla="*/ 112 h 326"/>
                <a:gd name="T50" fmla="*/ 559 w 1309"/>
                <a:gd name="T51" fmla="*/ 101 h 326"/>
                <a:gd name="T52" fmla="*/ 560 w 1309"/>
                <a:gd name="T53" fmla="*/ 126 h 326"/>
                <a:gd name="T54" fmla="*/ 532 w 1309"/>
                <a:gd name="T55" fmla="*/ 113 h 326"/>
                <a:gd name="T56" fmla="*/ 1185 w 1309"/>
                <a:gd name="T57" fmla="*/ 79 h 326"/>
                <a:gd name="T58" fmla="*/ 1178 w 1309"/>
                <a:gd name="T59" fmla="*/ 103 h 326"/>
                <a:gd name="T60" fmla="*/ 1225 w 1309"/>
                <a:gd name="T61" fmla="*/ 115 h 326"/>
                <a:gd name="T62" fmla="*/ 1241 w 1309"/>
                <a:gd name="T63" fmla="*/ 178 h 326"/>
                <a:gd name="T64" fmla="*/ 1157 w 1309"/>
                <a:gd name="T65" fmla="*/ 171 h 326"/>
                <a:gd name="T66" fmla="*/ 1128 w 1309"/>
                <a:gd name="T67" fmla="*/ 131 h 326"/>
                <a:gd name="T68" fmla="*/ 1128 w 1309"/>
                <a:gd name="T69" fmla="*/ 98 h 326"/>
                <a:gd name="T70" fmla="*/ 1175 w 1309"/>
                <a:gd name="T71" fmla="*/ 77 h 326"/>
                <a:gd name="T72" fmla="*/ 991 w 1309"/>
                <a:gd name="T73" fmla="*/ 108 h 326"/>
                <a:gd name="T74" fmla="*/ 637 w 1309"/>
                <a:gd name="T75" fmla="*/ 80 h 326"/>
                <a:gd name="T76" fmla="*/ 593 w 1309"/>
                <a:gd name="T77" fmla="*/ 99 h 326"/>
                <a:gd name="T78" fmla="*/ 176 w 1309"/>
                <a:gd name="T79" fmla="*/ 77 h 326"/>
                <a:gd name="T80" fmla="*/ 204 w 1309"/>
                <a:gd name="T81" fmla="*/ 80 h 326"/>
                <a:gd name="T82" fmla="*/ 227 w 1309"/>
                <a:gd name="T83" fmla="*/ 89 h 326"/>
                <a:gd name="T84" fmla="*/ 211 w 1309"/>
                <a:gd name="T85" fmla="*/ 141 h 326"/>
                <a:gd name="T86" fmla="*/ 145 w 1309"/>
                <a:gd name="T87" fmla="*/ 134 h 326"/>
                <a:gd name="T88" fmla="*/ 124 w 1309"/>
                <a:gd name="T89" fmla="*/ 101 h 326"/>
                <a:gd name="T90" fmla="*/ 161 w 1309"/>
                <a:gd name="T91" fmla="*/ 77 h 326"/>
                <a:gd name="T92" fmla="*/ 627 w 1309"/>
                <a:gd name="T93" fmla="*/ 45 h 326"/>
                <a:gd name="T94" fmla="*/ 646 w 1309"/>
                <a:gd name="T95" fmla="*/ 66 h 326"/>
                <a:gd name="T96" fmla="*/ 567 w 1309"/>
                <a:gd name="T97" fmla="*/ 54 h 326"/>
                <a:gd name="T98" fmla="*/ 515 w 1309"/>
                <a:gd name="T99" fmla="*/ 108 h 326"/>
                <a:gd name="T100" fmla="*/ 504 w 1309"/>
                <a:gd name="T101" fmla="*/ 77 h 326"/>
                <a:gd name="T102" fmla="*/ 527 w 1309"/>
                <a:gd name="T103" fmla="*/ 54 h 326"/>
                <a:gd name="T104" fmla="*/ 538 w 1309"/>
                <a:gd name="T105" fmla="*/ 52 h 326"/>
                <a:gd name="T106" fmla="*/ 595 w 1309"/>
                <a:gd name="T107" fmla="*/ 26 h 326"/>
                <a:gd name="T108" fmla="*/ 599 w 1309"/>
                <a:gd name="T109" fmla="*/ 49 h 326"/>
                <a:gd name="T110" fmla="*/ 646 w 1309"/>
                <a:gd name="T111" fmla="*/ 16 h 326"/>
                <a:gd name="T112" fmla="*/ 1126 w 1309"/>
                <a:gd name="T113" fmla="*/ 7 h 326"/>
                <a:gd name="T114" fmla="*/ 1157 w 1309"/>
                <a:gd name="T115" fmla="*/ 33 h 326"/>
                <a:gd name="T116" fmla="*/ 1173 w 1309"/>
                <a:gd name="T117" fmla="*/ 61 h 326"/>
                <a:gd name="T118" fmla="*/ 1101 w 1309"/>
                <a:gd name="T119" fmla="*/ 79 h 326"/>
                <a:gd name="T120" fmla="*/ 1082 w 1309"/>
                <a:gd name="T121" fmla="*/ 80 h 326"/>
                <a:gd name="T122" fmla="*/ 1009 w 1309"/>
                <a:gd name="T123" fmla="*/ 19 h 326"/>
                <a:gd name="T124" fmla="*/ 995 w 1309"/>
                <a:gd name="T125" fmla="*/ 9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9" h="326">
                  <a:moveTo>
                    <a:pt x="157" y="202"/>
                  </a:moveTo>
                  <a:lnTo>
                    <a:pt x="169" y="202"/>
                  </a:lnTo>
                  <a:lnTo>
                    <a:pt x="173" y="216"/>
                  </a:lnTo>
                  <a:lnTo>
                    <a:pt x="176" y="225"/>
                  </a:lnTo>
                  <a:lnTo>
                    <a:pt x="183" y="229"/>
                  </a:lnTo>
                  <a:lnTo>
                    <a:pt x="195" y="234"/>
                  </a:lnTo>
                  <a:lnTo>
                    <a:pt x="190" y="255"/>
                  </a:lnTo>
                  <a:lnTo>
                    <a:pt x="183" y="276"/>
                  </a:lnTo>
                  <a:lnTo>
                    <a:pt x="173" y="291"/>
                  </a:lnTo>
                  <a:lnTo>
                    <a:pt x="173" y="272"/>
                  </a:lnTo>
                  <a:lnTo>
                    <a:pt x="150" y="272"/>
                  </a:lnTo>
                  <a:lnTo>
                    <a:pt x="152" y="250"/>
                  </a:lnTo>
                  <a:lnTo>
                    <a:pt x="154" y="229"/>
                  </a:lnTo>
                  <a:lnTo>
                    <a:pt x="157" y="202"/>
                  </a:lnTo>
                  <a:close/>
                  <a:moveTo>
                    <a:pt x="1260" y="157"/>
                  </a:moveTo>
                  <a:lnTo>
                    <a:pt x="1264" y="157"/>
                  </a:lnTo>
                  <a:lnTo>
                    <a:pt x="1264" y="161"/>
                  </a:lnTo>
                  <a:lnTo>
                    <a:pt x="1265" y="166"/>
                  </a:lnTo>
                  <a:lnTo>
                    <a:pt x="1267" y="168"/>
                  </a:lnTo>
                  <a:lnTo>
                    <a:pt x="1269" y="171"/>
                  </a:lnTo>
                  <a:lnTo>
                    <a:pt x="1271" y="173"/>
                  </a:lnTo>
                  <a:lnTo>
                    <a:pt x="1274" y="176"/>
                  </a:lnTo>
                  <a:lnTo>
                    <a:pt x="1278" y="173"/>
                  </a:lnTo>
                  <a:lnTo>
                    <a:pt x="1279" y="169"/>
                  </a:lnTo>
                  <a:lnTo>
                    <a:pt x="1281" y="168"/>
                  </a:lnTo>
                  <a:lnTo>
                    <a:pt x="1285" y="168"/>
                  </a:lnTo>
                  <a:lnTo>
                    <a:pt x="1290" y="166"/>
                  </a:lnTo>
                  <a:lnTo>
                    <a:pt x="1293" y="176"/>
                  </a:lnTo>
                  <a:lnTo>
                    <a:pt x="1299" y="183"/>
                  </a:lnTo>
                  <a:lnTo>
                    <a:pt x="1304" y="190"/>
                  </a:lnTo>
                  <a:lnTo>
                    <a:pt x="1307" y="199"/>
                  </a:lnTo>
                  <a:lnTo>
                    <a:pt x="1309" y="211"/>
                  </a:lnTo>
                  <a:lnTo>
                    <a:pt x="1309" y="213"/>
                  </a:lnTo>
                  <a:lnTo>
                    <a:pt x="1307" y="215"/>
                  </a:lnTo>
                  <a:lnTo>
                    <a:pt x="1307" y="216"/>
                  </a:lnTo>
                  <a:lnTo>
                    <a:pt x="1307" y="218"/>
                  </a:lnTo>
                  <a:lnTo>
                    <a:pt x="1307" y="220"/>
                  </a:lnTo>
                  <a:lnTo>
                    <a:pt x="1306" y="223"/>
                  </a:lnTo>
                  <a:lnTo>
                    <a:pt x="1295" y="230"/>
                  </a:lnTo>
                  <a:lnTo>
                    <a:pt x="1279" y="237"/>
                  </a:lnTo>
                  <a:lnTo>
                    <a:pt x="1260" y="241"/>
                  </a:lnTo>
                  <a:lnTo>
                    <a:pt x="1241" y="244"/>
                  </a:lnTo>
                  <a:lnTo>
                    <a:pt x="1225" y="246"/>
                  </a:lnTo>
                  <a:lnTo>
                    <a:pt x="1227" y="237"/>
                  </a:lnTo>
                  <a:lnTo>
                    <a:pt x="1229" y="234"/>
                  </a:lnTo>
                  <a:lnTo>
                    <a:pt x="1231" y="230"/>
                  </a:lnTo>
                  <a:lnTo>
                    <a:pt x="1232" y="229"/>
                  </a:lnTo>
                  <a:lnTo>
                    <a:pt x="1234" y="229"/>
                  </a:lnTo>
                  <a:lnTo>
                    <a:pt x="1238" y="227"/>
                  </a:lnTo>
                  <a:lnTo>
                    <a:pt x="1239" y="227"/>
                  </a:lnTo>
                  <a:lnTo>
                    <a:pt x="1241" y="225"/>
                  </a:lnTo>
                  <a:lnTo>
                    <a:pt x="1245" y="223"/>
                  </a:lnTo>
                  <a:lnTo>
                    <a:pt x="1250" y="209"/>
                  </a:lnTo>
                  <a:lnTo>
                    <a:pt x="1250" y="195"/>
                  </a:lnTo>
                  <a:lnTo>
                    <a:pt x="1248" y="182"/>
                  </a:lnTo>
                  <a:lnTo>
                    <a:pt x="1251" y="171"/>
                  </a:lnTo>
                  <a:lnTo>
                    <a:pt x="1260" y="161"/>
                  </a:lnTo>
                  <a:lnTo>
                    <a:pt x="1260" y="157"/>
                  </a:lnTo>
                  <a:close/>
                  <a:moveTo>
                    <a:pt x="99" y="108"/>
                  </a:moveTo>
                  <a:lnTo>
                    <a:pt x="105" y="117"/>
                  </a:lnTo>
                  <a:lnTo>
                    <a:pt x="110" y="134"/>
                  </a:lnTo>
                  <a:lnTo>
                    <a:pt x="117" y="150"/>
                  </a:lnTo>
                  <a:lnTo>
                    <a:pt x="126" y="166"/>
                  </a:lnTo>
                  <a:lnTo>
                    <a:pt x="131" y="173"/>
                  </a:lnTo>
                  <a:lnTo>
                    <a:pt x="134" y="169"/>
                  </a:lnTo>
                  <a:lnTo>
                    <a:pt x="136" y="168"/>
                  </a:lnTo>
                  <a:lnTo>
                    <a:pt x="140" y="168"/>
                  </a:lnTo>
                  <a:lnTo>
                    <a:pt x="143" y="166"/>
                  </a:lnTo>
                  <a:lnTo>
                    <a:pt x="150" y="166"/>
                  </a:lnTo>
                  <a:lnTo>
                    <a:pt x="150" y="169"/>
                  </a:lnTo>
                  <a:lnTo>
                    <a:pt x="154" y="169"/>
                  </a:lnTo>
                  <a:lnTo>
                    <a:pt x="154" y="180"/>
                  </a:lnTo>
                  <a:lnTo>
                    <a:pt x="127" y="183"/>
                  </a:lnTo>
                  <a:lnTo>
                    <a:pt x="124" y="211"/>
                  </a:lnTo>
                  <a:lnTo>
                    <a:pt x="115" y="234"/>
                  </a:lnTo>
                  <a:lnTo>
                    <a:pt x="108" y="257"/>
                  </a:lnTo>
                  <a:lnTo>
                    <a:pt x="105" y="276"/>
                  </a:lnTo>
                  <a:lnTo>
                    <a:pt x="103" y="295"/>
                  </a:lnTo>
                  <a:lnTo>
                    <a:pt x="103" y="311"/>
                  </a:lnTo>
                  <a:lnTo>
                    <a:pt x="99" y="326"/>
                  </a:lnTo>
                  <a:lnTo>
                    <a:pt x="96" y="326"/>
                  </a:lnTo>
                  <a:lnTo>
                    <a:pt x="96" y="323"/>
                  </a:lnTo>
                  <a:lnTo>
                    <a:pt x="91" y="316"/>
                  </a:lnTo>
                  <a:lnTo>
                    <a:pt x="82" y="307"/>
                  </a:lnTo>
                  <a:lnTo>
                    <a:pt x="72" y="295"/>
                  </a:lnTo>
                  <a:lnTo>
                    <a:pt x="63" y="283"/>
                  </a:lnTo>
                  <a:lnTo>
                    <a:pt x="56" y="271"/>
                  </a:lnTo>
                  <a:lnTo>
                    <a:pt x="52" y="260"/>
                  </a:lnTo>
                  <a:lnTo>
                    <a:pt x="54" y="253"/>
                  </a:lnTo>
                  <a:lnTo>
                    <a:pt x="58" y="251"/>
                  </a:lnTo>
                  <a:lnTo>
                    <a:pt x="61" y="251"/>
                  </a:lnTo>
                  <a:lnTo>
                    <a:pt x="63" y="251"/>
                  </a:lnTo>
                  <a:lnTo>
                    <a:pt x="65" y="251"/>
                  </a:lnTo>
                  <a:lnTo>
                    <a:pt x="66" y="251"/>
                  </a:lnTo>
                  <a:lnTo>
                    <a:pt x="68" y="251"/>
                  </a:lnTo>
                  <a:lnTo>
                    <a:pt x="70" y="250"/>
                  </a:lnTo>
                  <a:lnTo>
                    <a:pt x="73" y="246"/>
                  </a:lnTo>
                  <a:lnTo>
                    <a:pt x="70" y="246"/>
                  </a:lnTo>
                  <a:lnTo>
                    <a:pt x="70" y="243"/>
                  </a:lnTo>
                  <a:lnTo>
                    <a:pt x="54" y="241"/>
                  </a:lnTo>
                  <a:lnTo>
                    <a:pt x="45" y="236"/>
                  </a:lnTo>
                  <a:lnTo>
                    <a:pt x="38" y="227"/>
                  </a:lnTo>
                  <a:lnTo>
                    <a:pt x="45" y="225"/>
                  </a:lnTo>
                  <a:lnTo>
                    <a:pt x="51" y="223"/>
                  </a:lnTo>
                  <a:lnTo>
                    <a:pt x="54" y="222"/>
                  </a:lnTo>
                  <a:lnTo>
                    <a:pt x="58" y="220"/>
                  </a:lnTo>
                  <a:lnTo>
                    <a:pt x="61" y="218"/>
                  </a:lnTo>
                  <a:lnTo>
                    <a:pt x="65" y="215"/>
                  </a:lnTo>
                  <a:lnTo>
                    <a:pt x="65" y="211"/>
                  </a:lnTo>
                  <a:lnTo>
                    <a:pt x="51" y="211"/>
                  </a:lnTo>
                  <a:lnTo>
                    <a:pt x="47" y="213"/>
                  </a:lnTo>
                  <a:lnTo>
                    <a:pt x="44" y="213"/>
                  </a:lnTo>
                  <a:lnTo>
                    <a:pt x="40" y="215"/>
                  </a:lnTo>
                  <a:lnTo>
                    <a:pt x="35" y="215"/>
                  </a:lnTo>
                  <a:lnTo>
                    <a:pt x="26" y="199"/>
                  </a:lnTo>
                  <a:lnTo>
                    <a:pt x="16" y="183"/>
                  </a:lnTo>
                  <a:lnTo>
                    <a:pt x="17" y="178"/>
                  </a:lnTo>
                  <a:lnTo>
                    <a:pt x="17" y="175"/>
                  </a:lnTo>
                  <a:lnTo>
                    <a:pt x="19" y="173"/>
                  </a:lnTo>
                  <a:lnTo>
                    <a:pt x="21" y="169"/>
                  </a:lnTo>
                  <a:lnTo>
                    <a:pt x="21" y="166"/>
                  </a:lnTo>
                  <a:lnTo>
                    <a:pt x="23" y="161"/>
                  </a:lnTo>
                  <a:lnTo>
                    <a:pt x="19" y="161"/>
                  </a:lnTo>
                  <a:lnTo>
                    <a:pt x="19" y="157"/>
                  </a:lnTo>
                  <a:lnTo>
                    <a:pt x="16" y="159"/>
                  </a:lnTo>
                  <a:lnTo>
                    <a:pt x="14" y="159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0" y="159"/>
                  </a:lnTo>
                  <a:lnTo>
                    <a:pt x="10" y="157"/>
                  </a:lnTo>
                  <a:lnTo>
                    <a:pt x="7" y="154"/>
                  </a:lnTo>
                  <a:lnTo>
                    <a:pt x="5" y="150"/>
                  </a:lnTo>
                  <a:lnTo>
                    <a:pt x="3" y="147"/>
                  </a:lnTo>
                  <a:lnTo>
                    <a:pt x="2" y="145"/>
                  </a:lnTo>
                  <a:lnTo>
                    <a:pt x="2" y="140"/>
                  </a:lnTo>
                  <a:lnTo>
                    <a:pt x="0" y="134"/>
                  </a:lnTo>
                  <a:lnTo>
                    <a:pt x="19" y="122"/>
                  </a:lnTo>
                  <a:lnTo>
                    <a:pt x="38" y="112"/>
                  </a:lnTo>
                  <a:lnTo>
                    <a:pt x="40" y="117"/>
                  </a:lnTo>
                  <a:lnTo>
                    <a:pt x="42" y="122"/>
                  </a:lnTo>
                  <a:lnTo>
                    <a:pt x="44" y="124"/>
                  </a:lnTo>
                  <a:lnTo>
                    <a:pt x="47" y="126"/>
                  </a:lnTo>
                  <a:lnTo>
                    <a:pt x="49" y="126"/>
                  </a:lnTo>
                  <a:lnTo>
                    <a:pt x="51" y="127"/>
                  </a:lnTo>
                  <a:lnTo>
                    <a:pt x="54" y="129"/>
                  </a:lnTo>
                  <a:lnTo>
                    <a:pt x="58" y="131"/>
                  </a:lnTo>
                  <a:lnTo>
                    <a:pt x="61" y="141"/>
                  </a:lnTo>
                  <a:lnTo>
                    <a:pt x="63" y="154"/>
                  </a:lnTo>
                  <a:lnTo>
                    <a:pt x="65" y="166"/>
                  </a:lnTo>
                  <a:lnTo>
                    <a:pt x="73" y="166"/>
                  </a:lnTo>
                  <a:lnTo>
                    <a:pt x="73" y="157"/>
                  </a:lnTo>
                  <a:lnTo>
                    <a:pt x="70" y="147"/>
                  </a:lnTo>
                  <a:lnTo>
                    <a:pt x="70" y="134"/>
                  </a:lnTo>
                  <a:lnTo>
                    <a:pt x="73" y="122"/>
                  </a:lnTo>
                  <a:lnTo>
                    <a:pt x="77" y="112"/>
                  </a:lnTo>
                  <a:lnTo>
                    <a:pt x="99" y="108"/>
                  </a:lnTo>
                  <a:close/>
                  <a:moveTo>
                    <a:pt x="1082" y="99"/>
                  </a:moveTo>
                  <a:lnTo>
                    <a:pt x="1087" y="103"/>
                  </a:lnTo>
                  <a:lnTo>
                    <a:pt x="1091" y="106"/>
                  </a:lnTo>
                  <a:lnTo>
                    <a:pt x="1096" y="106"/>
                  </a:lnTo>
                  <a:lnTo>
                    <a:pt x="1101" y="106"/>
                  </a:lnTo>
                  <a:lnTo>
                    <a:pt x="1110" y="108"/>
                  </a:lnTo>
                  <a:lnTo>
                    <a:pt x="1108" y="112"/>
                  </a:lnTo>
                  <a:lnTo>
                    <a:pt x="1108" y="113"/>
                  </a:lnTo>
                  <a:lnTo>
                    <a:pt x="1108" y="115"/>
                  </a:lnTo>
                  <a:lnTo>
                    <a:pt x="1107" y="117"/>
                  </a:lnTo>
                  <a:lnTo>
                    <a:pt x="1107" y="119"/>
                  </a:lnTo>
                  <a:lnTo>
                    <a:pt x="1094" y="126"/>
                  </a:lnTo>
                  <a:lnTo>
                    <a:pt x="1077" y="129"/>
                  </a:lnTo>
                  <a:lnTo>
                    <a:pt x="1059" y="131"/>
                  </a:lnTo>
                  <a:lnTo>
                    <a:pt x="1058" y="127"/>
                  </a:lnTo>
                  <a:lnTo>
                    <a:pt x="1058" y="124"/>
                  </a:lnTo>
                  <a:lnTo>
                    <a:pt x="1056" y="120"/>
                  </a:lnTo>
                  <a:lnTo>
                    <a:pt x="1056" y="115"/>
                  </a:lnTo>
                  <a:lnTo>
                    <a:pt x="1061" y="112"/>
                  </a:lnTo>
                  <a:lnTo>
                    <a:pt x="1065" y="108"/>
                  </a:lnTo>
                  <a:lnTo>
                    <a:pt x="1068" y="106"/>
                  </a:lnTo>
                  <a:lnTo>
                    <a:pt x="1072" y="103"/>
                  </a:lnTo>
                  <a:lnTo>
                    <a:pt x="1075" y="101"/>
                  </a:lnTo>
                  <a:lnTo>
                    <a:pt x="1082" y="99"/>
                  </a:lnTo>
                  <a:close/>
                  <a:moveTo>
                    <a:pt x="545" y="99"/>
                  </a:moveTo>
                  <a:lnTo>
                    <a:pt x="559" y="101"/>
                  </a:lnTo>
                  <a:lnTo>
                    <a:pt x="569" y="106"/>
                  </a:lnTo>
                  <a:lnTo>
                    <a:pt x="579" y="112"/>
                  </a:lnTo>
                  <a:lnTo>
                    <a:pt x="576" y="115"/>
                  </a:lnTo>
                  <a:lnTo>
                    <a:pt x="574" y="120"/>
                  </a:lnTo>
                  <a:lnTo>
                    <a:pt x="571" y="122"/>
                  </a:lnTo>
                  <a:lnTo>
                    <a:pt x="566" y="124"/>
                  </a:lnTo>
                  <a:lnTo>
                    <a:pt x="560" y="126"/>
                  </a:lnTo>
                  <a:lnTo>
                    <a:pt x="553" y="126"/>
                  </a:lnTo>
                  <a:lnTo>
                    <a:pt x="548" y="129"/>
                  </a:lnTo>
                  <a:lnTo>
                    <a:pt x="543" y="129"/>
                  </a:lnTo>
                  <a:lnTo>
                    <a:pt x="538" y="131"/>
                  </a:lnTo>
                  <a:lnTo>
                    <a:pt x="531" y="131"/>
                  </a:lnTo>
                  <a:lnTo>
                    <a:pt x="531" y="120"/>
                  </a:lnTo>
                  <a:lnTo>
                    <a:pt x="532" y="113"/>
                  </a:lnTo>
                  <a:lnTo>
                    <a:pt x="539" y="108"/>
                  </a:lnTo>
                  <a:lnTo>
                    <a:pt x="545" y="99"/>
                  </a:lnTo>
                  <a:close/>
                  <a:moveTo>
                    <a:pt x="1175" y="77"/>
                  </a:moveTo>
                  <a:lnTo>
                    <a:pt x="1178" y="77"/>
                  </a:lnTo>
                  <a:lnTo>
                    <a:pt x="1182" y="79"/>
                  </a:lnTo>
                  <a:lnTo>
                    <a:pt x="1183" y="79"/>
                  </a:lnTo>
                  <a:lnTo>
                    <a:pt x="1185" y="79"/>
                  </a:lnTo>
                  <a:lnTo>
                    <a:pt x="1187" y="80"/>
                  </a:lnTo>
                  <a:lnTo>
                    <a:pt x="1183" y="84"/>
                  </a:lnTo>
                  <a:lnTo>
                    <a:pt x="1180" y="87"/>
                  </a:lnTo>
                  <a:lnTo>
                    <a:pt x="1178" y="92"/>
                  </a:lnTo>
                  <a:lnTo>
                    <a:pt x="1176" y="96"/>
                  </a:lnTo>
                  <a:lnTo>
                    <a:pt x="1175" y="103"/>
                  </a:lnTo>
                  <a:lnTo>
                    <a:pt x="1178" y="103"/>
                  </a:lnTo>
                  <a:lnTo>
                    <a:pt x="1182" y="98"/>
                  </a:lnTo>
                  <a:lnTo>
                    <a:pt x="1185" y="94"/>
                  </a:lnTo>
                  <a:lnTo>
                    <a:pt x="1189" y="91"/>
                  </a:lnTo>
                  <a:lnTo>
                    <a:pt x="1194" y="89"/>
                  </a:lnTo>
                  <a:lnTo>
                    <a:pt x="1204" y="99"/>
                  </a:lnTo>
                  <a:lnTo>
                    <a:pt x="1217" y="108"/>
                  </a:lnTo>
                  <a:lnTo>
                    <a:pt x="1225" y="115"/>
                  </a:lnTo>
                  <a:lnTo>
                    <a:pt x="1225" y="138"/>
                  </a:lnTo>
                  <a:lnTo>
                    <a:pt x="1231" y="143"/>
                  </a:lnTo>
                  <a:lnTo>
                    <a:pt x="1236" y="147"/>
                  </a:lnTo>
                  <a:lnTo>
                    <a:pt x="1241" y="148"/>
                  </a:lnTo>
                  <a:lnTo>
                    <a:pt x="1245" y="155"/>
                  </a:lnTo>
                  <a:lnTo>
                    <a:pt x="1248" y="169"/>
                  </a:lnTo>
                  <a:lnTo>
                    <a:pt x="1241" y="178"/>
                  </a:lnTo>
                  <a:lnTo>
                    <a:pt x="1238" y="187"/>
                  </a:lnTo>
                  <a:lnTo>
                    <a:pt x="1231" y="192"/>
                  </a:lnTo>
                  <a:lnTo>
                    <a:pt x="1222" y="194"/>
                  </a:lnTo>
                  <a:lnTo>
                    <a:pt x="1206" y="195"/>
                  </a:lnTo>
                  <a:lnTo>
                    <a:pt x="1194" y="185"/>
                  </a:lnTo>
                  <a:lnTo>
                    <a:pt x="1176" y="176"/>
                  </a:lnTo>
                  <a:lnTo>
                    <a:pt x="1157" y="171"/>
                  </a:lnTo>
                  <a:lnTo>
                    <a:pt x="1138" y="164"/>
                  </a:lnTo>
                  <a:lnTo>
                    <a:pt x="1121" y="157"/>
                  </a:lnTo>
                  <a:lnTo>
                    <a:pt x="1110" y="147"/>
                  </a:lnTo>
                  <a:lnTo>
                    <a:pt x="1117" y="143"/>
                  </a:lnTo>
                  <a:lnTo>
                    <a:pt x="1122" y="140"/>
                  </a:lnTo>
                  <a:lnTo>
                    <a:pt x="1126" y="136"/>
                  </a:lnTo>
                  <a:lnTo>
                    <a:pt x="1128" y="131"/>
                  </a:lnTo>
                  <a:lnTo>
                    <a:pt x="1129" y="122"/>
                  </a:lnTo>
                  <a:lnTo>
                    <a:pt x="1128" y="119"/>
                  </a:lnTo>
                  <a:lnTo>
                    <a:pt x="1126" y="113"/>
                  </a:lnTo>
                  <a:lnTo>
                    <a:pt x="1126" y="106"/>
                  </a:lnTo>
                  <a:lnTo>
                    <a:pt x="1126" y="99"/>
                  </a:lnTo>
                  <a:lnTo>
                    <a:pt x="1126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9" y="96"/>
                  </a:lnTo>
                  <a:lnTo>
                    <a:pt x="1145" y="92"/>
                  </a:lnTo>
                  <a:lnTo>
                    <a:pt x="1162" y="84"/>
                  </a:lnTo>
                  <a:lnTo>
                    <a:pt x="1175" y="77"/>
                  </a:lnTo>
                  <a:close/>
                  <a:moveTo>
                    <a:pt x="953" y="73"/>
                  </a:moveTo>
                  <a:lnTo>
                    <a:pt x="963" y="73"/>
                  </a:lnTo>
                  <a:lnTo>
                    <a:pt x="977" y="87"/>
                  </a:lnTo>
                  <a:lnTo>
                    <a:pt x="995" y="99"/>
                  </a:lnTo>
                  <a:lnTo>
                    <a:pt x="995" y="103"/>
                  </a:lnTo>
                  <a:lnTo>
                    <a:pt x="991" y="103"/>
                  </a:lnTo>
                  <a:lnTo>
                    <a:pt x="991" y="108"/>
                  </a:lnTo>
                  <a:lnTo>
                    <a:pt x="974" y="99"/>
                  </a:lnTo>
                  <a:lnTo>
                    <a:pt x="962" y="87"/>
                  </a:lnTo>
                  <a:lnTo>
                    <a:pt x="953" y="73"/>
                  </a:lnTo>
                  <a:close/>
                  <a:moveTo>
                    <a:pt x="602" y="68"/>
                  </a:moveTo>
                  <a:lnTo>
                    <a:pt x="616" y="72"/>
                  </a:lnTo>
                  <a:lnTo>
                    <a:pt x="627" y="75"/>
                  </a:lnTo>
                  <a:lnTo>
                    <a:pt x="637" y="80"/>
                  </a:lnTo>
                  <a:lnTo>
                    <a:pt x="637" y="89"/>
                  </a:lnTo>
                  <a:lnTo>
                    <a:pt x="628" y="91"/>
                  </a:lnTo>
                  <a:lnTo>
                    <a:pt x="620" y="94"/>
                  </a:lnTo>
                  <a:lnTo>
                    <a:pt x="607" y="96"/>
                  </a:lnTo>
                  <a:lnTo>
                    <a:pt x="602" y="98"/>
                  </a:lnTo>
                  <a:lnTo>
                    <a:pt x="599" y="99"/>
                  </a:lnTo>
                  <a:lnTo>
                    <a:pt x="593" y="99"/>
                  </a:lnTo>
                  <a:lnTo>
                    <a:pt x="588" y="99"/>
                  </a:lnTo>
                  <a:lnTo>
                    <a:pt x="588" y="89"/>
                  </a:lnTo>
                  <a:lnTo>
                    <a:pt x="592" y="84"/>
                  </a:lnTo>
                  <a:lnTo>
                    <a:pt x="597" y="77"/>
                  </a:lnTo>
                  <a:lnTo>
                    <a:pt x="602" y="68"/>
                  </a:lnTo>
                  <a:close/>
                  <a:moveTo>
                    <a:pt x="176" y="58"/>
                  </a:moveTo>
                  <a:lnTo>
                    <a:pt x="176" y="77"/>
                  </a:lnTo>
                  <a:lnTo>
                    <a:pt x="183" y="77"/>
                  </a:lnTo>
                  <a:lnTo>
                    <a:pt x="187" y="75"/>
                  </a:lnTo>
                  <a:lnTo>
                    <a:pt x="190" y="75"/>
                  </a:lnTo>
                  <a:lnTo>
                    <a:pt x="194" y="75"/>
                  </a:lnTo>
                  <a:lnTo>
                    <a:pt x="195" y="75"/>
                  </a:lnTo>
                  <a:lnTo>
                    <a:pt x="199" y="77"/>
                  </a:lnTo>
                  <a:lnTo>
                    <a:pt x="204" y="80"/>
                  </a:lnTo>
                  <a:lnTo>
                    <a:pt x="204" y="89"/>
                  </a:lnTo>
                  <a:lnTo>
                    <a:pt x="208" y="91"/>
                  </a:lnTo>
                  <a:lnTo>
                    <a:pt x="213" y="91"/>
                  </a:lnTo>
                  <a:lnTo>
                    <a:pt x="216" y="89"/>
                  </a:lnTo>
                  <a:lnTo>
                    <a:pt x="222" y="89"/>
                  </a:lnTo>
                  <a:lnTo>
                    <a:pt x="223" y="87"/>
                  </a:lnTo>
                  <a:lnTo>
                    <a:pt x="227" y="89"/>
                  </a:lnTo>
                  <a:lnTo>
                    <a:pt x="230" y="92"/>
                  </a:lnTo>
                  <a:lnTo>
                    <a:pt x="234" y="98"/>
                  </a:lnTo>
                  <a:lnTo>
                    <a:pt x="237" y="103"/>
                  </a:lnTo>
                  <a:lnTo>
                    <a:pt x="232" y="115"/>
                  </a:lnTo>
                  <a:lnTo>
                    <a:pt x="227" y="127"/>
                  </a:lnTo>
                  <a:lnTo>
                    <a:pt x="223" y="141"/>
                  </a:lnTo>
                  <a:lnTo>
                    <a:pt x="211" y="141"/>
                  </a:lnTo>
                  <a:lnTo>
                    <a:pt x="202" y="145"/>
                  </a:lnTo>
                  <a:lnTo>
                    <a:pt x="194" y="150"/>
                  </a:lnTo>
                  <a:lnTo>
                    <a:pt x="180" y="154"/>
                  </a:lnTo>
                  <a:lnTo>
                    <a:pt x="171" y="147"/>
                  </a:lnTo>
                  <a:lnTo>
                    <a:pt x="159" y="143"/>
                  </a:lnTo>
                  <a:lnTo>
                    <a:pt x="147" y="138"/>
                  </a:lnTo>
                  <a:lnTo>
                    <a:pt x="145" y="134"/>
                  </a:lnTo>
                  <a:lnTo>
                    <a:pt x="145" y="131"/>
                  </a:lnTo>
                  <a:lnTo>
                    <a:pt x="143" y="127"/>
                  </a:lnTo>
                  <a:lnTo>
                    <a:pt x="141" y="122"/>
                  </a:lnTo>
                  <a:lnTo>
                    <a:pt x="136" y="117"/>
                  </a:lnTo>
                  <a:lnTo>
                    <a:pt x="131" y="112"/>
                  </a:lnTo>
                  <a:lnTo>
                    <a:pt x="127" y="108"/>
                  </a:lnTo>
                  <a:lnTo>
                    <a:pt x="124" y="101"/>
                  </a:lnTo>
                  <a:lnTo>
                    <a:pt x="122" y="89"/>
                  </a:lnTo>
                  <a:lnTo>
                    <a:pt x="129" y="80"/>
                  </a:lnTo>
                  <a:lnTo>
                    <a:pt x="134" y="73"/>
                  </a:lnTo>
                  <a:lnTo>
                    <a:pt x="141" y="73"/>
                  </a:lnTo>
                  <a:lnTo>
                    <a:pt x="147" y="75"/>
                  </a:lnTo>
                  <a:lnTo>
                    <a:pt x="154" y="77"/>
                  </a:lnTo>
                  <a:lnTo>
                    <a:pt x="161" y="77"/>
                  </a:lnTo>
                  <a:lnTo>
                    <a:pt x="161" y="65"/>
                  </a:lnTo>
                  <a:lnTo>
                    <a:pt x="164" y="63"/>
                  </a:lnTo>
                  <a:lnTo>
                    <a:pt x="168" y="61"/>
                  </a:lnTo>
                  <a:lnTo>
                    <a:pt x="169" y="61"/>
                  </a:lnTo>
                  <a:lnTo>
                    <a:pt x="173" y="59"/>
                  </a:lnTo>
                  <a:lnTo>
                    <a:pt x="176" y="58"/>
                  </a:lnTo>
                  <a:close/>
                  <a:moveTo>
                    <a:pt x="627" y="45"/>
                  </a:moveTo>
                  <a:lnTo>
                    <a:pt x="641" y="45"/>
                  </a:lnTo>
                  <a:lnTo>
                    <a:pt x="649" y="54"/>
                  </a:lnTo>
                  <a:lnTo>
                    <a:pt x="658" y="59"/>
                  </a:lnTo>
                  <a:lnTo>
                    <a:pt x="665" y="66"/>
                  </a:lnTo>
                  <a:lnTo>
                    <a:pt x="672" y="77"/>
                  </a:lnTo>
                  <a:lnTo>
                    <a:pt x="656" y="77"/>
                  </a:lnTo>
                  <a:lnTo>
                    <a:pt x="646" y="66"/>
                  </a:lnTo>
                  <a:lnTo>
                    <a:pt x="635" y="58"/>
                  </a:lnTo>
                  <a:lnTo>
                    <a:pt x="627" y="45"/>
                  </a:lnTo>
                  <a:close/>
                  <a:moveTo>
                    <a:pt x="545" y="42"/>
                  </a:moveTo>
                  <a:lnTo>
                    <a:pt x="552" y="44"/>
                  </a:lnTo>
                  <a:lnTo>
                    <a:pt x="559" y="47"/>
                  </a:lnTo>
                  <a:lnTo>
                    <a:pt x="562" y="51"/>
                  </a:lnTo>
                  <a:lnTo>
                    <a:pt x="567" y="54"/>
                  </a:lnTo>
                  <a:lnTo>
                    <a:pt x="573" y="58"/>
                  </a:lnTo>
                  <a:lnTo>
                    <a:pt x="569" y="68"/>
                  </a:lnTo>
                  <a:lnTo>
                    <a:pt x="548" y="80"/>
                  </a:lnTo>
                  <a:lnTo>
                    <a:pt x="532" y="94"/>
                  </a:lnTo>
                  <a:lnTo>
                    <a:pt x="518" y="112"/>
                  </a:lnTo>
                  <a:lnTo>
                    <a:pt x="515" y="112"/>
                  </a:lnTo>
                  <a:lnTo>
                    <a:pt x="515" y="108"/>
                  </a:lnTo>
                  <a:lnTo>
                    <a:pt x="510" y="105"/>
                  </a:lnTo>
                  <a:lnTo>
                    <a:pt x="506" y="101"/>
                  </a:lnTo>
                  <a:lnTo>
                    <a:pt x="504" y="98"/>
                  </a:lnTo>
                  <a:lnTo>
                    <a:pt x="501" y="94"/>
                  </a:lnTo>
                  <a:lnTo>
                    <a:pt x="499" y="89"/>
                  </a:lnTo>
                  <a:lnTo>
                    <a:pt x="503" y="82"/>
                  </a:lnTo>
                  <a:lnTo>
                    <a:pt x="504" y="77"/>
                  </a:lnTo>
                  <a:lnTo>
                    <a:pt x="506" y="68"/>
                  </a:lnTo>
                  <a:lnTo>
                    <a:pt x="480" y="68"/>
                  </a:lnTo>
                  <a:lnTo>
                    <a:pt x="480" y="61"/>
                  </a:lnTo>
                  <a:lnTo>
                    <a:pt x="494" y="56"/>
                  </a:lnTo>
                  <a:lnTo>
                    <a:pt x="508" y="52"/>
                  </a:lnTo>
                  <a:lnTo>
                    <a:pt x="525" y="49"/>
                  </a:lnTo>
                  <a:lnTo>
                    <a:pt x="527" y="54"/>
                  </a:lnTo>
                  <a:lnTo>
                    <a:pt x="529" y="56"/>
                  </a:lnTo>
                  <a:lnTo>
                    <a:pt x="529" y="58"/>
                  </a:lnTo>
                  <a:lnTo>
                    <a:pt x="531" y="58"/>
                  </a:lnTo>
                  <a:lnTo>
                    <a:pt x="531" y="59"/>
                  </a:lnTo>
                  <a:lnTo>
                    <a:pt x="534" y="61"/>
                  </a:lnTo>
                  <a:lnTo>
                    <a:pt x="536" y="56"/>
                  </a:lnTo>
                  <a:lnTo>
                    <a:pt x="538" y="52"/>
                  </a:lnTo>
                  <a:lnTo>
                    <a:pt x="539" y="49"/>
                  </a:lnTo>
                  <a:lnTo>
                    <a:pt x="543" y="45"/>
                  </a:lnTo>
                  <a:lnTo>
                    <a:pt x="545" y="42"/>
                  </a:lnTo>
                  <a:close/>
                  <a:moveTo>
                    <a:pt x="588" y="23"/>
                  </a:moveTo>
                  <a:lnTo>
                    <a:pt x="592" y="24"/>
                  </a:lnTo>
                  <a:lnTo>
                    <a:pt x="593" y="24"/>
                  </a:lnTo>
                  <a:lnTo>
                    <a:pt x="595" y="26"/>
                  </a:lnTo>
                  <a:lnTo>
                    <a:pt x="595" y="26"/>
                  </a:lnTo>
                  <a:lnTo>
                    <a:pt x="597" y="28"/>
                  </a:lnTo>
                  <a:lnTo>
                    <a:pt x="599" y="31"/>
                  </a:lnTo>
                  <a:lnTo>
                    <a:pt x="602" y="37"/>
                  </a:lnTo>
                  <a:lnTo>
                    <a:pt x="606" y="42"/>
                  </a:lnTo>
                  <a:lnTo>
                    <a:pt x="607" y="49"/>
                  </a:lnTo>
                  <a:lnTo>
                    <a:pt x="599" y="49"/>
                  </a:lnTo>
                  <a:lnTo>
                    <a:pt x="599" y="45"/>
                  </a:lnTo>
                  <a:lnTo>
                    <a:pt x="595" y="42"/>
                  </a:lnTo>
                  <a:lnTo>
                    <a:pt x="592" y="38"/>
                  </a:lnTo>
                  <a:lnTo>
                    <a:pt x="590" y="35"/>
                  </a:lnTo>
                  <a:lnTo>
                    <a:pt x="588" y="30"/>
                  </a:lnTo>
                  <a:lnTo>
                    <a:pt x="588" y="23"/>
                  </a:lnTo>
                  <a:close/>
                  <a:moveTo>
                    <a:pt x="646" y="16"/>
                  </a:moveTo>
                  <a:lnTo>
                    <a:pt x="656" y="19"/>
                  </a:lnTo>
                  <a:lnTo>
                    <a:pt x="656" y="26"/>
                  </a:lnTo>
                  <a:lnTo>
                    <a:pt x="641" y="26"/>
                  </a:lnTo>
                  <a:lnTo>
                    <a:pt x="646" y="16"/>
                  </a:lnTo>
                  <a:close/>
                  <a:moveTo>
                    <a:pt x="1117" y="0"/>
                  </a:moveTo>
                  <a:lnTo>
                    <a:pt x="1122" y="3"/>
                  </a:lnTo>
                  <a:lnTo>
                    <a:pt x="1126" y="7"/>
                  </a:lnTo>
                  <a:lnTo>
                    <a:pt x="1128" y="10"/>
                  </a:lnTo>
                  <a:lnTo>
                    <a:pt x="1129" y="16"/>
                  </a:lnTo>
                  <a:lnTo>
                    <a:pt x="1131" y="19"/>
                  </a:lnTo>
                  <a:lnTo>
                    <a:pt x="1133" y="24"/>
                  </a:lnTo>
                  <a:lnTo>
                    <a:pt x="1136" y="26"/>
                  </a:lnTo>
                  <a:lnTo>
                    <a:pt x="1147" y="31"/>
                  </a:lnTo>
                  <a:lnTo>
                    <a:pt x="1157" y="33"/>
                  </a:lnTo>
                  <a:lnTo>
                    <a:pt x="1164" y="33"/>
                  </a:lnTo>
                  <a:lnTo>
                    <a:pt x="1169" y="37"/>
                  </a:lnTo>
                  <a:lnTo>
                    <a:pt x="1173" y="44"/>
                  </a:lnTo>
                  <a:lnTo>
                    <a:pt x="1175" y="58"/>
                  </a:lnTo>
                  <a:lnTo>
                    <a:pt x="1173" y="59"/>
                  </a:lnTo>
                  <a:lnTo>
                    <a:pt x="1173" y="59"/>
                  </a:lnTo>
                  <a:lnTo>
                    <a:pt x="1173" y="61"/>
                  </a:lnTo>
                  <a:lnTo>
                    <a:pt x="1173" y="63"/>
                  </a:lnTo>
                  <a:lnTo>
                    <a:pt x="1171" y="65"/>
                  </a:lnTo>
                  <a:lnTo>
                    <a:pt x="1149" y="65"/>
                  </a:lnTo>
                  <a:lnTo>
                    <a:pt x="1126" y="65"/>
                  </a:lnTo>
                  <a:lnTo>
                    <a:pt x="1107" y="73"/>
                  </a:lnTo>
                  <a:lnTo>
                    <a:pt x="1103" y="75"/>
                  </a:lnTo>
                  <a:lnTo>
                    <a:pt x="1101" y="79"/>
                  </a:lnTo>
                  <a:lnTo>
                    <a:pt x="1100" y="80"/>
                  </a:lnTo>
                  <a:lnTo>
                    <a:pt x="1098" y="82"/>
                  </a:lnTo>
                  <a:lnTo>
                    <a:pt x="1096" y="84"/>
                  </a:lnTo>
                  <a:lnTo>
                    <a:pt x="1093" y="86"/>
                  </a:lnTo>
                  <a:lnTo>
                    <a:pt x="1087" y="89"/>
                  </a:lnTo>
                  <a:lnTo>
                    <a:pt x="1084" y="84"/>
                  </a:lnTo>
                  <a:lnTo>
                    <a:pt x="1082" y="80"/>
                  </a:lnTo>
                  <a:lnTo>
                    <a:pt x="1079" y="77"/>
                  </a:lnTo>
                  <a:lnTo>
                    <a:pt x="1091" y="47"/>
                  </a:lnTo>
                  <a:lnTo>
                    <a:pt x="1103" y="23"/>
                  </a:lnTo>
                  <a:lnTo>
                    <a:pt x="1117" y="0"/>
                  </a:lnTo>
                  <a:close/>
                  <a:moveTo>
                    <a:pt x="995" y="0"/>
                  </a:moveTo>
                  <a:lnTo>
                    <a:pt x="1004" y="9"/>
                  </a:lnTo>
                  <a:lnTo>
                    <a:pt x="1009" y="19"/>
                  </a:lnTo>
                  <a:lnTo>
                    <a:pt x="1014" y="31"/>
                  </a:lnTo>
                  <a:lnTo>
                    <a:pt x="1005" y="31"/>
                  </a:lnTo>
                  <a:lnTo>
                    <a:pt x="1005" y="26"/>
                  </a:lnTo>
                  <a:lnTo>
                    <a:pt x="1002" y="23"/>
                  </a:lnTo>
                  <a:lnTo>
                    <a:pt x="998" y="19"/>
                  </a:lnTo>
                  <a:lnTo>
                    <a:pt x="997" y="14"/>
                  </a:lnTo>
                  <a:lnTo>
                    <a:pt x="995" y="9"/>
                  </a:lnTo>
                  <a:lnTo>
                    <a:pt x="99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17">
              <a:extLst>
                <a:ext uri="{FF2B5EF4-FFF2-40B4-BE49-F238E27FC236}">
                  <a16:creationId xmlns:a16="http://schemas.microsoft.com/office/drawing/2014/main" id="{6122B17D-051C-443D-B57E-55DA9FA7FD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869" y="4470400"/>
              <a:ext cx="1468438" cy="933450"/>
            </a:xfrm>
            <a:custGeom>
              <a:avLst/>
              <a:gdLst>
                <a:gd name="T0" fmla="*/ 489 w 925"/>
                <a:gd name="T1" fmla="*/ 520 h 588"/>
                <a:gd name="T2" fmla="*/ 484 w 925"/>
                <a:gd name="T3" fmla="*/ 472 h 588"/>
                <a:gd name="T4" fmla="*/ 800 w 925"/>
                <a:gd name="T5" fmla="*/ 463 h 588"/>
                <a:gd name="T6" fmla="*/ 810 w 925"/>
                <a:gd name="T7" fmla="*/ 463 h 588"/>
                <a:gd name="T8" fmla="*/ 817 w 925"/>
                <a:gd name="T9" fmla="*/ 473 h 588"/>
                <a:gd name="T10" fmla="*/ 796 w 925"/>
                <a:gd name="T11" fmla="*/ 529 h 588"/>
                <a:gd name="T12" fmla="*/ 768 w 925"/>
                <a:gd name="T13" fmla="*/ 547 h 588"/>
                <a:gd name="T14" fmla="*/ 756 w 925"/>
                <a:gd name="T15" fmla="*/ 576 h 588"/>
                <a:gd name="T16" fmla="*/ 716 w 925"/>
                <a:gd name="T17" fmla="*/ 576 h 588"/>
                <a:gd name="T18" fmla="*/ 712 w 925"/>
                <a:gd name="T19" fmla="*/ 543 h 588"/>
                <a:gd name="T20" fmla="*/ 754 w 925"/>
                <a:gd name="T21" fmla="*/ 520 h 588"/>
                <a:gd name="T22" fmla="*/ 784 w 925"/>
                <a:gd name="T23" fmla="*/ 330 h 588"/>
                <a:gd name="T24" fmla="*/ 850 w 925"/>
                <a:gd name="T25" fmla="*/ 396 h 588"/>
                <a:gd name="T26" fmla="*/ 870 w 925"/>
                <a:gd name="T27" fmla="*/ 390 h 588"/>
                <a:gd name="T28" fmla="*/ 870 w 925"/>
                <a:gd name="T29" fmla="*/ 423 h 588"/>
                <a:gd name="T30" fmla="*/ 826 w 925"/>
                <a:gd name="T31" fmla="*/ 470 h 588"/>
                <a:gd name="T32" fmla="*/ 826 w 925"/>
                <a:gd name="T33" fmla="*/ 445 h 588"/>
                <a:gd name="T34" fmla="*/ 810 w 925"/>
                <a:gd name="T35" fmla="*/ 433 h 588"/>
                <a:gd name="T36" fmla="*/ 815 w 925"/>
                <a:gd name="T37" fmla="*/ 417 h 588"/>
                <a:gd name="T38" fmla="*/ 793 w 925"/>
                <a:gd name="T39" fmla="*/ 355 h 588"/>
                <a:gd name="T40" fmla="*/ 765 w 925"/>
                <a:gd name="T41" fmla="*/ 170 h 588"/>
                <a:gd name="T42" fmla="*/ 721 w 925"/>
                <a:gd name="T43" fmla="*/ 147 h 588"/>
                <a:gd name="T44" fmla="*/ 915 w 925"/>
                <a:gd name="T45" fmla="*/ 91 h 588"/>
                <a:gd name="T46" fmla="*/ 918 w 925"/>
                <a:gd name="T47" fmla="*/ 115 h 588"/>
                <a:gd name="T48" fmla="*/ 906 w 925"/>
                <a:gd name="T49" fmla="*/ 86 h 588"/>
                <a:gd name="T50" fmla="*/ 754 w 925"/>
                <a:gd name="T51" fmla="*/ 68 h 588"/>
                <a:gd name="T52" fmla="*/ 763 w 925"/>
                <a:gd name="T53" fmla="*/ 91 h 588"/>
                <a:gd name="T54" fmla="*/ 746 w 925"/>
                <a:gd name="T55" fmla="*/ 65 h 588"/>
                <a:gd name="T56" fmla="*/ 435 w 925"/>
                <a:gd name="T57" fmla="*/ 47 h 588"/>
                <a:gd name="T58" fmla="*/ 458 w 925"/>
                <a:gd name="T59" fmla="*/ 60 h 588"/>
                <a:gd name="T60" fmla="*/ 477 w 925"/>
                <a:gd name="T61" fmla="*/ 122 h 588"/>
                <a:gd name="T62" fmla="*/ 506 w 925"/>
                <a:gd name="T63" fmla="*/ 143 h 588"/>
                <a:gd name="T64" fmla="*/ 564 w 925"/>
                <a:gd name="T65" fmla="*/ 215 h 588"/>
                <a:gd name="T66" fmla="*/ 552 w 925"/>
                <a:gd name="T67" fmla="*/ 339 h 588"/>
                <a:gd name="T68" fmla="*/ 515 w 925"/>
                <a:gd name="T69" fmla="*/ 426 h 588"/>
                <a:gd name="T70" fmla="*/ 449 w 925"/>
                <a:gd name="T71" fmla="*/ 426 h 588"/>
                <a:gd name="T72" fmla="*/ 381 w 925"/>
                <a:gd name="T73" fmla="*/ 396 h 588"/>
                <a:gd name="T74" fmla="*/ 356 w 925"/>
                <a:gd name="T75" fmla="*/ 384 h 588"/>
                <a:gd name="T76" fmla="*/ 355 w 925"/>
                <a:gd name="T77" fmla="*/ 374 h 588"/>
                <a:gd name="T78" fmla="*/ 344 w 925"/>
                <a:gd name="T79" fmla="*/ 377 h 588"/>
                <a:gd name="T80" fmla="*/ 349 w 925"/>
                <a:gd name="T81" fmla="*/ 360 h 588"/>
                <a:gd name="T82" fmla="*/ 318 w 925"/>
                <a:gd name="T83" fmla="*/ 369 h 588"/>
                <a:gd name="T84" fmla="*/ 259 w 925"/>
                <a:gd name="T85" fmla="*/ 327 h 588"/>
                <a:gd name="T86" fmla="*/ 157 w 925"/>
                <a:gd name="T87" fmla="*/ 339 h 588"/>
                <a:gd name="T88" fmla="*/ 75 w 925"/>
                <a:gd name="T89" fmla="*/ 370 h 588"/>
                <a:gd name="T90" fmla="*/ 26 w 925"/>
                <a:gd name="T91" fmla="*/ 360 h 588"/>
                <a:gd name="T92" fmla="*/ 18 w 925"/>
                <a:gd name="T93" fmla="*/ 273 h 588"/>
                <a:gd name="T94" fmla="*/ 9 w 925"/>
                <a:gd name="T95" fmla="*/ 229 h 588"/>
                <a:gd name="T96" fmla="*/ 7 w 925"/>
                <a:gd name="T97" fmla="*/ 215 h 588"/>
                <a:gd name="T98" fmla="*/ 33 w 925"/>
                <a:gd name="T99" fmla="*/ 152 h 588"/>
                <a:gd name="T100" fmla="*/ 116 w 925"/>
                <a:gd name="T101" fmla="*/ 135 h 588"/>
                <a:gd name="T102" fmla="*/ 161 w 925"/>
                <a:gd name="T103" fmla="*/ 77 h 588"/>
                <a:gd name="T104" fmla="*/ 210 w 925"/>
                <a:gd name="T105" fmla="*/ 53 h 588"/>
                <a:gd name="T106" fmla="*/ 225 w 925"/>
                <a:gd name="T107" fmla="*/ 68 h 588"/>
                <a:gd name="T108" fmla="*/ 264 w 925"/>
                <a:gd name="T109" fmla="*/ 32 h 588"/>
                <a:gd name="T110" fmla="*/ 280 w 925"/>
                <a:gd name="T111" fmla="*/ 16 h 588"/>
                <a:gd name="T112" fmla="*/ 330 w 925"/>
                <a:gd name="T113" fmla="*/ 47 h 588"/>
                <a:gd name="T114" fmla="*/ 395 w 925"/>
                <a:gd name="T115" fmla="*/ 10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5" h="588">
                  <a:moveTo>
                    <a:pt x="503" y="461"/>
                  </a:moveTo>
                  <a:lnTo>
                    <a:pt x="508" y="475"/>
                  </a:lnTo>
                  <a:lnTo>
                    <a:pt x="510" y="491"/>
                  </a:lnTo>
                  <a:lnTo>
                    <a:pt x="506" y="506"/>
                  </a:lnTo>
                  <a:lnTo>
                    <a:pt x="498" y="515"/>
                  </a:lnTo>
                  <a:lnTo>
                    <a:pt x="489" y="520"/>
                  </a:lnTo>
                  <a:lnTo>
                    <a:pt x="477" y="526"/>
                  </a:lnTo>
                  <a:lnTo>
                    <a:pt x="472" y="505"/>
                  </a:lnTo>
                  <a:lnTo>
                    <a:pt x="465" y="484"/>
                  </a:lnTo>
                  <a:lnTo>
                    <a:pt x="458" y="465"/>
                  </a:lnTo>
                  <a:lnTo>
                    <a:pt x="472" y="465"/>
                  </a:lnTo>
                  <a:lnTo>
                    <a:pt x="484" y="472"/>
                  </a:lnTo>
                  <a:lnTo>
                    <a:pt x="494" y="470"/>
                  </a:lnTo>
                  <a:lnTo>
                    <a:pt x="503" y="461"/>
                  </a:lnTo>
                  <a:close/>
                  <a:moveTo>
                    <a:pt x="791" y="458"/>
                  </a:moveTo>
                  <a:lnTo>
                    <a:pt x="794" y="459"/>
                  </a:lnTo>
                  <a:lnTo>
                    <a:pt x="798" y="461"/>
                  </a:lnTo>
                  <a:lnTo>
                    <a:pt x="800" y="463"/>
                  </a:lnTo>
                  <a:lnTo>
                    <a:pt x="801" y="465"/>
                  </a:lnTo>
                  <a:lnTo>
                    <a:pt x="803" y="466"/>
                  </a:lnTo>
                  <a:lnTo>
                    <a:pt x="807" y="470"/>
                  </a:lnTo>
                  <a:lnTo>
                    <a:pt x="807" y="468"/>
                  </a:lnTo>
                  <a:lnTo>
                    <a:pt x="808" y="466"/>
                  </a:lnTo>
                  <a:lnTo>
                    <a:pt x="810" y="463"/>
                  </a:lnTo>
                  <a:lnTo>
                    <a:pt x="810" y="461"/>
                  </a:lnTo>
                  <a:lnTo>
                    <a:pt x="812" y="461"/>
                  </a:lnTo>
                  <a:lnTo>
                    <a:pt x="814" y="461"/>
                  </a:lnTo>
                  <a:lnTo>
                    <a:pt x="814" y="465"/>
                  </a:lnTo>
                  <a:lnTo>
                    <a:pt x="815" y="468"/>
                  </a:lnTo>
                  <a:lnTo>
                    <a:pt x="817" y="473"/>
                  </a:lnTo>
                  <a:lnTo>
                    <a:pt x="817" y="479"/>
                  </a:lnTo>
                  <a:lnTo>
                    <a:pt x="817" y="484"/>
                  </a:lnTo>
                  <a:lnTo>
                    <a:pt x="805" y="498"/>
                  </a:lnTo>
                  <a:lnTo>
                    <a:pt x="794" y="515"/>
                  </a:lnTo>
                  <a:lnTo>
                    <a:pt x="798" y="526"/>
                  </a:lnTo>
                  <a:lnTo>
                    <a:pt x="796" y="529"/>
                  </a:lnTo>
                  <a:lnTo>
                    <a:pt x="791" y="533"/>
                  </a:lnTo>
                  <a:lnTo>
                    <a:pt x="786" y="534"/>
                  </a:lnTo>
                  <a:lnTo>
                    <a:pt x="781" y="536"/>
                  </a:lnTo>
                  <a:lnTo>
                    <a:pt x="775" y="540"/>
                  </a:lnTo>
                  <a:lnTo>
                    <a:pt x="772" y="541"/>
                  </a:lnTo>
                  <a:lnTo>
                    <a:pt x="768" y="547"/>
                  </a:lnTo>
                  <a:lnTo>
                    <a:pt x="768" y="552"/>
                  </a:lnTo>
                  <a:lnTo>
                    <a:pt x="767" y="557"/>
                  </a:lnTo>
                  <a:lnTo>
                    <a:pt x="767" y="562"/>
                  </a:lnTo>
                  <a:lnTo>
                    <a:pt x="765" y="569"/>
                  </a:lnTo>
                  <a:lnTo>
                    <a:pt x="761" y="573"/>
                  </a:lnTo>
                  <a:lnTo>
                    <a:pt x="756" y="576"/>
                  </a:lnTo>
                  <a:lnTo>
                    <a:pt x="751" y="580"/>
                  </a:lnTo>
                  <a:lnTo>
                    <a:pt x="746" y="583"/>
                  </a:lnTo>
                  <a:lnTo>
                    <a:pt x="740" y="588"/>
                  </a:lnTo>
                  <a:lnTo>
                    <a:pt x="733" y="588"/>
                  </a:lnTo>
                  <a:lnTo>
                    <a:pt x="725" y="582"/>
                  </a:lnTo>
                  <a:lnTo>
                    <a:pt x="716" y="576"/>
                  </a:lnTo>
                  <a:lnTo>
                    <a:pt x="709" y="571"/>
                  </a:lnTo>
                  <a:lnTo>
                    <a:pt x="702" y="561"/>
                  </a:lnTo>
                  <a:lnTo>
                    <a:pt x="707" y="557"/>
                  </a:lnTo>
                  <a:lnTo>
                    <a:pt x="709" y="552"/>
                  </a:lnTo>
                  <a:lnTo>
                    <a:pt x="711" y="548"/>
                  </a:lnTo>
                  <a:lnTo>
                    <a:pt x="712" y="543"/>
                  </a:lnTo>
                  <a:lnTo>
                    <a:pt x="714" y="538"/>
                  </a:lnTo>
                  <a:lnTo>
                    <a:pt x="718" y="534"/>
                  </a:lnTo>
                  <a:lnTo>
                    <a:pt x="728" y="531"/>
                  </a:lnTo>
                  <a:lnTo>
                    <a:pt x="739" y="529"/>
                  </a:lnTo>
                  <a:lnTo>
                    <a:pt x="749" y="526"/>
                  </a:lnTo>
                  <a:lnTo>
                    <a:pt x="754" y="520"/>
                  </a:lnTo>
                  <a:lnTo>
                    <a:pt x="763" y="508"/>
                  </a:lnTo>
                  <a:lnTo>
                    <a:pt x="770" y="494"/>
                  </a:lnTo>
                  <a:lnTo>
                    <a:pt x="779" y="480"/>
                  </a:lnTo>
                  <a:lnTo>
                    <a:pt x="786" y="466"/>
                  </a:lnTo>
                  <a:lnTo>
                    <a:pt x="791" y="458"/>
                  </a:lnTo>
                  <a:close/>
                  <a:moveTo>
                    <a:pt x="784" y="330"/>
                  </a:moveTo>
                  <a:lnTo>
                    <a:pt x="791" y="330"/>
                  </a:lnTo>
                  <a:lnTo>
                    <a:pt x="807" y="346"/>
                  </a:lnTo>
                  <a:lnTo>
                    <a:pt x="821" y="360"/>
                  </a:lnTo>
                  <a:lnTo>
                    <a:pt x="835" y="376"/>
                  </a:lnTo>
                  <a:lnTo>
                    <a:pt x="845" y="396"/>
                  </a:lnTo>
                  <a:lnTo>
                    <a:pt x="850" y="396"/>
                  </a:lnTo>
                  <a:lnTo>
                    <a:pt x="856" y="396"/>
                  </a:lnTo>
                  <a:lnTo>
                    <a:pt x="859" y="396"/>
                  </a:lnTo>
                  <a:lnTo>
                    <a:pt x="861" y="396"/>
                  </a:lnTo>
                  <a:lnTo>
                    <a:pt x="864" y="396"/>
                  </a:lnTo>
                  <a:lnTo>
                    <a:pt x="868" y="393"/>
                  </a:lnTo>
                  <a:lnTo>
                    <a:pt x="870" y="390"/>
                  </a:lnTo>
                  <a:lnTo>
                    <a:pt x="871" y="384"/>
                  </a:lnTo>
                  <a:lnTo>
                    <a:pt x="875" y="384"/>
                  </a:lnTo>
                  <a:lnTo>
                    <a:pt x="875" y="407"/>
                  </a:lnTo>
                  <a:lnTo>
                    <a:pt x="873" y="412"/>
                  </a:lnTo>
                  <a:lnTo>
                    <a:pt x="871" y="417"/>
                  </a:lnTo>
                  <a:lnTo>
                    <a:pt x="870" y="423"/>
                  </a:lnTo>
                  <a:lnTo>
                    <a:pt x="868" y="426"/>
                  </a:lnTo>
                  <a:lnTo>
                    <a:pt x="856" y="426"/>
                  </a:lnTo>
                  <a:lnTo>
                    <a:pt x="856" y="438"/>
                  </a:lnTo>
                  <a:lnTo>
                    <a:pt x="845" y="449"/>
                  </a:lnTo>
                  <a:lnTo>
                    <a:pt x="836" y="459"/>
                  </a:lnTo>
                  <a:lnTo>
                    <a:pt x="826" y="470"/>
                  </a:lnTo>
                  <a:lnTo>
                    <a:pt x="826" y="465"/>
                  </a:lnTo>
                  <a:lnTo>
                    <a:pt x="824" y="461"/>
                  </a:lnTo>
                  <a:lnTo>
                    <a:pt x="824" y="458"/>
                  </a:lnTo>
                  <a:lnTo>
                    <a:pt x="824" y="452"/>
                  </a:lnTo>
                  <a:lnTo>
                    <a:pt x="826" y="449"/>
                  </a:lnTo>
                  <a:lnTo>
                    <a:pt x="826" y="445"/>
                  </a:lnTo>
                  <a:lnTo>
                    <a:pt x="826" y="442"/>
                  </a:lnTo>
                  <a:lnTo>
                    <a:pt x="824" y="440"/>
                  </a:lnTo>
                  <a:lnTo>
                    <a:pt x="821" y="438"/>
                  </a:lnTo>
                  <a:lnTo>
                    <a:pt x="817" y="437"/>
                  </a:lnTo>
                  <a:lnTo>
                    <a:pt x="814" y="435"/>
                  </a:lnTo>
                  <a:lnTo>
                    <a:pt x="810" y="433"/>
                  </a:lnTo>
                  <a:lnTo>
                    <a:pt x="807" y="431"/>
                  </a:lnTo>
                  <a:lnTo>
                    <a:pt x="805" y="430"/>
                  </a:lnTo>
                  <a:lnTo>
                    <a:pt x="805" y="428"/>
                  </a:lnTo>
                  <a:lnTo>
                    <a:pt x="807" y="426"/>
                  </a:lnTo>
                  <a:lnTo>
                    <a:pt x="810" y="421"/>
                  </a:lnTo>
                  <a:lnTo>
                    <a:pt x="815" y="417"/>
                  </a:lnTo>
                  <a:lnTo>
                    <a:pt x="821" y="412"/>
                  </a:lnTo>
                  <a:lnTo>
                    <a:pt x="826" y="407"/>
                  </a:lnTo>
                  <a:lnTo>
                    <a:pt x="819" y="400"/>
                  </a:lnTo>
                  <a:lnTo>
                    <a:pt x="812" y="388"/>
                  </a:lnTo>
                  <a:lnTo>
                    <a:pt x="801" y="370"/>
                  </a:lnTo>
                  <a:lnTo>
                    <a:pt x="793" y="355"/>
                  </a:lnTo>
                  <a:lnTo>
                    <a:pt x="788" y="341"/>
                  </a:lnTo>
                  <a:lnTo>
                    <a:pt x="784" y="330"/>
                  </a:lnTo>
                  <a:close/>
                  <a:moveTo>
                    <a:pt x="721" y="147"/>
                  </a:moveTo>
                  <a:lnTo>
                    <a:pt x="730" y="147"/>
                  </a:lnTo>
                  <a:lnTo>
                    <a:pt x="746" y="159"/>
                  </a:lnTo>
                  <a:lnTo>
                    <a:pt x="765" y="170"/>
                  </a:lnTo>
                  <a:lnTo>
                    <a:pt x="765" y="180"/>
                  </a:lnTo>
                  <a:lnTo>
                    <a:pt x="753" y="180"/>
                  </a:lnTo>
                  <a:lnTo>
                    <a:pt x="744" y="173"/>
                  </a:lnTo>
                  <a:lnTo>
                    <a:pt x="735" y="166"/>
                  </a:lnTo>
                  <a:lnTo>
                    <a:pt x="728" y="157"/>
                  </a:lnTo>
                  <a:lnTo>
                    <a:pt x="721" y="147"/>
                  </a:lnTo>
                  <a:close/>
                  <a:moveTo>
                    <a:pt x="906" y="86"/>
                  </a:moveTo>
                  <a:lnTo>
                    <a:pt x="910" y="86"/>
                  </a:lnTo>
                  <a:lnTo>
                    <a:pt x="913" y="88"/>
                  </a:lnTo>
                  <a:lnTo>
                    <a:pt x="913" y="88"/>
                  </a:lnTo>
                  <a:lnTo>
                    <a:pt x="915" y="89"/>
                  </a:lnTo>
                  <a:lnTo>
                    <a:pt x="915" y="91"/>
                  </a:lnTo>
                  <a:lnTo>
                    <a:pt x="917" y="93"/>
                  </a:lnTo>
                  <a:lnTo>
                    <a:pt x="918" y="96"/>
                  </a:lnTo>
                  <a:lnTo>
                    <a:pt x="922" y="102"/>
                  </a:lnTo>
                  <a:lnTo>
                    <a:pt x="924" y="108"/>
                  </a:lnTo>
                  <a:lnTo>
                    <a:pt x="925" y="115"/>
                  </a:lnTo>
                  <a:lnTo>
                    <a:pt x="918" y="115"/>
                  </a:lnTo>
                  <a:lnTo>
                    <a:pt x="918" y="108"/>
                  </a:lnTo>
                  <a:lnTo>
                    <a:pt x="913" y="105"/>
                  </a:lnTo>
                  <a:lnTo>
                    <a:pt x="911" y="100"/>
                  </a:lnTo>
                  <a:lnTo>
                    <a:pt x="910" y="96"/>
                  </a:lnTo>
                  <a:lnTo>
                    <a:pt x="908" y="91"/>
                  </a:lnTo>
                  <a:lnTo>
                    <a:pt x="906" y="86"/>
                  </a:lnTo>
                  <a:close/>
                  <a:moveTo>
                    <a:pt x="746" y="65"/>
                  </a:moveTo>
                  <a:lnTo>
                    <a:pt x="749" y="65"/>
                  </a:lnTo>
                  <a:lnTo>
                    <a:pt x="751" y="67"/>
                  </a:lnTo>
                  <a:lnTo>
                    <a:pt x="751" y="68"/>
                  </a:lnTo>
                  <a:lnTo>
                    <a:pt x="753" y="68"/>
                  </a:lnTo>
                  <a:lnTo>
                    <a:pt x="754" y="68"/>
                  </a:lnTo>
                  <a:lnTo>
                    <a:pt x="756" y="70"/>
                  </a:lnTo>
                  <a:lnTo>
                    <a:pt x="758" y="75"/>
                  </a:lnTo>
                  <a:lnTo>
                    <a:pt x="758" y="81"/>
                  </a:lnTo>
                  <a:lnTo>
                    <a:pt x="760" y="84"/>
                  </a:lnTo>
                  <a:lnTo>
                    <a:pt x="761" y="88"/>
                  </a:lnTo>
                  <a:lnTo>
                    <a:pt x="763" y="91"/>
                  </a:lnTo>
                  <a:lnTo>
                    <a:pt x="765" y="96"/>
                  </a:lnTo>
                  <a:lnTo>
                    <a:pt x="753" y="96"/>
                  </a:lnTo>
                  <a:lnTo>
                    <a:pt x="751" y="88"/>
                  </a:lnTo>
                  <a:lnTo>
                    <a:pt x="747" y="82"/>
                  </a:lnTo>
                  <a:lnTo>
                    <a:pt x="746" y="75"/>
                  </a:lnTo>
                  <a:lnTo>
                    <a:pt x="746" y="65"/>
                  </a:lnTo>
                  <a:close/>
                  <a:moveTo>
                    <a:pt x="419" y="0"/>
                  </a:moveTo>
                  <a:lnTo>
                    <a:pt x="423" y="0"/>
                  </a:lnTo>
                  <a:lnTo>
                    <a:pt x="424" y="9"/>
                  </a:lnTo>
                  <a:lnTo>
                    <a:pt x="426" y="21"/>
                  </a:lnTo>
                  <a:lnTo>
                    <a:pt x="431" y="35"/>
                  </a:lnTo>
                  <a:lnTo>
                    <a:pt x="435" y="47"/>
                  </a:lnTo>
                  <a:lnTo>
                    <a:pt x="438" y="54"/>
                  </a:lnTo>
                  <a:lnTo>
                    <a:pt x="440" y="56"/>
                  </a:lnTo>
                  <a:lnTo>
                    <a:pt x="445" y="58"/>
                  </a:lnTo>
                  <a:lnTo>
                    <a:pt x="449" y="58"/>
                  </a:lnTo>
                  <a:lnTo>
                    <a:pt x="454" y="60"/>
                  </a:lnTo>
                  <a:lnTo>
                    <a:pt x="458" y="60"/>
                  </a:lnTo>
                  <a:lnTo>
                    <a:pt x="461" y="61"/>
                  </a:lnTo>
                  <a:lnTo>
                    <a:pt x="461" y="67"/>
                  </a:lnTo>
                  <a:lnTo>
                    <a:pt x="465" y="79"/>
                  </a:lnTo>
                  <a:lnTo>
                    <a:pt x="468" y="93"/>
                  </a:lnTo>
                  <a:lnTo>
                    <a:pt x="473" y="110"/>
                  </a:lnTo>
                  <a:lnTo>
                    <a:pt x="477" y="122"/>
                  </a:lnTo>
                  <a:lnTo>
                    <a:pt x="480" y="131"/>
                  </a:lnTo>
                  <a:lnTo>
                    <a:pt x="489" y="131"/>
                  </a:lnTo>
                  <a:lnTo>
                    <a:pt x="494" y="133"/>
                  </a:lnTo>
                  <a:lnTo>
                    <a:pt x="500" y="135"/>
                  </a:lnTo>
                  <a:lnTo>
                    <a:pt x="503" y="138"/>
                  </a:lnTo>
                  <a:lnTo>
                    <a:pt x="506" y="143"/>
                  </a:lnTo>
                  <a:lnTo>
                    <a:pt x="515" y="156"/>
                  </a:lnTo>
                  <a:lnTo>
                    <a:pt x="519" y="173"/>
                  </a:lnTo>
                  <a:lnTo>
                    <a:pt x="538" y="173"/>
                  </a:lnTo>
                  <a:lnTo>
                    <a:pt x="545" y="191"/>
                  </a:lnTo>
                  <a:lnTo>
                    <a:pt x="555" y="203"/>
                  </a:lnTo>
                  <a:lnTo>
                    <a:pt x="564" y="215"/>
                  </a:lnTo>
                  <a:lnTo>
                    <a:pt x="573" y="231"/>
                  </a:lnTo>
                  <a:lnTo>
                    <a:pt x="576" y="257"/>
                  </a:lnTo>
                  <a:lnTo>
                    <a:pt x="575" y="278"/>
                  </a:lnTo>
                  <a:lnTo>
                    <a:pt x="569" y="299"/>
                  </a:lnTo>
                  <a:lnTo>
                    <a:pt x="561" y="318"/>
                  </a:lnTo>
                  <a:lnTo>
                    <a:pt x="552" y="339"/>
                  </a:lnTo>
                  <a:lnTo>
                    <a:pt x="541" y="362"/>
                  </a:lnTo>
                  <a:lnTo>
                    <a:pt x="538" y="376"/>
                  </a:lnTo>
                  <a:lnTo>
                    <a:pt x="533" y="390"/>
                  </a:lnTo>
                  <a:lnTo>
                    <a:pt x="529" y="405"/>
                  </a:lnTo>
                  <a:lnTo>
                    <a:pt x="524" y="417"/>
                  </a:lnTo>
                  <a:lnTo>
                    <a:pt x="515" y="426"/>
                  </a:lnTo>
                  <a:lnTo>
                    <a:pt x="505" y="431"/>
                  </a:lnTo>
                  <a:lnTo>
                    <a:pt x="493" y="437"/>
                  </a:lnTo>
                  <a:lnTo>
                    <a:pt x="480" y="442"/>
                  </a:lnTo>
                  <a:lnTo>
                    <a:pt x="472" y="445"/>
                  </a:lnTo>
                  <a:lnTo>
                    <a:pt x="461" y="437"/>
                  </a:lnTo>
                  <a:lnTo>
                    <a:pt x="449" y="426"/>
                  </a:lnTo>
                  <a:lnTo>
                    <a:pt x="440" y="433"/>
                  </a:lnTo>
                  <a:lnTo>
                    <a:pt x="430" y="437"/>
                  </a:lnTo>
                  <a:lnTo>
                    <a:pt x="417" y="435"/>
                  </a:lnTo>
                  <a:lnTo>
                    <a:pt x="404" y="433"/>
                  </a:lnTo>
                  <a:lnTo>
                    <a:pt x="388" y="431"/>
                  </a:lnTo>
                  <a:lnTo>
                    <a:pt x="381" y="396"/>
                  </a:lnTo>
                  <a:lnTo>
                    <a:pt x="376" y="395"/>
                  </a:lnTo>
                  <a:lnTo>
                    <a:pt x="370" y="393"/>
                  </a:lnTo>
                  <a:lnTo>
                    <a:pt x="365" y="391"/>
                  </a:lnTo>
                  <a:lnTo>
                    <a:pt x="362" y="388"/>
                  </a:lnTo>
                  <a:lnTo>
                    <a:pt x="358" y="386"/>
                  </a:lnTo>
                  <a:lnTo>
                    <a:pt x="356" y="384"/>
                  </a:lnTo>
                  <a:lnTo>
                    <a:pt x="356" y="383"/>
                  </a:lnTo>
                  <a:lnTo>
                    <a:pt x="358" y="381"/>
                  </a:lnTo>
                  <a:lnTo>
                    <a:pt x="358" y="379"/>
                  </a:lnTo>
                  <a:lnTo>
                    <a:pt x="358" y="377"/>
                  </a:lnTo>
                  <a:lnTo>
                    <a:pt x="356" y="376"/>
                  </a:lnTo>
                  <a:lnTo>
                    <a:pt x="355" y="374"/>
                  </a:lnTo>
                  <a:lnTo>
                    <a:pt x="349" y="372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4" y="377"/>
                  </a:lnTo>
                  <a:lnTo>
                    <a:pt x="342" y="377"/>
                  </a:lnTo>
                  <a:lnTo>
                    <a:pt x="342" y="372"/>
                  </a:lnTo>
                  <a:lnTo>
                    <a:pt x="337" y="372"/>
                  </a:lnTo>
                  <a:lnTo>
                    <a:pt x="337" y="369"/>
                  </a:lnTo>
                  <a:lnTo>
                    <a:pt x="344" y="365"/>
                  </a:lnTo>
                  <a:lnTo>
                    <a:pt x="349" y="360"/>
                  </a:lnTo>
                  <a:lnTo>
                    <a:pt x="353" y="355"/>
                  </a:lnTo>
                  <a:lnTo>
                    <a:pt x="349" y="355"/>
                  </a:lnTo>
                  <a:lnTo>
                    <a:pt x="349" y="349"/>
                  </a:lnTo>
                  <a:lnTo>
                    <a:pt x="341" y="358"/>
                  </a:lnTo>
                  <a:lnTo>
                    <a:pt x="332" y="363"/>
                  </a:lnTo>
                  <a:lnTo>
                    <a:pt x="318" y="369"/>
                  </a:lnTo>
                  <a:lnTo>
                    <a:pt x="313" y="358"/>
                  </a:lnTo>
                  <a:lnTo>
                    <a:pt x="306" y="348"/>
                  </a:lnTo>
                  <a:lnTo>
                    <a:pt x="297" y="339"/>
                  </a:lnTo>
                  <a:lnTo>
                    <a:pt x="285" y="332"/>
                  </a:lnTo>
                  <a:lnTo>
                    <a:pt x="269" y="330"/>
                  </a:lnTo>
                  <a:lnTo>
                    <a:pt x="259" y="327"/>
                  </a:lnTo>
                  <a:lnTo>
                    <a:pt x="245" y="325"/>
                  </a:lnTo>
                  <a:lnTo>
                    <a:pt x="225" y="327"/>
                  </a:lnTo>
                  <a:lnTo>
                    <a:pt x="206" y="328"/>
                  </a:lnTo>
                  <a:lnTo>
                    <a:pt x="187" y="332"/>
                  </a:lnTo>
                  <a:lnTo>
                    <a:pt x="170" y="335"/>
                  </a:lnTo>
                  <a:lnTo>
                    <a:pt x="157" y="339"/>
                  </a:lnTo>
                  <a:lnTo>
                    <a:pt x="150" y="362"/>
                  </a:lnTo>
                  <a:lnTo>
                    <a:pt x="133" y="362"/>
                  </a:lnTo>
                  <a:lnTo>
                    <a:pt x="117" y="360"/>
                  </a:lnTo>
                  <a:lnTo>
                    <a:pt x="100" y="362"/>
                  </a:lnTo>
                  <a:lnTo>
                    <a:pt x="88" y="365"/>
                  </a:lnTo>
                  <a:lnTo>
                    <a:pt x="75" y="370"/>
                  </a:lnTo>
                  <a:lnTo>
                    <a:pt x="65" y="376"/>
                  </a:lnTo>
                  <a:lnTo>
                    <a:pt x="53" y="377"/>
                  </a:lnTo>
                  <a:lnTo>
                    <a:pt x="39" y="377"/>
                  </a:lnTo>
                  <a:lnTo>
                    <a:pt x="35" y="370"/>
                  </a:lnTo>
                  <a:lnTo>
                    <a:pt x="32" y="365"/>
                  </a:lnTo>
                  <a:lnTo>
                    <a:pt x="26" y="360"/>
                  </a:lnTo>
                  <a:lnTo>
                    <a:pt x="23" y="355"/>
                  </a:lnTo>
                  <a:lnTo>
                    <a:pt x="32" y="342"/>
                  </a:lnTo>
                  <a:lnTo>
                    <a:pt x="33" y="327"/>
                  </a:lnTo>
                  <a:lnTo>
                    <a:pt x="32" y="309"/>
                  </a:lnTo>
                  <a:lnTo>
                    <a:pt x="25" y="292"/>
                  </a:lnTo>
                  <a:lnTo>
                    <a:pt x="18" y="273"/>
                  </a:lnTo>
                  <a:lnTo>
                    <a:pt x="9" y="255"/>
                  </a:lnTo>
                  <a:lnTo>
                    <a:pt x="4" y="239"/>
                  </a:lnTo>
                  <a:lnTo>
                    <a:pt x="0" y="227"/>
                  </a:lnTo>
                  <a:lnTo>
                    <a:pt x="4" y="227"/>
                  </a:lnTo>
                  <a:lnTo>
                    <a:pt x="7" y="229"/>
                  </a:lnTo>
                  <a:lnTo>
                    <a:pt x="9" y="229"/>
                  </a:lnTo>
                  <a:lnTo>
                    <a:pt x="11" y="231"/>
                  </a:lnTo>
                  <a:lnTo>
                    <a:pt x="11" y="231"/>
                  </a:lnTo>
                  <a:lnTo>
                    <a:pt x="13" y="229"/>
                  </a:lnTo>
                  <a:lnTo>
                    <a:pt x="14" y="227"/>
                  </a:lnTo>
                  <a:lnTo>
                    <a:pt x="16" y="224"/>
                  </a:lnTo>
                  <a:lnTo>
                    <a:pt x="7" y="215"/>
                  </a:lnTo>
                  <a:lnTo>
                    <a:pt x="4" y="204"/>
                  </a:lnTo>
                  <a:lnTo>
                    <a:pt x="0" y="192"/>
                  </a:lnTo>
                  <a:lnTo>
                    <a:pt x="9" y="182"/>
                  </a:lnTo>
                  <a:lnTo>
                    <a:pt x="16" y="171"/>
                  </a:lnTo>
                  <a:lnTo>
                    <a:pt x="23" y="161"/>
                  </a:lnTo>
                  <a:lnTo>
                    <a:pt x="33" y="152"/>
                  </a:lnTo>
                  <a:lnTo>
                    <a:pt x="46" y="147"/>
                  </a:lnTo>
                  <a:lnTo>
                    <a:pt x="54" y="147"/>
                  </a:lnTo>
                  <a:lnTo>
                    <a:pt x="68" y="145"/>
                  </a:lnTo>
                  <a:lnTo>
                    <a:pt x="86" y="142"/>
                  </a:lnTo>
                  <a:lnTo>
                    <a:pt x="102" y="138"/>
                  </a:lnTo>
                  <a:lnTo>
                    <a:pt x="116" y="135"/>
                  </a:lnTo>
                  <a:lnTo>
                    <a:pt x="121" y="122"/>
                  </a:lnTo>
                  <a:lnTo>
                    <a:pt x="129" y="108"/>
                  </a:lnTo>
                  <a:lnTo>
                    <a:pt x="140" y="98"/>
                  </a:lnTo>
                  <a:lnTo>
                    <a:pt x="154" y="93"/>
                  </a:lnTo>
                  <a:lnTo>
                    <a:pt x="154" y="81"/>
                  </a:lnTo>
                  <a:lnTo>
                    <a:pt x="161" y="77"/>
                  </a:lnTo>
                  <a:lnTo>
                    <a:pt x="170" y="68"/>
                  </a:lnTo>
                  <a:lnTo>
                    <a:pt x="180" y="60"/>
                  </a:lnTo>
                  <a:lnTo>
                    <a:pt x="191" y="53"/>
                  </a:lnTo>
                  <a:lnTo>
                    <a:pt x="201" y="47"/>
                  </a:lnTo>
                  <a:lnTo>
                    <a:pt x="208" y="51"/>
                  </a:lnTo>
                  <a:lnTo>
                    <a:pt x="210" y="53"/>
                  </a:lnTo>
                  <a:lnTo>
                    <a:pt x="210" y="56"/>
                  </a:lnTo>
                  <a:lnTo>
                    <a:pt x="210" y="60"/>
                  </a:lnTo>
                  <a:lnTo>
                    <a:pt x="212" y="65"/>
                  </a:lnTo>
                  <a:lnTo>
                    <a:pt x="217" y="67"/>
                  </a:lnTo>
                  <a:lnTo>
                    <a:pt x="222" y="67"/>
                  </a:lnTo>
                  <a:lnTo>
                    <a:pt x="225" y="68"/>
                  </a:lnTo>
                  <a:lnTo>
                    <a:pt x="231" y="70"/>
                  </a:lnTo>
                  <a:lnTo>
                    <a:pt x="234" y="54"/>
                  </a:lnTo>
                  <a:lnTo>
                    <a:pt x="239" y="46"/>
                  </a:lnTo>
                  <a:lnTo>
                    <a:pt x="246" y="40"/>
                  </a:lnTo>
                  <a:lnTo>
                    <a:pt x="255" y="35"/>
                  </a:lnTo>
                  <a:lnTo>
                    <a:pt x="264" y="32"/>
                  </a:lnTo>
                  <a:lnTo>
                    <a:pt x="273" y="23"/>
                  </a:lnTo>
                  <a:lnTo>
                    <a:pt x="269" y="21"/>
                  </a:lnTo>
                  <a:lnTo>
                    <a:pt x="269" y="19"/>
                  </a:lnTo>
                  <a:lnTo>
                    <a:pt x="267" y="18"/>
                  </a:lnTo>
                  <a:lnTo>
                    <a:pt x="266" y="16"/>
                  </a:lnTo>
                  <a:lnTo>
                    <a:pt x="280" y="16"/>
                  </a:lnTo>
                  <a:lnTo>
                    <a:pt x="294" y="23"/>
                  </a:lnTo>
                  <a:lnTo>
                    <a:pt x="309" y="25"/>
                  </a:lnTo>
                  <a:lnTo>
                    <a:pt x="325" y="25"/>
                  </a:lnTo>
                  <a:lnTo>
                    <a:pt x="342" y="23"/>
                  </a:lnTo>
                  <a:lnTo>
                    <a:pt x="342" y="32"/>
                  </a:lnTo>
                  <a:lnTo>
                    <a:pt x="330" y="47"/>
                  </a:lnTo>
                  <a:lnTo>
                    <a:pt x="323" y="70"/>
                  </a:lnTo>
                  <a:lnTo>
                    <a:pt x="335" y="77"/>
                  </a:lnTo>
                  <a:lnTo>
                    <a:pt x="351" y="86"/>
                  </a:lnTo>
                  <a:lnTo>
                    <a:pt x="367" y="95"/>
                  </a:lnTo>
                  <a:lnTo>
                    <a:pt x="383" y="100"/>
                  </a:lnTo>
                  <a:lnTo>
                    <a:pt x="395" y="100"/>
                  </a:lnTo>
                  <a:lnTo>
                    <a:pt x="404" y="86"/>
                  </a:lnTo>
                  <a:lnTo>
                    <a:pt x="409" y="63"/>
                  </a:lnTo>
                  <a:lnTo>
                    <a:pt x="410" y="40"/>
                  </a:lnTo>
                  <a:lnTo>
                    <a:pt x="414" y="18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512683-B3D0-4404-966F-8FB25E421CD0}"/>
              </a:ext>
            </a:extLst>
          </p:cNvPr>
          <p:cNvSpPr/>
          <p:nvPr/>
        </p:nvSpPr>
        <p:spPr>
          <a:xfrm>
            <a:off x="730287" y="5135042"/>
            <a:ext cx="3672000" cy="11727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AAD04-6645-4080-B91C-E1FD6AC13BB2}"/>
              </a:ext>
            </a:extLst>
          </p:cNvPr>
          <p:cNvSpPr/>
          <p:nvPr/>
        </p:nvSpPr>
        <p:spPr>
          <a:xfrm>
            <a:off x="7784009" y="5119129"/>
            <a:ext cx="3672000" cy="1172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015AE6C5-0440-4CB5-9C27-F3F6A01ACE0E}"/>
              </a:ext>
            </a:extLst>
          </p:cNvPr>
          <p:cNvGrpSpPr/>
          <p:nvPr/>
        </p:nvGrpSpPr>
        <p:grpSpPr>
          <a:xfrm>
            <a:off x="1246037" y="5312433"/>
            <a:ext cx="206152" cy="206152"/>
            <a:chOff x="2411760" y="3708613"/>
            <a:chExt cx="206152" cy="206152"/>
          </a:xfrm>
        </p:grpSpPr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8D6669B-F300-4719-A8E7-D7CBAA3483BD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4" name="Chevron 9">
              <a:extLst>
                <a:ext uri="{FF2B5EF4-FFF2-40B4-BE49-F238E27FC236}">
                  <a16:creationId xmlns:a16="http://schemas.microsoft.com/office/drawing/2014/main" id="{1960A8D1-7EB1-46F5-B702-5B4690856E26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5" name="그룹 21">
            <a:extLst>
              <a:ext uri="{FF2B5EF4-FFF2-40B4-BE49-F238E27FC236}">
                <a16:creationId xmlns:a16="http://schemas.microsoft.com/office/drawing/2014/main" id="{42D95D7B-A8AC-4285-87D4-FA4B0729CDF2}"/>
              </a:ext>
            </a:extLst>
          </p:cNvPr>
          <p:cNvGrpSpPr/>
          <p:nvPr/>
        </p:nvGrpSpPr>
        <p:grpSpPr>
          <a:xfrm>
            <a:off x="1505373" y="5275200"/>
            <a:ext cx="2304000" cy="924232"/>
            <a:chOff x="1435037" y="5275200"/>
            <a:chExt cx="2304000" cy="924232"/>
          </a:xfrm>
        </p:grpSpPr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D8ED511-225E-4881-95A8-B86EBFCD0995}"/>
                </a:ext>
              </a:extLst>
            </p:cNvPr>
            <p:cNvSpPr txBox="1"/>
            <p:nvPr/>
          </p:nvSpPr>
          <p:spPr>
            <a:xfrm>
              <a:off x="1435037" y="5275200"/>
              <a:ext cx="2304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1AAD736C-940D-4093-ACC8-11A9D2662DC5}"/>
                </a:ext>
              </a:extLst>
            </p:cNvPr>
            <p:cNvSpPr txBox="1"/>
            <p:nvPr/>
          </p:nvSpPr>
          <p:spPr>
            <a:xfrm>
              <a:off x="1435037" y="5553101"/>
              <a:ext cx="230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452CE548-12D7-4E62-A5D2-C0077DE39645}"/>
              </a:ext>
            </a:extLst>
          </p:cNvPr>
          <p:cNvGrpSpPr/>
          <p:nvPr/>
        </p:nvGrpSpPr>
        <p:grpSpPr>
          <a:xfrm>
            <a:off x="8367810" y="5296520"/>
            <a:ext cx="206152" cy="206152"/>
            <a:chOff x="2411760" y="3708613"/>
            <a:chExt cx="206152" cy="206152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6D2AC56-2564-4D7D-BC0A-ECFE0C86BA57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0" name="Chevron 16">
              <a:extLst>
                <a:ext uri="{FF2B5EF4-FFF2-40B4-BE49-F238E27FC236}">
                  <a16:creationId xmlns:a16="http://schemas.microsoft.com/office/drawing/2014/main" id="{863A7F31-EC6E-4BE0-AF73-E67DAEF12C20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1" name="그룹 22">
            <a:extLst>
              <a:ext uri="{FF2B5EF4-FFF2-40B4-BE49-F238E27FC236}">
                <a16:creationId xmlns:a16="http://schemas.microsoft.com/office/drawing/2014/main" id="{3F215E49-1C33-435A-B0AE-75106BBD191F}"/>
              </a:ext>
            </a:extLst>
          </p:cNvPr>
          <p:cNvGrpSpPr/>
          <p:nvPr/>
        </p:nvGrpSpPr>
        <p:grpSpPr>
          <a:xfrm>
            <a:off x="8627146" y="5259287"/>
            <a:ext cx="2304000" cy="924232"/>
            <a:chOff x="8627146" y="5259287"/>
            <a:chExt cx="2304000" cy="924232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0D800D78-8363-402F-AB6D-D5A3EE6FFC74}"/>
                </a:ext>
              </a:extLst>
            </p:cNvPr>
            <p:cNvSpPr txBox="1"/>
            <p:nvPr/>
          </p:nvSpPr>
          <p:spPr>
            <a:xfrm>
              <a:off x="8627146" y="5259287"/>
              <a:ext cx="2304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03D16B4-DDE4-40E7-9056-778128EC0F7A}"/>
                </a:ext>
              </a:extLst>
            </p:cNvPr>
            <p:cNvSpPr txBox="1"/>
            <p:nvPr/>
          </p:nvSpPr>
          <p:spPr>
            <a:xfrm>
              <a:off x="8627146" y="5537188"/>
              <a:ext cx="230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4" name="Oval Callout 18">
            <a:extLst>
              <a:ext uri="{FF2B5EF4-FFF2-40B4-BE49-F238E27FC236}">
                <a16:creationId xmlns:a16="http://schemas.microsoft.com/office/drawing/2014/main" id="{993F97DB-8B01-429B-A7FC-BF60FB5AC72D}"/>
              </a:ext>
            </a:extLst>
          </p:cNvPr>
          <p:cNvSpPr/>
          <p:nvPr/>
        </p:nvSpPr>
        <p:spPr>
          <a:xfrm>
            <a:off x="1998548" y="3440418"/>
            <a:ext cx="1121271" cy="751251"/>
          </a:xfrm>
          <a:prstGeom prst="wedgeEllipseCallout">
            <a:avLst>
              <a:gd name="adj1" fmla="val 146265"/>
              <a:gd name="adj2" fmla="val -860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US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95" name="Oval Callout 19">
            <a:extLst>
              <a:ext uri="{FF2B5EF4-FFF2-40B4-BE49-F238E27FC236}">
                <a16:creationId xmlns:a16="http://schemas.microsoft.com/office/drawing/2014/main" id="{7627BCFC-03E7-4621-A853-C6AD18872EBD}"/>
              </a:ext>
            </a:extLst>
          </p:cNvPr>
          <p:cNvSpPr/>
          <p:nvPr/>
        </p:nvSpPr>
        <p:spPr>
          <a:xfrm>
            <a:off x="9512553" y="3259841"/>
            <a:ext cx="1121271" cy="751251"/>
          </a:xfrm>
          <a:prstGeom prst="wedgeEllipseCallout">
            <a:avLst>
              <a:gd name="adj1" fmla="val -249398"/>
              <a:gd name="adj2" fmla="val -877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UK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70651303-A7AB-412B-AC49-39806D657B0E}"/>
              </a:ext>
            </a:extLst>
          </p:cNvPr>
          <p:cNvSpPr txBox="1"/>
          <p:nvPr/>
        </p:nvSpPr>
        <p:spPr>
          <a:xfrm>
            <a:off x="4629465" y="5136639"/>
            <a:ext cx="10801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</a:rPr>
              <a:t>120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D5926A2-9261-404B-9B04-775E927B2817}"/>
              </a:ext>
            </a:extLst>
          </p:cNvPr>
          <p:cNvSpPr txBox="1"/>
          <p:nvPr/>
        </p:nvSpPr>
        <p:spPr>
          <a:xfrm>
            <a:off x="6448193" y="5136639"/>
            <a:ext cx="10801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120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FB564088-9ECC-4DBA-829C-AC922820B3A9}"/>
              </a:ext>
            </a:extLst>
          </p:cNvPr>
          <p:cNvSpPr txBox="1"/>
          <p:nvPr/>
        </p:nvSpPr>
        <p:spPr>
          <a:xfrm>
            <a:off x="3913884" y="2675610"/>
            <a:ext cx="80796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D336454B-71EF-4F09-890A-98C25F4653BB}"/>
              </a:ext>
            </a:extLst>
          </p:cNvPr>
          <p:cNvSpPr txBox="1"/>
          <p:nvPr/>
        </p:nvSpPr>
        <p:spPr>
          <a:xfrm>
            <a:off x="6948961" y="2580539"/>
            <a:ext cx="807962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0386A4BF-7B2E-4530-938B-BA0FB77B2220}"/>
              </a:ext>
            </a:extLst>
          </p:cNvPr>
          <p:cNvGrpSpPr/>
          <p:nvPr/>
        </p:nvGrpSpPr>
        <p:grpSpPr>
          <a:xfrm>
            <a:off x="10513443" y="1838263"/>
            <a:ext cx="819819" cy="883841"/>
            <a:chOff x="7903518" y="764704"/>
            <a:chExt cx="819819" cy="883841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35B03A2E-73D0-4797-9DE1-FF7C2C933969}"/>
                </a:ext>
              </a:extLst>
            </p:cNvPr>
            <p:cNvSpPr/>
            <p:nvPr/>
          </p:nvSpPr>
          <p:spPr>
            <a:xfrm>
              <a:off x="7903518" y="810581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482D6B01-B743-4F8F-9493-E1E99D7F0B48}"/>
                </a:ext>
              </a:extLst>
            </p:cNvPr>
            <p:cNvSpPr/>
            <p:nvPr/>
          </p:nvSpPr>
          <p:spPr>
            <a:xfrm>
              <a:off x="7903518" y="1089088"/>
              <a:ext cx="216024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D067776-EE41-4EB3-A6F3-9F5DE0933F39}"/>
                </a:ext>
              </a:extLst>
            </p:cNvPr>
            <p:cNvSpPr/>
            <p:nvPr/>
          </p:nvSpPr>
          <p:spPr>
            <a:xfrm>
              <a:off x="7903518" y="1377120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EF4F5781-E2F1-42B0-A46E-F721673BC262}"/>
                </a:ext>
              </a:extLst>
            </p:cNvPr>
            <p:cNvSpPr txBox="1"/>
            <p:nvPr/>
          </p:nvSpPr>
          <p:spPr>
            <a:xfrm>
              <a:off x="8173320" y="764704"/>
              <a:ext cx="55001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Text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550FBDE8-C791-47E0-9CB7-5B497073C8E5}"/>
                </a:ext>
              </a:extLst>
            </p:cNvPr>
            <p:cNvSpPr txBox="1"/>
            <p:nvPr/>
          </p:nvSpPr>
          <p:spPr>
            <a:xfrm>
              <a:off x="8171088" y="1052736"/>
              <a:ext cx="55001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Text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4B4B4F24-E481-4D04-9062-6049364895C3}"/>
                </a:ext>
              </a:extLst>
            </p:cNvPr>
            <p:cNvSpPr txBox="1"/>
            <p:nvPr/>
          </p:nvSpPr>
          <p:spPr>
            <a:xfrm>
              <a:off x="8168856" y="1340768"/>
              <a:ext cx="55001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Text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307" name="Round Same Side Corner Rectangle 36">
            <a:extLst>
              <a:ext uri="{FF2B5EF4-FFF2-40B4-BE49-F238E27FC236}">
                <a16:creationId xmlns:a16="http://schemas.microsoft.com/office/drawing/2014/main" id="{92C457DC-1FE7-403D-AE3E-68707F7E5F70}"/>
              </a:ext>
            </a:extLst>
          </p:cNvPr>
          <p:cNvSpPr>
            <a:spLocks noChangeAspect="1"/>
          </p:cNvSpPr>
          <p:nvPr/>
        </p:nvSpPr>
        <p:spPr>
          <a:xfrm>
            <a:off x="4956283" y="578223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8" name="Round Same Side Corner Rectangle 36">
            <a:extLst>
              <a:ext uri="{FF2B5EF4-FFF2-40B4-BE49-F238E27FC236}">
                <a16:creationId xmlns:a16="http://schemas.microsoft.com/office/drawing/2014/main" id="{AF19F8ED-8D09-4D9C-9171-71D19179AE86}"/>
              </a:ext>
            </a:extLst>
          </p:cNvPr>
          <p:cNvSpPr>
            <a:spLocks noChangeAspect="1"/>
          </p:cNvSpPr>
          <p:nvPr/>
        </p:nvSpPr>
        <p:spPr>
          <a:xfrm>
            <a:off x="6838237" y="578223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FDF7A-6486-4A6A-A762-0B061FC79E1C}"/>
              </a:ext>
            </a:extLst>
          </p:cNvPr>
          <p:cNvSpPr txBox="1"/>
          <p:nvPr/>
        </p:nvSpPr>
        <p:spPr>
          <a:xfrm>
            <a:off x="91381" y="4231410"/>
            <a:ext cx="272728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24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2400" b="1" dirty="0">
              <a:solidFill>
                <a:schemeClr val="accent2">
                  <a:lumMod val="20000"/>
                  <a:lumOff val="8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B4A8-EB3D-499F-A29D-05BEB62E3223}"/>
              </a:ext>
            </a:extLst>
          </p:cNvPr>
          <p:cNvSpPr txBox="1"/>
          <p:nvPr/>
        </p:nvSpPr>
        <p:spPr>
          <a:xfrm flipH="1">
            <a:off x="6740434" y="4119768"/>
            <a:ext cx="5120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5F13510B-423E-40A8-9028-12006168D4A5}"/>
              </a:ext>
            </a:extLst>
          </p:cNvPr>
          <p:cNvGrpSpPr/>
          <p:nvPr/>
        </p:nvGrpSpPr>
        <p:grpSpPr>
          <a:xfrm>
            <a:off x="0" y="1762127"/>
            <a:ext cx="4934396" cy="4265703"/>
            <a:chOff x="-1053816" y="2044537"/>
            <a:chExt cx="4430486" cy="35354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FE1A89-0B8B-425A-A630-D08FD62861DC}"/>
                </a:ext>
              </a:extLst>
            </p:cNvPr>
            <p:cNvGrpSpPr/>
            <p:nvPr/>
          </p:nvGrpSpPr>
          <p:grpSpPr>
            <a:xfrm>
              <a:off x="-1053816" y="2044537"/>
              <a:ext cx="3497886" cy="3437092"/>
              <a:chOff x="-1865617" y="2199669"/>
              <a:chExt cx="11362682" cy="343709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4812D1-4161-4DA2-9EC9-9D2A86A4C54F}"/>
                  </a:ext>
                </a:extLst>
              </p:cNvPr>
              <p:cNvSpPr/>
              <p:nvPr/>
            </p:nvSpPr>
            <p:spPr>
              <a:xfrm>
                <a:off x="-1865617" y="5028975"/>
                <a:ext cx="10961553" cy="60778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21BD07-F1F8-4D2F-9052-08FF2F243771}"/>
                  </a:ext>
                </a:extLst>
              </p:cNvPr>
              <p:cNvSpPr/>
              <p:nvPr/>
            </p:nvSpPr>
            <p:spPr>
              <a:xfrm>
                <a:off x="-1865617" y="4362431"/>
                <a:ext cx="10903187" cy="6077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CD48E77-0450-4DB8-8EDA-69E560791A3D}"/>
                  </a:ext>
                </a:extLst>
              </p:cNvPr>
              <p:cNvSpPr/>
              <p:nvPr/>
            </p:nvSpPr>
            <p:spPr>
              <a:xfrm>
                <a:off x="-1865617" y="3695887"/>
                <a:ext cx="10903187" cy="6077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FAECE7E-3323-4DBD-B520-630B0FFFB12C}"/>
                  </a:ext>
                </a:extLst>
              </p:cNvPr>
              <p:cNvSpPr/>
              <p:nvPr/>
            </p:nvSpPr>
            <p:spPr>
              <a:xfrm>
                <a:off x="-1865617" y="2199669"/>
                <a:ext cx="11362682" cy="145011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6E41B25-A317-4B79-8B83-55549AD878A2}"/>
                </a:ext>
              </a:extLst>
            </p:cNvPr>
            <p:cNvGrpSpPr/>
            <p:nvPr/>
          </p:nvGrpSpPr>
          <p:grpSpPr>
            <a:xfrm>
              <a:off x="1067896" y="2086676"/>
              <a:ext cx="2308774" cy="3493328"/>
              <a:chOff x="803295" y="2132856"/>
              <a:chExt cx="2308774" cy="349332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B1A07C-EC67-4F8B-AF1E-F9396AEE1A39}"/>
                  </a:ext>
                </a:extLst>
              </p:cNvPr>
              <p:cNvSpPr/>
              <p:nvPr/>
            </p:nvSpPr>
            <p:spPr>
              <a:xfrm>
                <a:off x="1392955" y="5004411"/>
                <a:ext cx="1154259" cy="62177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6D581F-D929-4052-B524-530D676A03FA}"/>
                  </a:ext>
                </a:extLst>
              </p:cNvPr>
              <p:cNvSpPr/>
              <p:nvPr/>
            </p:nvSpPr>
            <p:spPr>
              <a:xfrm>
                <a:off x="1392015" y="4337453"/>
                <a:ext cx="1154259" cy="62177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0DC3C9E-7C8F-4C24-8CCE-A83AD3669A3A}"/>
                  </a:ext>
                </a:extLst>
              </p:cNvPr>
              <p:cNvSpPr/>
              <p:nvPr/>
            </p:nvSpPr>
            <p:spPr>
              <a:xfrm>
                <a:off x="1391075" y="3672374"/>
                <a:ext cx="1154259" cy="62177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Up Arrow 6">
                <a:extLst>
                  <a:ext uri="{FF2B5EF4-FFF2-40B4-BE49-F238E27FC236}">
                    <a16:creationId xmlns:a16="http://schemas.microsoft.com/office/drawing/2014/main" id="{ABB9D7A2-2885-4822-A593-05EE485851BF}"/>
                  </a:ext>
                </a:extLst>
              </p:cNvPr>
              <p:cNvSpPr/>
              <p:nvPr/>
            </p:nvSpPr>
            <p:spPr>
              <a:xfrm>
                <a:off x="803295" y="2132856"/>
                <a:ext cx="2308774" cy="1515597"/>
              </a:xfrm>
              <a:prstGeom prst="upArrow">
                <a:avLst>
                  <a:gd name="adj1" fmla="val 50000"/>
                  <a:gd name="adj2" fmla="val 52264"/>
                </a:avLst>
              </a:prstGeom>
              <a:solidFill>
                <a:schemeClr val="accent4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E729B71-3006-48D1-AC48-1BDF2E12D740}"/>
              </a:ext>
            </a:extLst>
          </p:cNvPr>
          <p:cNvSpPr txBox="1"/>
          <p:nvPr/>
        </p:nvSpPr>
        <p:spPr>
          <a:xfrm>
            <a:off x="1330247" y="2467661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01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B8BAA4-5956-44EE-A975-4C3D047E23D8}"/>
              </a:ext>
            </a:extLst>
          </p:cNvPr>
          <p:cNvSpPr txBox="1"/>
          <p:nvPr/>
        </p:nvSpPr>
        <p:spPr>
          <a:xfrm>
            <a:off x="1330247" y="3772023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63B31-D8DA-480E-8044-58BE502EC95A}"/>
              </a:ext>
            </a:extLst>
          </p:cNvPr>
          <p:cNvSpPr txBox="1"/>
          <p:nvPr/>
        </p:nvSpPr>
        <p:spPr>
          <a:xfrm>
            <a:off x="1330247" y="4572065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03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E287C9-429D-4768-8358-9A3FE56CB972}"/>
              </a:ext>
            </a:extLst>
          </p:cNvPr>
          <p:cNvSpPr txBox="1"/>
          <p:nvPr/>
        </p:nvSpPr>
        <p:spPr>
          <a:xfrm>
            <a:off x="1330247" y="5382723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04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1E1647-04DD-48B5-A2AB-2632369618CD}"/>
              </a:ext>
            </a:extLst>
          </p:cNvPr>
          <p:cNvSpPr txBox="1"/>
          <p:nvPr/>
        </p:nvSpPr>
        <p:spPr>
          <a:xfrm>
            <a:off x="5305477" y="2374498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</a:rPr>
              <a:t>67</a:t>
            </a:r>
            <a:r>
              <a:rPr lang="en-US" altLang="ko-KR" sz="1400" b="1" dirty="0">
                <a:solidFill>
                  <a:schemeClr val="accent4"/>
                </a:solidFill>
              </a:rPr>
              <a:t>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570645-1F91-429F-B092-D3903E1CDCF0}"/>
              </a:ext>
            </a:extLst>
          </p:cNvPr>
          <p:cNvSpPr txBox="1"/>
          <p:nvPr/>
        </p:nvSpPr>
        <p:spPr>
          <a:xfrm>
            <a:off x="6333391" y="2436054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1379DC-B136-4F9B-9B56-CB897DC787FC}"/>
              </a:ext>
            </a:extLst>
          </p:cNvPr>
          <p:cNvSpPr txBox="1"/>
          <p:nvPr/>
        </p:nvSpPr>
        <p:spPr>
          <a:xfrm>
            <a:off x="5305477" y="3376406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</a:rPr>
              <a:t>47</a:t>
            </a:r>
            <a:r>
              <a:rPr lang="en-US" altLang="ko-KR" sz="1400" b="1" dirty="0">
                <a:solidFill>
                  <a:schemeClr val="accent3"/>
                </a:solidFill>
              </a:rPr>
              <a:t>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7151F7-0F32-4013-AEEA-3547CAF0286A}"/>
              </a:ext>
            </a:extLst>
          </p:cNvPr>
          <p:cNvSpPr txBox="1"/>
          <p:nvPr/>
        </p:nvSpPr>
        <p:spPr>
          <a:xfrm>
            <a:off x="6333391" y="3437961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573333-9371-4A2E-BD34-09B639237E24}"/>
              </a:ext>
            </a:extLst>
          </p:cNvPr>
          <p:cNvSpPr txBox="1"/>
          <p:nvPr/>
        </p:nvSpPr>
        <p:spPr>
          <a:xfrm>
            <a:off x="5305477" y="4378314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</a:rPr>
              <a:t>32</a:t>
            </a:r>
            <a:r>
              <a:rPr lang="en-US" altLang="ko-KR" sz="1400" b="1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69E1CE-FF8B-45FF-9364-BA5B1B93D66E}"/>
              </a:ext>
            </a:extLst>
          </p:cNvPr>
          <p:cNvSpPr txBox="1"/>
          <p:nvPr/>
        </p:nvSpPr>
        <p:spPr>
          <a:xfrm>
            <a:off x="6333391" y="4439868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3254B-CF1E-4617-8383-99A4A14ECE44}"/>
              </a:ext>
            </a:extLst>
          </p:cNvPr>
          <p:cNvSpPr txBox="1"/>
          <p:nvPr/>
        </p:nvSpPr>
        <p:spPr>
          <a:xfrm>
            <a:off x="5305477" y="5437370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18</a:t>
            </a:r>
            <a:r>
              <a:rPr lang="en-US" altLang="ko-KR" sz="1400" b="1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3191C-CFB3-4759-AC81-317CD6646982}"/>
              </a:ext>
            </a:extLst>
          </p:cNvPr>
          <p:cNvSpPr txBox="1"/>
          <p:nvPr/>
        </p:nvSpPr>
        <p:spPr>
          <a:xfrm>
            <a:off x="6333391" y="5498926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">
            <a:extLst>
              <a:ext uri="{FF2B5EF4-FFF2-40B4-BE49-F238E27FC236}">
                <a16:creationId xmlns:a16="http://schemas.microsoft.com/office/drawing/2014/main" id="{01B1191D-13E7-492D-9FC8-0C41A3F115A4}"/>
              </a:ext>
            </a:extLst>
          </p:cNvPr>
          <p:cNvGrpSpPr/>
          <p:nvPr/>
        </p:nvGrpSpPr>
        <p:grpSpPr>
          <a:xfrm>
            <a:off x="-24857" y="965848"/>
            <a:ext cx="5906845" cy="5906841"/>
            <a:chOff x="-24857" y="965848"/>
            <a:chExt cx="5906845" cy="5906841"/>
          </a:xfrm>
        </p:grpSpPr>
        <p:sp>
          <p:nvSpPr>
            <p:cNvPr id="30" name="Right Triangle 28">
              <a:extLst>
                <a:ext uri="{FF2B5EF4-FFF2-40B4-BE49-F238E27FC236}">
                  <a16:creationId xmlns:a16="http://schemas.microsoft.com/office/drawing/2014/main" id="{1A479C8A-4FF7-418C-BCA1-9CEBCCCE890C}"/>
                </a:ext>
              </a:extLst>
            </p:cNvPr>
            <p:cNvSpPr/>
            <p:nvPr/>
          </p:nvSpPr>
          <p:spPr>
            <a:xfrm rot="19800000">
              <a:off x="1222988" y="965848"/>
              <a:ext cx="3410735" cy="196870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ight Triangle 29">
              <a:extLst>
                <a:ext uri="{FF2B5EF4-FFF2-40B4-BE49-F238E27FC236}">
                  <a16:creationId xmlns:a16="http://schemas.microsoft.com/office/drawing/2014/main" id="{CFB0D40F-412D-4B02-B6DF-5456FA80C871}"/>
                </a:ext>
              </a:extLst>
            </p:cNvPr>
            <p:cNvSpPr/>
            <p:nvPr/>
          </p:nvSpPr>
          <p:spPr>
            <a:xfrm rot="3600000">
              <a:off x="3192267" y="2934707"/>
              <a:ext cx="3410736" cy="196870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ight Triangle 30">
              <a:extLst>
                <a:ext uri="{FF2B5EF4-FFF2-40B4-BE49-F238E27FC236}">
                  <a16:creationId xmlns:a16="http://schemas.microsoft.com/office/drawing/2014/main" id="{9CE54360-BC61-45A2-A688-513306DD520A}"/>
                </a:ext>
              </a:extLst>
            </p:cNvPr>
            <p:cNvSpPr/>
            <p:nvPr/>
          </p:nvSpPr>
          <p:spPr>
            <a:xfrm rot="9000000">
              <a:off x="1223405" y="4903983"/>
              <a:ext cx="3410735" cy="1968706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ight Triangle 31">
              <a:extLst>
                <a:ext uri="{FF2B5EF4-FFF2-40B4-BE49-F238E27FC236}">
                  <a16:creationId xmlns:a16="http://schemas.microsoft.com/office/drawing/2014/main" id="{C74E7818-AB3F-433A-93A8-21734B110669}"/>
                </a:ext>
              </a:extLst>
            </p:cNvPr>
            <p:cNvSpPr/>
            <p:nvPr/>
          </p:nvSpPr>
          <p:spPr>
            <a:xfrm rot="14400000">
              <a:off x="-745872" y="2935126"/>
              <a:ext cx="3410736" cy="196870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221B8-0333-46BA-BCFD-83AB83C00D4F}"/>
              </a:ext>
            </a:extLst>
          </p:cNvPr>
          <p:cNvSpPr txBox="1"/>
          <p:nvPr/>
        </p:nvSpPr>
        <p:spPr>
          <a:xfrm>
            <a:off x="1689218" y="2554922"/>
            <a:ext cx="724217" cy="928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F8C77-FAF9-4CAE-8797-D7ECBD153F01}"/>
              </a:ext>
            </a:extLst>
          </p:cNvPr>
          <p:cNvSpPr txBox="1"/>
          <p:nvPr/>
        </p:nvSpPr>
        <p:spPr>
          <a:xfrm>
            <a:off x="1613795" y="4292199"/>
            <a:ext cx="724217" cy="928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885B9-B275-4745-9368-91CD3148F4E6}"/>
              </a:ext>
            </a:extLst>
          </p:cNvPr>
          <p:cNvSpPr txBox="1"/>
          <p:nvPr/>
        </p:nvSpPr>
        <p:spPr>
          <a:xfrm>
            <a:off x="3415937" y="4251474"/>
            <a:ext cx="724217" cy="928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A4682-A227-45E3-966D-A5E1AFEB0276}"/>
              </a:ext>
            </a:extLst>
          </p:cNvPr>
          <p:cNvSpPr txBox="1"/>
          <p:nvPr/>
        </p:nvSpPr>
        <p:spPr>
          <a:xfrm>
            <a:off x="3415937" y="2506338"/>
            <a:ext cx="724217" cy="9286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B9FFA-108A-4ED8-9611-4391997277EF}"/>
              </a:ext>
            </a:extLst>
          </p:cNvPr>
          <p:cNvSpPr txBox="1"/>
          <p:nvPr/>
        </p:nvSpPr>
        <p:spPr>
          <a:xfrm>
            <a:off x="1367348" y="2241180"/>
            <a:ext cx="205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STRENGTHS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ABC9-3318-4951-AFB7-F3BBB886FD68}"/>
              </a:ext>
            </a:extLst>
          </p:cNvPr>
          <p:cNvSpPr txBox="1"/>
          <p:nvPr/>
        </p:nvSpPr>
        <p:spPr>
          <a:xfrm rot="16200000">
            <a:off x="521019" y="4466789"/>
            <a:ext cx="166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WEAKNESS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A8F15-6008-498D-87E8-A5C8B74BD7EE}"/>
              </a:ext>
            </a:extLst>
          </p:cNvPr>
          <p:cNvSpPr txBox="1"/>
          <p:nvPr/>
        </p:nvSpPr>
        <p:spPr>
          <a:xfrm>
            <a:off x="2542273" y="5312799"/>
            <a:ext cx="198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OPPORTUNITIES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34819-74A5-4BF3-93C7-680BF0E954A7}"/>
              </a:ext>
            </a:extLst>
          </p:cNvPr>
          <p:cNvSpPr txBox="1"/>
          <p:nvPr/>
        </p:nvSpPr>
        <p:spPr>
          <a:xfrm rot="16200000">
            <a:off x="3659389" y="2881844"/>
            <a:ext cx="1582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E3CBC-E186-4F01-B0F3-88E51E754A78}"/>
              </a:ext>
            </a:extLst>
          </p:cNvPr>
          <p:cNvSpPr txBox="1"/>
          <p:nvPr/>
        </p:nvSpPr>
        <p:spPr>
          <a:xfrm>
            <a:off x="2254255" y="3652112"/>
            <a:ext cx="1314992" cy="53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SWOT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42">
            <a:extLst>
              <a:ext uri="{FF2B5EF4-FFF2-40B4-BE49-F238E27FC236}">
                <a16:creationId xmlns:a16="http://schemas.microsoft.com/office/drawing/2014/main" id="{D232ECF5-44A8-441E-9BEC-9D9D18DCC4EE}"/>
              </a:ext>
            </a:extLst>
          </p:cNvPr>
          <p:cNvGrpSpPr/>
          <p:nvPr/>
        </p:nvGrpSpPr>
        <p:grpSpPr>
          <a:xfrm>
            <a:off x="5549176" y="1664549"/>
            <a:ext cx="5683537" cy="687214"/>
            <a:chOff x="-475010" y="1114177"/>
            <a:chExt cx="4241713" cy="6872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67EEEA-3FA4-408D-87D6-30E69638B042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3C9F6-A4B9-4AE3-89E4-B8D5029D0319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5" name="Group 45">
            <a:extLst>
              <a:ext uri="{FF2B5EF4-FFF2-40B4-BE49-F238E27FC236}">
                <a16:creationId xmlns:a16="http://schemas.microsoft.com/office/drawing/2014/main" id="{546BF2A7-5228-43C6-A76C-8F4F76B6FD4C}"/>
              </a:ext>
            </a:extLst>
          </p:cNvPr>
          <p:cNvGrpSpPr/>
          <p:nvPr/>
        </p:nvGrpSpPr>
        <p:grpSpPr>
          <a:xfrm>
            <a:off x="5549176" y="2879114"/>
            <a:ext cx="5683537" cy="687214"/>
            <a:chOff x="-475010" y="1114177"/>
            <a:chExt cx="4241713" cy="6872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BC7979-5423-4FEF-8DCB-C98927AADE95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7B8084-F2C1-4A4C-AFBB-B622A69BE517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8" name="Group 48">
            <a:extLst>
              <a:ext uri="{FF2B5EF4-FFF2-40B4-BE49-F238E27FC236}">
                <a16:creationId xmlns:a16="http://schemas.microsoft.com/office/drawing/2014/main" id="{A2FF614A-5F33-4174-BF83-19425EC232ED}"/>
              </a:ext>
            </a:extLst>
          </p:cNvPr>
          <p:cNvGrpSpPr/>
          <p:nvPr/>
        </p:nvGrpSpPr>
        <p:grpSpPr>
          <a:xfrm>
            <a:off x="5549176" y="4093679"/>
            <a:ext cx="5683537" cy="687214"/>
            <a:chOff x="-475010" y="1114177"/>
            <a:chExt cx="4241713" cy="6872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1AD2DF-967C-48A8-A60F-61E2B8E9DCFD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655A30-B1E7-469C-940C-92A84817F2D0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1" name="Group 51">
            <a:extLst>
              <a:ext uri="{FF2B5EF4-FFF2-40B4-BE49-F238E27FC236}">
                <a16:creationId xmlns:a16="http://schemas.microsoft.com/office/drawing/2014/main" id="{26B6CA1E-CA95-4EDD-BF86-ACE95CE60500}"/>
              </a:ext>
            </a:extLst>
          </p:cNvPr>
          <p:cNvGrpSpPr/>
          <p:nvPr/>
        </p:nvGrpSpPr>
        <p:grpSpPr>
          <a:xfrm>
            <a:off x="5549176" y="5308245"/>
            <a:ext cx="5683537" cy="687214"/>
            <a:chOff x="-475010" y="1114177"/>
            <a:chExt cx="4241713" cy="68721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342956-C3EA-44AD-9B86-F23ADD3C194B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37A7FE-74BD-47CC-A754-76D5E03F72C0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11">
            <a:extLst>
              <a:ext uri="{FF2B5EF4-FFF2-40B4-BE49-F238E27FC236}">
                <a16:creationId xmlns:a16="http://schemas.microsoft.com/office/drawing/2014/main" id="{80E576FF-4B09-4123-BF01-C6B596EE6709}"/>
              </a:ext>
            </a:extLst>
          </p:cNvPr>
          <p:cNvSpPr/>
          <p:nvPr/>
        </p:nvSpPr>
        <p:spPr>
          <a:xfrm rot="14051618" flipH="1">
            <a:off x="9822018" y="4501093"/>
            <a:ext cx="1877147" cy="159427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712A6-E4F9-49B4-A594-5ECDC45E377A}"/>
              </a:ext>
            </a:extLst>
          </p:cNvPr>
          <p:cNvSpPr txBox="1"/>
          <p:nvPr/>
        </p:nvSpPr>
        <p:spPr>
          <a:xfrm>
            <a:off x="5936074" y="4526700"/>
            <a:ext cx="219367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900B6C3A-BDE4-46C6-91CF-AE71EED68821}"/>
              </a:ext>
            </a:extLst>
          </p:cNvPr>
          <p:cNvGrpSpPr/>
          <p:nvPr/>
        </p:nvGrpSpPr>
        <p:grpSpPr>
          <a:xfrm>
            <a:off x="3809747" y="5633139"/>
            <a:ext cx="4320000" cy="923330"/>
            <a:chOff x="7319298" y="1641574"/>
            <a:chExt cx="4320000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5F7023-B64F-4F6C-825E-E0CFA4D682D4}"/>
                </a:ext>
              </a:extLst>
            </p:cNvPr>
            <p:cNvSpPr txBox="1"/>
            <p:nvPr/>
          </p:nvSpPr>
          <p:spPr>
            <a:xfrm>
              <a:off x="7319298" y="1918573"/>
              <a:ext cx="43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369C96-1EE5-4402-B7F3-17E1F0777912}"/>
                </a:ext>
              </a:extLst>
            </p:cNvPr>
            <p:cNvSpPr txBox="1"/>
            <p:nvPr/>
          </p:nvSpPr>
          <p:spPr>
            <a:xfrm>
              <a:off x="7319298" y="1641574"/>
              <a:ext cx="432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53C3A81-542C-4291-8C9B-4A6930643E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18D0A1-B557-461D-BD2D-44531A39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83113"/>
              </p:ext>
            </p:extLst>
          </p:nvPr>
        </p:nvGraphicFramePr>
        <p:xfrm>
          <a:off x="887240" y="1779714"/>
          <a:ext cx="10393376" cy="15272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80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</a:t>
                      </a:r>
                    </a:p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</a:p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80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0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80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D0B81C-FCCF-4816-A83B-B64711FD5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50057"/>
              </p:ext>
            </p:extLst>
          </p:nvPr>
        </p:nvGraphicFramePr>
        <p:xfrm>
          <a:off x="887240" y="3561326"/>
          <a:ext cx="10393376" cy="15322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4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306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</a:t>
                      </a:r>
                    </a:p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</a:p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6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FBC825-F95C-419C-A498-935795502721}"/>
              </a:ext>
            </a:extLst>
          </p:cNvPr>
          <p:cNvSpPr txBox="1"/>
          <p:nvPr/>
        </p:nvSpPr>
        <p:spPr>
          <a:xfrm>
            <a:off x="887240" y="5348244"/>
            <a:ext cx="5013448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B0D0E-4062-4E34-B843-5CE8764265B7}"/>
              </a:ext>
            </a:extLst>
          </p:cNvPr>
          <p:cNvSpPr txBox="1"/>
          <p:nvPr/>
        </p:nvSpPr>
        <p:spPr>
          <a:xfrm>
            <a:off x="887241" y="5646822"/>
            <a:ext cx="5013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B599B-5029-4C87-B01E-B78471BF88A4}"/>
              </a:ext>
            </a:extLst>
          </p:cNvPr>
          <p:cNvSpPr txBox="1"/>
          <p:nvPr/>
        </p:nvSpPr>
        <p:spPr>
          <a:xfrm>
            <a:off x="6240016" y="5339046"/>
            <a:ext cx="501344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0B4B8-4A7A-4F53-BB19-EB50D57C9A7E}"/>
              </a:ext>
            </a:extLst>
          </p:cNvPr>
          <p:cNvSpPr txBox="1"/>
          <p:nvPr/>
        </p:nvSpPr>
        <p:spPr>
          <a:xfrm>
            <a:off x="6240018" y="5637624"/>
            <a:ext cx="5013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301C466F-667E-471C-8151-5A9B422124F7}"/>
              </a:ext>
            </a:extLst>
          </p:cNvPr>
          <p:cNvGrpSpPr/>
          <p:nvPr/>
        </p:nvGrpSpPr>
        <p:grpSpPr>
          <a:xfrm>
            <a:off x="4480871" y="1830372"/>
            <a:ext cx="3230267" cy="4202040"/>
            <a:chOff x="4511824" y="1879009"/>
            <a:chExt cx="3044540" cy="39604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825BEB-85D6-45E2-9200-0EEC688CB143}"/>
                </a:ext>
              </a:extLst>
            </p:cNvPr>
            <p:cNvGrpSpPr/>
            <p:nvPr/>
          </p:nvGrpSpPr>
          <p:grpSpPr>
            <a:xfrm>
              <a:off x="4511824" y="2628856"/>
              <a:ext cx="3044540" cy="3210593"/>
              <a:chOff x="2987824" y="2139745"/>
              <a:chExt cx="3044540" cy="3210593"/>
            </a:xfrm>
          </p:grpSpPr>
          <p:sp>
            <p:nvSpPr>
              <p:cNvPr id="23" name="Rounded Rectangle 7">
                <a:extLst>
                  <a:ext uri="{FF2B5EF4-FFF2-40B4-BE49-F238E27FC236}">
                    <a16:creationId xmlns:a16="http://schemas.microsoft.com/office/drawing/2014/main" id="{4E3E0C8A-32C3-4C8E-9597-325D5DF70B92}"/>
                  </a:ext>
                </a:extLst>
              </p:cNvPr>
              <p:cNvSpPr/>
              <p:nvPr/>
            </p:nvSpPr>
            <p:spPr>
              <a:xfrm flipH="1">
                <a:off x="2987824" y="2139745"/>
                <a:ext cx="3044540" cy="3210593"/>
              </a:xfrm>
              <a:custGeom>
                <a:avLst/>
                <a:gdLst/>
                <a:ahLst/>
                <a:cxnLst/>
                <a:rect l="l" t="t" r="r" b="b"/>
                <a:pathLst>
                  <a:path w="3044540" h="3210593">
                    <a:moveTo>
                      <a:pt x="1861922" y="0"/>
                    </a:moveTo>
                    <a:lnTo>
                      <a:pt x="1526583" y="0"/>
                    </a:lnTo>
                    <a:lnTo>
                      <a:pt x="1517957" y="0"/>
                    </a:lnTo>
                    <a:lnTo>
                      <a:pt x="1182618" y="0"/>
                    </a:lnTo>
                    <a:cubicBezTo>
                      <a:pt x="1115834" y="0"/>
                      <a:pt x="1061694" y="54140"/>
                      <a:pt x="1061694" y="120924"/>
                    </a:cubicBezTo>
                    <a:lnTo>
                      <a:pt x="1061694" y="124522"/>
                    </a:lnTo>
                    <a:cubicBezTo>
                      <a:pt x="1061694" y="186217"/>
                      <a:pt x="1107897" y="237121"/>
                      <a:pt x="1167844" y="242463"/>
                    </a:cubicBezTo>
                    <a:lnTo>
                      <a:pt x="1167844" y="1151605"/>
                    </a:lnTo>
                    <a:cubicBezTo>
                      <a:pt x="665968" y="1729560"/>
                      <a:pt x="-318989" y="2600813"/>
                      <a:pt x="102162" y="2997613"/>
                    </a:cubicBezTo>
                    <a:cubicBezTo>
                      <a:pt x="257144" y="3143634"/>
                      <a:pt x="884398" y="3212712"/>
                      <a:pt x="1517957" y="3210508"/>
                    </a:cubicBezTo>
                    <a:lnTo>
                      <a:pt x="1517957" y="3210593"/>
                    </a:lnTo>
                    <a:lnTo>
                      <a:pt x="1522270" y="3210551"/>
                    </a:lnTo>
                    <a:lnTo>
                      <a:pt x="1526583" y="3210593"/>
                    </a:lnTo>
                    <a:lnTo>
                      <a:pt x="1526583" y="3210508"/>
                    </a:lnTo>
                    <a:cubicBezTo>
                      <a:pt x="2160143" y="3212712"/>
                      <a:pt x="2787396" y="3143634"/>
                      <a:pt x="2942378" y="2997613"/>
                    </a:cubicBezTo>
                    <a:cubicBezTo>
                      <a:pt x="3363529" y="2600813"/>
                      <a:pt x="2378572" y="1729560"/>
                      <a:pt x="1876696" y="1151605"/>
                    </a:cubicBezTo>
                    <a:lnTo>
                      <a:pt x="1876696" y="242463"/>
                    </a:lnTo>
                    <a:cubicBezTo>
                      <a:pt x="1936643" y="237121"/>
                      <a:pt x="1982846" y="186217"/>
                      <a:pt x="1982846" y="124522"/>
                    </a:cubicBezTo>
                    <a:lnTo>
                      <a:pt x="1982846" y="120924"/>
                    </a:lnTo>
                    <a:cubicBezTo>
                      <a:pt x="1982846" y="54140"/>
                      <a:pt x="1928706" y="0"/>
                      <a:pt x="1861922" y="0"/>
                    </a:cubicBezTo>
                    <a:close/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3D1FF80-D206-4504-A83A-4CE204BE7762}"/>
                  </a:ext>
                </a:extLst>
              </p:cNvPr>
              <p:cNvGrpSpPr/>
              <p:nvPr/>
            </p:nvGrpSpPr>
            <p:grpSpPr>
              <a:xfrm>
                <a:off x="3135495" y="3702934"/>
                <a:ext cx="2766449" cy="1584000"/>
                <a:chOff x="6383239" y="4110399"/>
                <a:chExt cx="2766449" cy="1584000"/>
              </a:xfrm>
            </p:grpSpPr>
            <p:sp>
              <p:nvSpPr>
                <p:cNvPr id="25" name="Rounded Rectangle 7">
                  <a:extLst>
                    <a:ext uri="{FF2B5EF4-FFF2-40B4-BE49-F238E27FC236}">
                      <a16:creationId xmlns:a16="http://schemas.microsoft.com/office/drawing/2014/main" id="{4EC64218-EABA-458B-A289-1FA12DC79DB8}"/>
                    </a:ext>
                  </a:extLst>
                </p:cNvPr>
                <p:cNvSpPr/>
                <p:nvPr/>
              </p:nvSpPr>
              <p:spPr>
                <a:xfrm flipH="1">
                  <a:off x="6383239" y="4110399"/>
                  <a:ext cx="2766449" cy="158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540" h="1696108">
                      <a:moveTo>
                        <a:pt x="2208461" y="0"/>
                      </a:moveTo>
                      <a:lnTo>
                        <a:pt x="836080" y="0"/>
                      </a:lnTo>
                      <a:cubicBezTo>
                        <a:pt x="337493" y="534424"/>
                        <a:pt x="-237513" y="1163094"/>
                        <a:pt x="102162" y="1483128"/>
                      </a:cubicBezTo>
                      <a:cubicBezTo>
                        <a:pt x="257144" y="1629149"/>
                        <a:pt x="884398" y="1698227"/>
                        <a:pt x="1517957" y="1696023"/>
                      </a:cubicBezTo>
                      <a:lnTo>
                        <a:pt x="1517957" y="1696108"/>
                      </a:lnTo>
                      <a:lnTo>
                        <a:pt x="1522270" y="1696066"/>
                      </a:lnTo>
                      <a:lnTo>
                        <a:pt x="1526583" y="1696108"/>
                      </a:lnTo>
                      <a:lnTo>
                        <a:pt x="1526583" y="1696023"/>
                      </a:lnTo>
                      <a:cubicBezTo>
                        <a:pt x="2160143" y="1698227"/>
                        <a:pt x="2787396" y="1629149"/>
                        <a:pt x="2942378" y="1483128"/>
                      </a:cubicBezTo>
                      <a:cubicBezTo>
                        <a:pt x="3282053" y="1163093"/>
                        <a:pt x="2707047" y="534424"/>
                        <a:pt x="22084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6" name="Rounded Rectangle 7">
                  <a:extLst>
                    <a:ext uri="{FF2B5EF4-FFF2-40B4-BE49-F238E27FC236}">
                      <a16:creationId xmlns:a16="http://schemas.microsoft.com/office/drawing/2014/main" id="{79F205F8-4A58-41E1-B084-2FE5155A77B6}"/>
                    </a:ext>
                  </a:extLst>
                </p:cNvPr>
                <p:cNvSpPr/>
                <p:nvPr/>
              </p:nvSpPr>
              <p:spPr>
                <a:xfrm flipH="1">
                  <a:off x="6383335" y="4110399"/>
                  <a:ext cx="2766256" cy="11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256" h="1188000">
                      <a:moveTo>
                        <a:pt x="2006642" y="0"/>
                      </a:moveTo>
                      <a:lnTo>
                        <a:pt x="759616" y="0"/>
                      </a:lnTo>
                      <a:cubicBezTo>
                        <a:pt x="391919" y="405075"/>
                        <a:pt x="-21518" y="868128"/>
                        <a:pt x="872" y="1188000"/>
                      </a:cubicBezTo>
                      <a:lnTo>
                        <a:pt x="2765385" y="1188000"/>
                      </a:lnTo>
                      <a:cubicBezTo>
                        <a:pt x="2787776" y="868128"/>
                        <a:pt x="2374339" y="405075"/>
                        <a:pt x="20066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C721B7D2-D896-460C-8950-925CDFDEE130}"/>
                    </a:ext>
                  </a:extLst>
                </p:cNvPr>
                <p:cNvSpPr/>
                <p:nvPr/>
              </p:nvSpPr>
              <p:spPr>
                <a:xfrm flipH="1">
                  <a:off x="6510226" y="4110399"/>
                  <a:ext cx="2512475" cy="79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475" h="792000">
                      <a:moveTo>
                        <a:pt x="1879751" y="0"/>
                      </a:moveTo>
                      <a:lnTo>
                        <a:pt x="632725" y="0"/>
                      </a:lnTo>
                      <a:cubicBezTo>
                        <a:pt x="398817" y="257686"/>
                        <a:pt x="146400" y="538833"/>
                        <a:pt x="0" y="792000"/>
                      </a:cubicBezTo>
                      <a:lnTo>
                        <a:pt x="2512475" y="792000"/>
                      </a:lnTo>
                      <a:cubicBezTo>
                        <a:pt x="2366076" y="538833"/>
                        <a:pt x="2113659" y="257686"/>
                        <a:pt x="18797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8" name="Rounded Rectangle 7">
                  <a:extLst>
                    <a:ext uri="{FF2B5EF4-FFF2-40B4-BE49-F238E27FC236}">
                      <a16:creationId xmlns:a16="http://schemas.microsoft.com/office/drawing/2014/main" id="{581D1E4D-7290-43E5-A0DD-3818A8C3B309}"/>
                    </a:ext>
                  </a:extLst>
                </p:cNvPr>
                <p:cNvSpPr/>
                <p:nvPr/>
              </p:nvSpPr>
              <p:spPr>
                <a:xfrm flipH="1">
                  <a:off x="6795509" y="4110399"/>
                  <a:ext cx="1941908" cy="39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908" h="396000">
                      <a:moveTo>
                        <a:pt x="1594467" y="0"/>
                      </a:moveTo>
                      <a:lnTo>
                        <a:pt x="347441" y="0"/>
                      </a:lnTo>
                      <a:cubicBezTo>
                        <a:pt x="231031" y="128244"/>
                        <a:pt x="110036" y="262299"/>
                        <a:pt x="0" y="396000"/>
                      </a:cubicBezTo>
                      <a:lnTo>
                        <a:pt x="1941908" y="396000"/>
                      </a:lnTo>
                      <a:cubicBezTo>
                        <a:pt x="1831872" y="262299"/>
                        <a:pt x="1710877" y="128244"/>
                        <a:pt x="159446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9D4E3E2-E762-4902-A472-D33F75A9E6D9}"/>
                </a:ext>
              </a:extLst>
            </p:cNvPr>
            <p:cNvSpPr/>
            <p:nvPr/>
          </p:nvSpPr>
          <p:spPr>
            <a:xfrm>
              <a:off x="6240016" y="5426574"/>
              <a:ext cx="198000" cy="19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DA4DA8D-188A-41EA-A3C3-84126FFB90A6}"/>
                </a:ext>
              </a:extLst>
            </p:cNvPr>
            <p:cNvSpPr/>
            <p:nvPr/>
          </p:nvSpPr>
          <p:spPr>
            <a:xfrm>
              <a:off x="6194417" y="4994314"/>
              <a:ext cx="146207" cy="146207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3560F3-7E17-4EDB-A607-83D3E0847554}"/>
                </a:ext>
              </a:extLst>
            </p:cNvPr>
            <p:cNvSpPr/>
            <p:nvPr/>
          </p:nvSpPr>
          <p:spPr>
            <a:xfrm>
              <a:off x="6148817" y="4562053"/>
              <a:ext cx="146207" cy="146207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1F8207-E644-442D-BB21-1E4C89E8249E}"/>
                </a:ext>
              </a:extLst>
            </p:cNvPr>
            <p:cNvSpPr/>
            <p:nvPr/>
          </p:nvSpPr>
          <p:spPr>
            <a:xfrm>
              <a:off x="5620495" y="4708260"/>
              <a:ext cx="146207" cy="146207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913D37-0B44-4A2C-9FA7-833F1E663D28}"/>
                </a:ext>
              </a:extLst>
            </p:cNvPr>
            <p:cNvSpPr/>
            <p:nvPr/>
          </p:nvSpPr>
          <p:spPr>
            <a:xfrm>
              <a:off x="5901133" y="4336287"/>
              <a:ext cx="107515" cy="10751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C67086-5D2A-4EE3-9CC8-725BF6323D4C}"/>
                </a:ext>
              </a:extLst>
            </p:cNvPr>
            <p:cNvSpPr/>
            <p:nvPr/>
          </p:nvSpPr>
          <p:spPr>
            <a:xfrm>
              <a:off x="6436617" y="4246080"/>
              <a:ext cx="198000" cy="19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03B077-C16E-4863-9313-B6883B4C7E54}"/>
                </a:ext>
              </a:extLst>
            </p:cNvPr>
            <p:cNvSpPr/>
            <p:nvPr/>
          </p:nvSpPr>
          <p:spPr>
            <a:xfrm>
              <a:off x="5436663" y="4246080"/>
              <a:ext cx="198000" cy="19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A4F088-DA26-4131-90BC-FAA094B55914}"/>
                </a:ext>
              </a:extLst>
            </p:cNvPr>
            <p:cNvSpPr/>
            <p:nvPr/>
          </p:nvSpPr>
          <p:spPr>
            <a:xfrm>
              <a:off x="5926580" y="4929117"/>
              <a:ext cx="107515" cy="10751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410394-57EA-4738-B7FE-9E54478FC674}"/>
                </a:ext>
              </a:extLst>
            </p:cNvPr>
            <p:cNvSpPr/>
            <p:nvPr/>
          </p:nvSpPr>
          <p:spPr>
            <a:xfrm>
              <a:off x="5836094" y="3763096"/>
              <a:ext cx="198000" cy="19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E8AF88-493E-4257-B16C-A935DE841099}"/>
                </a:ext>
              </a:extLst>
            </p:cNvPr>
            <p:cNvSpPr/>
            <p:nvPr/>
          </p:nvSpPr>
          <p:spPr>
            <a:xfrm>
              <a:off x="6008648" y="3448593"/>
              <a:ext cx="87353" cy="87353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E80713-4E97-4178-AAC6-ED019302DF6F}"/>
                </a:ext>
              </a:extLst>
            </p:cNvPr>
            <p:cNvSpPr/>
            <p:nvPr/>
          </p:nvSpPr>
          <p:spPr>
            <a:xfrm>
              <a:off x="5879977" y="1879009"/>
              <a:ext cx="87353" cy="8735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97C732-5651-40D3-BB23-45EEDDC162E6}"/>
                </a:ext>
              </a:extLst>
            </p:cNvPr>
            <p:cNvSpPr/>
            <p:nvPr/>
          </p:nvSpPr>
          <p:spPr>
            <a:xfrm>
              <a:off x="6121923" y="3912872"/>
              <a:ext cx="146630" cy="14663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A3BD58-0CD5-42B6-9717-33A2552E90C1}"/>
                </a:ext>
              </a:extLst>
            </p:cNvPr>
            <p:cNvSpPr/>
            <p:nvPr/>
          </p:nvSpPr>
          <p:spPr>
            <a:xfrm>
              <a:off x="5847837" y="3140594"/>
              <a:ext cx="146630" cy="14663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350D59-C843-43CE-BB47-136BE912CC17}"/>
                </a:ext>
              </a:extLst>
            </p:cNvPr>
            <p:cNvSpPr/>
            <p:nvPr/>
          </p:nvSpPr>
          <p:spPr>
            <a:xfrm>
              <a:off x="6107885" y="2720683"/>
              <a:ext cx="146630" cy="14663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A29EC7F-73A6-4B98-A638-D00432F02ED8}"/>
                </a:ext>
              </a:extLst>
            </p:cNvPr>
            <p:cNvSpPr/>
            <p:nvPr/>
          </p:nvSpPr>
          <p:spPr>
            <a:xfrm>
              <a:off x="5847837" y="2332270"/>
              <a:ext cx="198000" cy="1980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B20D21-BFF2-4D38-9B6F-176E04794324}"/>
                </a:ext>
              </a:extLst>
            </p:cNvPr>
            <p:cNvSpPr/>
            <p:nvPr/>
          </p:nvSpPr>
          <p:spPr>
            <a:xfrm>
              <a:off x="6096000" y="2023024"/>
              <a:ext cx="198000" cy="198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799DA1-B78E-4241-B25F-BB5238949E72}"/>
                </a:ext>
              </a:extLst>
            </p:cNvPr>
            <p:cNvSpPr/>
            <p:nvPr/>
          </p:nvSpPr>
          <p:spPr>
            <a:xfrm>
              <a:off x="6152664" y="2383065"/>
              <a:ext cx="87353" cy="8735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5DF85A-53B6-40E3-927D-FCD3D69EBD98}"/>
                </a:ext>
              </a:extLst>
            </p:cNvPr>
            <p:cNvSpPr/>
            <p:nvPr/>
          </p:nvSpPr>
          <p:spPr>
            <a:xfrm>
              <a:off x="5807969" y="2799768"/>
              <a:ext cx="87353" cy="8735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DFDC72-928D-4CEB-A701-6164EA1A8887}"/>
              </a:ext>
            </a:extLst>
          </p:cNvPr>
          <p:cNvGrpSpPr/>
          <p:nvPr/>
        </p:nvGrpSpPr>
        <p:grpSpPr>
          <a:xfrm>
            <a:off x="7457227" y="2576870"/>
            <a:ext cx="3044539" cy="1107996"/>
            <a:chOff x="2551706" y="4283314"/>
            <a:chExt cx="1403938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D03E53-BDF9-4291-B630-418B4EF73878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B3104A-806A-4505-9298-DE05012C24CB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9EBF8E-40C6-4528-B9D0-0AB7FE255295}"/>
              </a:ext>
            </a:extLst>
          </p:cNvPr>
          <p:cNvGrpSpPr/>
          <p:nvPr/>
        </p:nvGrpSpPr>
        <p:grpSpPr>
          <a:xfrm>
            <a:off x="1576937" y="1779127"/>
            <a:ext cx="3230267" cy="1107996"/>
            <a:chOff x="2551706" y="4283314"/>
            <a:chExt cx="1403938" cy="11079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2D6BEB-612E-4966-AD19-C80AE408D0AE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1658B37-004D-4EE5-933B-60605A694C28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D7634E2-E776-4600-A264-6414DDF74338}"/>
              </a:ext>
            </a:extLst>
          </p:cNvPr>
          <p:cNvGrpSpPr/>
          <p:nvPr/>
        </p:nvGrpSpPr>
        <p:grpSpPr>
          <a:xfrm>
            <a:off x="1109515" y="3374611"/>
            <a:ext cx="3230267" cy="1107996"/>
            <a:chOff x="2551706" y="4283314"/>
            <a:chExt cx="1403938" cy="11079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16D1E40-7120-46DC-BAC5-656654FB5968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2F8828-0587-4CD8-AE78-6BA0DA33DD90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6BE8A8-DC85-4F03-A16B-9C02E51EA9BA}"/>
              </a:ext>
            </a:extLst>
          </p:cNvPr>
          <p:cNvGrpSpPr/>
          <p:nvPr/>
        </p:nvGrpSpPr>
        <p:grpSpPr>
          <a:xfrm>
            <a:off x="827816" y="4970097"/>
            <a:ext cx="3044541" cy="1107996"/>
            <a:chOff x="2551706" y="4283314"/>
            <a:chExt cx="1403938" cy="110799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6ADA56-E764-4B2F-ABEA-AEFFFB8E2D5F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F551D3-B7D2-4AD1-8C3C-6EB57531563B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D4529F2-2A05-4A67-AF32-3A2CD59CC65E}"/>
              </a:ext>
            </a:extLst>
          </p:cNvPr>
          <p:cNvGrpSpPr/>
          <p:nvPr/>
        </p:nvGrpSpPr>
        <p:grpSpPr>
          <a:xfrm>
            <a:off x="8304660" y="4172352"/>
            <a:ext cx="2982119" cy="1107996"/>
            <a:chOff x="2551706" y="4283314"/>
            <a:chExt cx="1403938" cy="110799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DF77996-EDC6-44DC-A195-4B30A9233AA7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457EBE-6508-49A2-B5A4-B598DB3472BF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496B02-4D3A-4FFF-9B48-78C7D7A14BDC}"/>
              </a:ext>
            </a:extLst>
          </p:cNvPr>
          <p:cNvSpPr txBox="1"/>
          <p:nvPr/>
        </p:nvSpPr>
        <p:spPr>
          <a:xfrm>
            <a:off x="7405567" y="4240342"/>
            <a:ext cx="4165847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87AD07-703B-47CA-97EF-EB0084BCA8BC}"/>
              </a:ext>
            </a:extLst>
          </p:cNvPr>
          <p:cNvSpPr/>
          <p:nvPr/>
        </p:nvSpPr>
        <p:spPr>
          <a:xfrm>
            <a:off x="605666" y="317890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5BB8E8-A41D-4534-8E38-E5F7984AE26D}"/>
              </a:ext>
            </a:extLst>
          </p:cNvPr>
          <p:cNvSpPr/>
          <p:nvPr/>
        </p:nvSpPr>
        <p:spPr>
          <a:xfrm>
            <a:off x="1764658" y="886480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45886" y="605432"/>
            <a:ext cx="46618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cs typeface="Arial" pitchFamily="34" charset="0"/>
              </a:rPr>
              <a:t>Agenda Style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258AE-504B-4DEF-BA79-15159FE76FA8}"/>
              </a:ext>
            </a:extLst>
          </p:cNvPr>
          <p:cNvSpPr txBox="1"/>
          <p:nvPr/>
        </p:nvSpPr>
        <p:spPr>
          <a:xfrm>
            <a:off x="653320" y="2690410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4FF3C-3C21-45F4-A24E-520682D6B409}"/>
              </a:ext>
            </a:extLst>
          </p:cNvPr>
          <p:cNvSpPr txBox="1"/>
          <p:nvPr/>
        </p:nvSpPr>
        <p:spPr>
          <a:xfrm>
            <a:off x="2595844" y="2134194"/>
            <a:ext cx="174776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1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4343095" y="193949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A8ED9-A409-4DBE-A96C-FF4ECF436374}"/>
              </a:ext>
            </a:extLst>
          </p:cNvPr>
          <p:cNvSpPr txBox="1"/>
          <p:nvPr/>
        </p:nvSpPr>
        <p:spPr>
          <a:xfrm>
            <a:off x="653320" y="3761410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3B904-CB74-4663-9900-63BB6CC8384D}"/>
              </a:ext>
            </a:extLst>
          </p:cNvPr>
          <p:cNvSpPr txBox="1"/>
          <p:nvPr/>
        </p:nvSpPr>
        <p:spPr>
          <a:xfrm>
            <a:off x="2595844" y="3273186"/>
            <a:ext cx="174776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2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89558-D3E9-45E5-8373-2A6E17C0C54B}"/>
              </a:ext>
            </a:extLst>
          </p:cNvPr>
          <p:cNvSpPr txBox="1"/>
          <p:nvPr/>
        </p:nvSpPr>
        <p:spPr>
          <a:xfrm>
            <a:off x="4343095" y="307849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EE3F7-A64B-43DD-BCC1-077E0E49DD8B}"/>
              </a:ext>
            </a:extLst>
          </p:cNvPr>
          <p:cNvSpPr txBox="1"/>
          <p:nvPr/>
        </p:nvSpPr>
        <p:spPr>
          <a:xfrm>
            <a:off x="653320" y="4900402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E633C-C5FB-4D08-A4DB-8F3E9577A72E}"/>
              </a:ext>
            </a:extLst>
          </p:cNvPr>
          <p:cNvSpPr txBox="1"/>
          <p:nvPr/>
        </p:nvSpPr>
        <p:spPr>
          <a:xfrm>
            <a:off x="2595844" y="4412178"/>
            <a:ext cx="174776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3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5B1EE-FC1C-460C-8ED3-983AEC8275F2}"/>
              </a:ext>
            </a:extLst>
          </p:cNvPr>
          <p:cNvSpPr txBox="1"/>
          <p:nvPr/>
        </p:nvSpPr>
        <p:spPr>
          <a:xfrm>
            <a:off x="4343095" y="421748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24FD95-BF77-4D75-B193-4EA8A4B69A29}"/>
              </a:ext>
            </a:extLst>
          </p:cNvPr>
          <p:cNvSpPr txBox="1"/>
          <p:nvPr/>
        </p:nvSpPr>
        <p:spPr>
          <a:xfrm>
            <a:off x="653320" y="6039394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8E1A24-BAD6-4EDF-ABEB-029F5E5FD934}"/>
              </a:ext>
            </a:extLst>
          </p:cNvPr>
          <p:cNvSpPr txBox="1"/>
          <p:nvPr/>
        </p:nvSpPr>
        <p:spPr>
          <a:xfrm>
            <a:off x="2595844" y="5551170"/>
            <a:ext cx="174776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accent4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DC8A90-E6E2-412C-A109-930F530FDFAE}"/>
              </a:ext>
            </a:extLst>
          </p:cNvPr>
          <p:cNvSpPr txBox="1"/>
          <p:nvPr/>
        </p:nvSpPr>
        <p:spPr>
          <a:xfrm>
            <a:off x="4343095" y="5356474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F7FAFCB-2E8A-4CF6-BFD0-A81D61A59ADA}"/>
              </a:ext>
            </a:extLst>
          </p:cNvPr>
          <p:cNvGrpSpPr/>
          <p:nvPr/>
        </p:nvGrpSpPr>
        <p:grpSpPr>
          <a:xfrm>
            <a:off x="1210933" y="1907281"/>
            <a:ext cx="5141550" cy="3825533"/>
            <a:chOff x="1210933" y="1907281"/>
            <a:chExt cx="5141550" cy="38255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2CD9E3-236C-47FC-B5E7-8BB986ED258C}"/>
                </a:ext>
              </a:extLst>
            </p:cNvPr>
            <p:cNvGrpSpPr/>
            <p:nvPr/>
          </p:nvGrpSpPr>
          <p:grpSpPr>
            <a:xfrm>
              <a:off x="1210933" y="1907281"/>
              <a:ext cx="5141550" cy="3825533"/>
              <a:chOff x="4733216" y="3486970"/>
              <a:chExt cx="7836692" cy="5830833"/>
            </a:xfrm>
            <a:solidFill>
              <a:schemeClr val="accent1"/>
            </a:solidFill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20D898A-8E51-4FAD-98D0-54F952D07935}"/>
                  </a:ext>
                </a:extLst>
              </p:cNvPr>
              <p:cNvSpPr/>
              <p:nvPr/>
            </p:nvSpPr>
            <p:spPr>
              <a:xfrm rot="5400000">
                <a:off x="6801154" y="2120167"/>
                <a:ext cx="4401951" cy="7135557"/>
              </a:xfrm>
              <a:custGeom>
                <a:avLst/>
                <a:gdLst>
                  <a:gd name="connsiteX0" fmla="*/ 1574201 w 4401951"/>
                  <a:gd name="connsiteY0" fmla="*/ 1307005 h 7135557"/>
                  <a:gd name="connsiteX1" fmla="*/ 1595137 w 4401951"/>
                  <a:gd name="connsiteY1" fmla="*/ 1308799 h 7135557"/>
                  <a:gd name="connsiteX2" fmla="*/ 1596178 w 4401951"/>
                  <a:gd name="connsiteY2" fmla="*/ 1307005 h 7135557"/>
                  <a:gd name="connsiteX3" fmla="*/ 1292196 w 4401951"/>
                  <a:gd name="connsiteY3" fmla="*/ 1246107 h 7135557"/>
                  <a:gd name="connsiteX4" fmla="*/ 1354627 w 4401951"/>
                  <a:gd name="connsiteY4" fmla="*/ 1145598 h 7135557"/>
                  <a:gd name="connsiteX5" fmla="*/ 1392692 w 4401951"/>
                  <a:gd name="connsiteY5" fmla="*/ 1097590 h 7135557"/>
                  <a:gd name="connsiteX6" fmla="*/ 1392692 w 4401951"/>
                  <a:gd name="connsiteY6" fmla="*/ 698917 h 7135557"/>
                  <a:gd name="connsiteX7" fmla="*/ 10305 w 4401951"/>
                  <a:gd name="connsiteY7" fmla="*/ 1963449 h 7135557"/>
                  <a:gd name="connsiteX8" fmla="*/ 243210 w 4401951"/>
                  <a:gd name="connsiteY8" fmla="*/ 1270953 h 7135557"/>
                  <a:gd name="connsiteX9" fmla="*/ 521312 w 4401951"/>
                  <a:gd name="connsiteY9" fmla="*/ 2463671 h 7135557"/>
                  <a:gd name="connsiteX10" fmla="*/ 1032923 w 4401951"/>
                  <a:gd name="connsiteY10" fmla="*/ 24092 h 7135557"/>
                  <a:gd name="connsiteX11" fmla="*/ 1044438 w 4401951"/>
                  <a:gd name="connsiteY11" fmla="*/ 0 h 7135557"/>
                  <a:gd name="connsiteX12" fmla="*/ 1093672 w 4401951"/>
                  <a:gd name="connsiteY12" fmla="*/ 664478 h 7135557"/>
                  <a:gd name="connsiteX13" fmla="*/ 1143670 w 4401951"/>
                  <a:gd name="connsiteY13" fmla="*/ 593153 h 7135557"/>
                  <a:gd name="connsiteX14" fmla="*/ 1389562 w 4401951"/>
                  <a:gd name="connsiteY14" fmla="*/ 359293 h 7135557"/>
                  <a:gd name="connsiteX15" fmla="*/ 1230812 w 4401951"/>
                  <a:gd name="connsiteY15" fmla="*/ 1223676 h 7135557"/>
                  <a:gd name="connsiteX16" fmla="*/ 1377075 w 4401951"/>
                  <a:gd name="connsiteY16" fmla="*/ 659632 h 7135557"/>
                  <a:gd name="connsiteX17" fmla="*/ 1392692 w 4401951"/>
                  <a:gd name="connsiteY17" fmla="*/ 617304 h 7135557"/>
                  <a:gd name="connsiteX18" fmla="*/ 1392692 w 4401951"/>
                  <a:gd name="connsiteY18" fmla="*/ 391528 h 7135557"/>
                  <a:gd name="connsiteX19" fmla="*/ 1418889 w 4401951"/>
                  <a:gd name="connsiteY19" fmla="*/ 509430 h 7135557"/>
                  <a:gd name="connsiteX20" fmla="*/ 1422175 w 4401951"/>
                  <a:gd name="connsiteY20" fmla="*/ 537401 h 7135557"/>
                  <a:gd name="connsiteX21" fmla="*/ 1422535 w 4401951"/>
                  <a:gd name="connsiteY21" fmla="*/ 536423 h 7135557"/>
                  <a:gd name="connsiteX22" fmla="*/ 1422245 w 4401951"/>
                  <a:gd name="connsiteY22" fmla="*/ 538004 h 7135557"/>
                  <a:gd name="connsiteX23" fmla="*/ 1447174 w 4401951"/>
                  <a:gd name="connsiteY23" fmla="*/ 750227 h 7135557"/>
                  <a:gd name="connsiteX24" fmla="*/ 1448990 w 4401951"/>
                  <a:gd name="connsiteY24" fmla="*/ 775589 h 7135557"/>
                  <a:gd name="connsiteX25" fmla="*/ 1465396 w 4401951"/>
                  <a:gd name="connsiteY25" fmla="*/ 822804 h 7135557"/>
                  <a:gd name="connsiteX26" fmla="*/ 1504879 w 4401951"/>
                  <a:gd name="connsiteY26" fmla="*/ 989383 h 7135557"/>
                  <a:gd name="connsiteX27" fmla="*/ 1525291 w 4401951"/>
                  <a:gd name="connsiteY27" fmla="*/ 962032 h 7135557"/>
                  <a:gd name="connsiteX28" fmla="*/ 1586713 w 4401951"/>
                  <a:gd name="connsiteY28" fmla="*/ 781661 h 7135557"/>
                  <a:gd name="connsiteX29" fmla="*/ 1588900 w 4401951"/>
                  <a:gd name="connsiteY29" fmla="*/ 742775 h 7135557"/>
                  <a:gd name="connsiteX30" fmla="*/ 1547037 w 4401951"/>
                  <a:gd name="connsiteY30" fmla="*/ 655005 h 7135557"/>
                  <a:gd name="connsiteX31" fmla="*/ 1482690 w 4401951"/>
                  <a:gd name="connsiteY31" fmla="*/ 547744 h 7135557"/>
                  <a:gd name="connsiteX32" fmla="*/ 1587215 w 4401951"/>
                  <a:gd name="connsiteY32" fmla="*/ 625548 h 7135557"/>
                  <a:gd name="connsiteX33" fmla="*/ 1582482 w 4401951"/>
                  <a:gd name="connsiteY33" fmla="*/ 574855 h 7135557"/>
                  <a:gd name="connsiteX34" fmla="*/ 1467846 w 4401951"/>
                  <a:gd name="connsiteY34" fmla="*/ 238210 h 7135557"/>
                  <a:gd name="connsiteX35" fmla="*/ 1861129 w 4401951"/>
                  <a:gd name="connsiteY35" fmla="*/ 883588 h 7135557"/>
                  <a:gd name="connsiteX36" fmla="*/ 1867608 w 4401951"/>
                  <a:gd name="connsiteY36" fmla="*/ 952388 h 7135557"/>
                  <a:gd name="connsiteX37" fmla="*/ 1901281 w 4401951"/>
                  <a:gd name="connsiteY37" fmla="*/ 1014707 h 7135557"/>
                  <a:gd name="connsiteX38" fmla="*/ 1931966 w 4401951"/>
                  <a:gd name="connsiteY38" fmla="*/ 1099383 h 7135557"/>
                  <a:gd name="connsiteX39" fmla="*/ 1935528 w 4401951"/>
                  <a:gd name="connsiteY39" fmla="*/ 1036077 h 7135557"/>
                  <a:gd name="connsiteX40" fmla="*/ 1810993 w 4401951"/>
                  <a:gd name="connsiteY40" fmla="*/ 593384 h 7135557"/>
                  <a:gd name="connsiteX41" fmla="*/ 2043828 w 4401951"/>
                  <a:gd name="connsiteY41" fmla="*/ 843442 h 7135557"/>
                  <a:gd name="connsiteX42" fmla="*/ 2112308 w 4401951"/>
                  <a:gd name="connsiteY42" fmla="*/ 960153 h 7135557"/>
                  <a:gd name="connsiteX43" fmla="*/ 2183813 w 4401951"/>
                  <a:gd name="connsiteY43" fmla="*/ 879627 h 7135557"/>
                  <a:gd name="connsiteX44" fmla="*/ 2714982 w 4401951"/>
                  <a:gd name="connsiteY44" fmla="*/ 21558 h 7135557"/>
                  <a:gd name="connsiteX45" fmla="*/ 1715073 w 4401951"/>
                  <a:gd name="connsiteY45" fmla="*/ 2645841 h 7135557"/>
                  <a:gd name="connsiteX46" fmla="*/ 2784794 w 4401951"/>
                  <a:gd name="connsiteY46" fmla="*/ 1156569 h 7135557"/>
                  <a:gd name="connsiteX47" fmla="*/ 1969674 w 4401951"/>
                  <a:gd name="connsiteY47" fmla="*/ 3737766 h 7135557"/>
                  <a:gd name="connsiteX48" fmla="*/ 2540919 w 4401951"/>
                  <a:gd name="connsiteY48" fmla="*/ 3073208 h 7135557"/>
                  <a:gd name="connsiteX49" fmla="*/ 2241680 w 4401951"/>
                  <a:gd name="connsiteY49" fmla="*/ 4524527 h 7135557"/>
                  <a:gd name="connsiteX50" fmla="*/ 2635972 w 4401951"/>
                  <a:gd name="connsiteY50" fmla="*/ 3936651 h 7135557"/>
                  <a:gd name="connsiteX51" fmla="*/ 2980221 w 4401951"/>
                  <a:gd name="connsiteY51" fmla="*/ 4653430 h 7135557"/>
                  <a:gd name="connsiteX52" fmla="*/ 2724238 w 4401951"/>
                  <a:gd name="connsiteY52" fmla="*/ 5226768 h 7135557"/>
                  <a:gd name="connsiteX53" fmla="*/ 3269110 w 4401951"/>
                  <a:gd name="connsiteY53" fmla="*/ 4904889 h 7135557"/>
                  <a:gd name="connsiteX54" fmla="*/ 4062237 w 4401951"/>
                  <a:gd name="connsiteY54" fmla="*/ 6863126 h 7135557"/>
                  <a:gd name="connsiteX55" fmla="*/ 1163872 w 4401951"/>
                  <a:gd name="connsiteY55" fmla="*/ 2381077 h 7135557"/>
                  <a:gd name="connsiteX56" fmla="*/ 1171818 w 4401951"/>
                  <a:gd name="connsiteY56" fmla="*/ 2187765 h 7135557"/>
                  <a:gd name="connsiteX57" fmla="*/ 1165562 w 4401951"/>
                  <a:gd name="connsiteY57" fmla="*/ 2187901 h 7135557"/>
                  <a:gd name="connsiteX58" fmla="*/ 1159676 w 4401951"/>
                  <a:gd name="connsiteY58" fmla="*/ 2158334 h 7135557"/>
                  <a:gd name="connsiteX59" fmla="*/ 1140976 w 4401951"/>
                  <a:gd name="connsiteY59" fmla="*/ 2015351 h 7135557"/>
                  <a:gd name="connsiteX60" fmla="*/ 1134897 w 4401951"/>
                  <a:gd name="connsiteY60" fmla="*/ 1881299 h 7135557"/>
                  <a:gd name="connsiteX61" fmla="*/ 1113671 w 4401951"/>
                  <a:gd name="connsiteY61" fmla="*/ 2032179 h 7135557"/>
                  <a:gd name="connsiteX62" fmla="*/ 4401951 w 4401951"/>
                  <a:gd name="connsiteY62" fmla="*/ 7116709 h 7135557"/>
                  <a:gd name="connsiteX63" fmla="*/ 820316 w 4401951"/>
                  <a:gd name="connsiteY63" fmla="*/ 6024940 h 7135557"/>
                  <a:gd name="connsiteX64" fmla="*/ 1563906 w 4401951"/>
                  <a:gd name="connsiteY64" fmla="*/ 6099531 h 7135557"/>
                  <a:gd name="connsiteX65" fmla="*/ 162104 w 4401951"/>
                  <a:gd name="connsiteY65" fmla="*/ 4265506 h 7135557"/>
                  <a:gd name="connsiteX66" fmla="*/ 884894 w 4401951"/>
                  <a:gd name="connsiteY66" fmla="*/ 4858595 h 7135557"/>
                  <a:gd name="connsiteX67" fmla="*/ 59825 w 4401951"/>
                  <a:gd name="connsiteY67" fmla="*/ 3067213 h 7135557"/>
                  <a:gd name="connsiteX68" fmla="*/ 601746 w 4401951"/>
                  <a:gd name="connsiteY68" fmla="*/ 3720191 h 7135557"/>
                  <a:gd name="connsiteX69" fmla="*/ 10305 w 4401951"/>
                  <a:gd name="connsiteY69" fmla="*/ 1963449 h 7135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401951" h="7135557">
                    <a:moveTo>
                      <a:pt x="1574201" y="1307005"/>
                    </a:moveTo>
                    <a:lnTo>
                      <a:pt x="1595137" y="1308799"/>
                    </a:lnTo>
                    <a:lnTo>
                      <a:pt x="1596178" y="1307005"/>
                    </a:lnTo>
                    <a:close/>
                    <a:moveTo>
                      <a:pt x="1292196" y="1246107"/>
                    </a:moveTo>
                    <a:lnTo>
                      <a:pt x="1354627" y="1145598"/>
                    </a:lnTo>
                    <a:lnTo>
                      <a:pt x="1392692" y="1097590"/>
                    </a:lnTo>
                    <a:lnTo>
                      <a:pt x="1392692" y="698917"/>
                    </a:lnTo>
                    <a:close/>
                    <a:moveTo>
                      <a:pt x="10305" y="1963449"/>
                    </a:moveTo>
                    <a:cubicBezTo>
                      <a:pt x="35305" y="1737141"/>
                      <a:pt x="107341" y="1504847"/>
                      <a:pt x="243210" y="1270953"/>
                    </a:cubicBezTo>
                    <a:cubicBezTo>
                      <a:pt x="169779" y="1766302"/>
                      <a:pt x="247539" y="2226400"/>
                      <a:pt x="521312" y="2463671"/>
                    </a:cubicBezTo>
                    <a:cubicBezTo>
                      <a:pt x="290444" y="1194996"/>
                      <a:pt x="254291" y="837377"/>
                      <a:pt x="1032923" y="24092"/>
                    </a:cubicBezTo>
                    <a:cubicBezTo>
                      <a:pt x="1038793" y="11284"/>
                      <a:pt x="1042539" y="3412"/>
                      <a:pt x="1044438" y="0"/>
                    </a:cubicBezTo>
                    <a:lnTo>
                      <a:pt x="1093672" y="664478"/>
                    </a:lnTo>
                    <a:lnTo>
                      <a:pt x="1143670" y="593153"/>
                    </a:lnTo>
                    <a:cubicBezTo>
                      <a:pt x="1210644" y="509720"/>
                      <a:pt x="1291811" y="431141"/>
                      <a:pt x="1389562" y="359293"/>
                    </a:cubicBezTo>
                    <a:cubicBezTo>
                      <a:pt x="1199332" y="664152"/>
                      <a:pt x="1118671" y="989135"/>
                      <a:pt x="1230812" y="1223676"/>
                    </a:cubicBezTo>
                    <a:cubicBezTo>
                      <a:pt x="1283709" y="998470"/>
                      <a:pt x="1328298" y="814214"/>
                      <a:pt x="1377075" y="659632"/>
                    </a:cubicBezTo>
                    <a:lnTo>
                      <a:pt x="1392692" y="617304"/>
                    </a:lnTo>
                    <a:lnTo>
                      <a:pt x="1392692" y="391528"/>
                    </a:lnTo>
                    <a:lnTo>
                      <a:pt x="1418889" y="509430"/>
                    </a:lnTo>
                    <a:lnTo>
                      <a:pt x="1422175" y="537401"/>
                    </a:lnTo>
                    <a:lnTo>
                      <a:pt x="1422535" y="536423"/>
                    </a:lnTo>
                    <a:cubicBezTo>
                      <a:pt x="1422439" y="536949"/>
                      <a:pt x="1422342" y="537477"/>
                      <a:pt x="1422245" y="538004"/>
                    </a:cubicBezTo>
                    <a:lnTo>
                      <a:pt x="1447174" y="750227"/>
                    </a:lnTo>
                    <a:lnTo>
                      <a:pt x="1448990" y="775589"/>
                    </a:lnTo>
                    <a:lnTo>
                      <a:pt x="1465396" y="822804"/>
                    </a:lnTo>
                    <a:lnTo>
                      <a:pt x="1504879" y="989383"/>
                    </a:lnTo>
                    <a:lnTo>
                      <a:pt x="1525291" y="962032"/>
                    </a:lnTo>
                    <a:cubicBezTo>
                      <a:pt x="1557458" y="907490"/>
                      <a:pt x="1577556" y="846778"/>
                      <a:pt x="1586713" y="781661"/>
                    </a:cubicBezTo>
                    <a:cubicBezTo>
                      <a:pt x="1587442" y="768698"/>
                      <a:pt x="1588171" y="755737"/>
                      <a:pt x="1588900" y="742775"/>
                    </a:cubicBezTo>
                    <a:lnTo>
                      <a:pt x="1547037" y="655005"/>
                    </a:lnTo>
                    <a:cubicBezTo>
                      <a:pt x="1527714" y="619152"/>
                      <a:pt x="1506210" y="583330"/>
                      <a:pt x="1482690" y="547744"/>
                    </a:cubicBezTo>
                    <a:lnTo>
                      <a:pt x="1587215" y="625548"/>
                    </a:lnTo>
                    <a:lnTo>
                      <a:pt x="1582482" y="574855"/>
                    </a:lnTo>
                    <a:cubicBezTo>
                      <a:pt x="1565083" y="466606"/>
                      <a:pt x="1525602" y="352408"/>
                      <a:pt x="1467846" y="238210"/>
                    </a:cubicBezTo>
                    <a:cubicBezTo>
                      <a:pt x="1710374" y="439406"/>
                      <a:pt x="1825116" y="661256"/>
                      <a:pt x="1861129" y="883588"/>
                    </a:cubicBezTo>
                    <a:lnTo>
                      <a:pt x="1867608" y="952388"/>
                    </a:lnTo>
                    <a:lnTo>
                      <a:pt x="1901281" y="1014707"/>
                    </a:lnTo>
                    <a:lnTo>
                      <a:pt x="1931966" y="1099383"/>
                    </a:lnTo>
                    <a:lnTo>
                      <a:pt x="1935528" y="1036077"/>
                    </a:lnTo>
                    <a:cubicBezTo>
                      <a:pt x="1932520" y="897911"/>
                      <a:pt x="1887999" y="745647"/>
                      <a:pt x="1810993" y="593384"/>
                    </a:cubicBezTo>
                    <a:cubicBezTo>
                      <a:pt x="1908003" y="673863"/>
                      <a:pt x="1984569" y="757646"/>
                      <a:pt x="2043828" y="843442"/>
                    </a:cubicBezTo>
                    <a:lnTo>
                      <a:pt x="2112308" y="960153"/>
                    </a:lnTo>
                    <a:lnTo>
                      <a:pt x="2183813" y="879627"/>
                    </a:lnTo>
                    <a:cubicBezTo>
                      <a:pt x="2322640" y="717571"/>
                      <a:pt x="2486557" y="489948"/>
                      <a:pt x="2714982" y="21558"/>
                    </a:cubicBezTo>
                    <a:cubicBezTo>
                      <a:pt x="3240019" y="1209833"/>
                      <a:pt x="1631771" y="1832795"/>
                      <a:pt x="1715073" y="2645841"/>
                    </a:cubicBezTo>
                    <a:cubicBezTo>
                      <a:pt x="2045535" y="2037427"/>
                      <a:pt x="2319419" y="1566185"/>
                      <a:pt x="2784794" y="1156569"/>
                    </a:cubicBezTo>
                    <a:cubicBezTo>
                      <a:pt x="3117678" y="2938725"/>
                      <a:pt x="2267144" y="2835936"/>
                      <a:pt x="1969674" y="3737766"/>
                    </a:cubicBezTo>
                    <a:cubicBezTo>
                      <a:pt x="2204132" y="3553211"/>
                      <a:pt x="2311509" y="3203451"/>
                      <a:pt x="2540919" y="3073208"/>
                    </a:cubicBezTo>
                    <a:cubicBezTo>
                      <a:pt x="2781764" y="3802291"/>
                      <a:pt x="2294248" y="3762456"/>
                      <a:pt x="2241680" y="4524527"/>
                    </a:cubicBezTo>
                    <a:lnTo>
                      <a:pt x="2635972" y="3936651"/>
                    </a:lnTo>
                    <a:cubicBezTo>
                      <a:pt x="2747761" y="4010954"/>
                      <a:pt x="2965511" y="4438411"/>
                      <a:pt x="2980221" y="4653430"/>
                    </a:cubicBezTo>
                    <a:cubicBezTo>
                      <a:pt x="2994932" y="4868450"/>
                      <a:pt x="2868201" y="4856669"/>
                      <a:pt x="2724238" y="5226768"/>
                    </a:cubicBezTo>
                    <a:cubicBezTo>
                      <a:pt x="2879924" y="5084195"/>
                      <a:pt x="3180097" y="4801659"/>
                      <a:pt x="3269110" y="4904889"/>
                    </a:cubicBezTo>
                    <a:cubicBezTo>
                      <a:pt x="3572739" y="5194238"/>
                      <a:pt x="3288409" y="5620681"/>
                      <a:pt x="4062237" y="6863126"/>
                    </a:cubicBezTo>
                    <a:cubicBezTo>
                      <a:pt x="2180073" y="6016731"/>
                      <a:pt x="1166812" y="4088916"/>
                      <a:pt x="1163872" y="2381077"/>
                    </a:cubicBezTo>
                    <a:lnTo>
                      <a:pt x="1171818" y="2187765"/>
                    </a:lnTo>
                    <a:lnTo>
                      <a:pt x="1165562" y="2187901"/>
                    </a:lnTo>
                    <a:lnTo>
                      <a:pt x="1159676" y="2158334"/>
                    </a:lnTo>
                    <a:cubicBezTo>
                      <a:pt x="1151650" y="2111164"/>
                      <a:pt x="1145304" y="2063446"/>
                      <a:pt x="1140976" y="2015351"/>
                    </a:cubicBezTo>
                    <a:lnTo>
                      <a:pt x="1134897" y="1881299"/>
                    </a:lnTo>
                    <a:lnTo>
                      <a:pt x="1113671" y="2032179"/>
                    </a:lnTo>
                    <a:cubicBezTo>
                      <a:pt x="927929" y="3958603"/>
                      <a:pt x="2274745" y="6444895"/>
                      <a:pt x="4401951" y="7116709"/>
                    </a:cubicBezTo>
                    <a:cubicBezTo>
                      <a:pt x="2031981" y="7255286"/>
                      <a:pt x="1150032" y="6603410"/>
                      <a:pt x="820316" y="6024940"/>
                    </a:cubicBezTo>
                    <a:cubicBezTo>
                      <a:pt x="1359331" y="6159038"/>
                      <a:pt x="1370002" y="6176835"/>
                      <a:pt x="1563906" y="6099531"/>
                    </a:cubicBezTo>
                    <a:cubicBezTo>
                      <a:pt x="517037" y="5889014"/>
                      <a:pt x="393579" y="5232930"/>
                      <a:pt x="162104" y="4265506"/>
                    </a:cubicBezTo>
                    <a:cubicBezTo>
                      <a:pt x="342018" y="4353444"/>
                      <a:pt x="494429" y="4855174"/>
                      <a:pt x="884894" y="4858595"/>
                    </a:cubicBezTo>
                    <a:cubicBezTo>
                      <a:pt x="498053" y="4364291"/>
                      <a:pt x="-195081" y="3923696"/>
                      <a:pt x="59825" y="3067213"/>
                    </a:cubicBezTo>
                    <a:cubicBezTo>
                      <a:pt x="327943" y="3660046"/>
                      <a:pt x="203678" y="3405627"/>
                      <a:pt x="601746" y="3720191"/>
                    </a:cubicBezTo>
                    <a:cubicBezTo>
                      <a:pt x="283632" y="3267428"/>
                      <a:pt x="-64693" y="2642375"/>
                      <a:pt x="10305" y="19634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580D210-2CD9-43B1-85FA-78F07349B5A0}"/>
                  </a:ext>
                </a:extLst>
              </p:cNvPr>
              <p:cNvSpPr/>
              <p:nvPr/>
            </p:nvSpPr>
            <p:spPr>
              <a:xfrm rot="1520710">
                <a:off x="4733216" y="7292574"/>
                <a:ext cx="678947" cy="2025229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DFCFE16-526C-47C1-B14C-19417738949B}"/>
                </a:ext>
              </a:extLst>
            </p:cNvPr>
            <p:cNvGrpSpPr/>
            <p:nvPr/>
          </p:nvGrpSpPr>
          <p:grpSpPr>
            <a:xfrm rot="74106" flipH="1">
              <a:off x="5717058" y="2916372"/>
              <a:ext cx="620178" cy="702830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910879F-CF3A-44E8-B2FF-D11FBF6A1E9C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E3C82D8-AFC1-4C98-AAB0-185529CF214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90A934D2-5EDB-4C87-A7FA-AF6CC6803C0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8B6EA919-BC41-4991-A307-9E8A35CF87E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85C342A0-6481-4B23-83BC-73A50DA2271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2A34C572-A527-4C28-91D3-71F6CD632368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3B0857D-60D2-4D71-AA40-54CDA7DDA7B2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D28C419-5E3C-4112-A7BC-7BBB4FA63B06}"/>
                </a:ext>
              </a:extLst>
            </p:cNvPr>
            <p:cNvGrpSpPr/>
            <p:nvPr/>
          </p:nvGrpSpPr>
          <p:grpSpPr>
            <a:xfrm rot="74106" flipH="1">
              <a:off x="5561635" y="2326422"/>
              <a:ext cx="692740" cy="785062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817EF1EA-18BA-461A-B9DF-A10067DB7D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8B919F4-C083-4EFF-B512-5A61141AFF2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79095B2C-62FD-4B26-99F9-32960C8CAF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C6429BAF-BE8F-4F89-A651-E52C0F3EC5B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C252DB2-04BF-444B-9BB4-286F410495AE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E24E55E-16CC-497B-B54A-391FE5CD20E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729FCFE5-132A-4767-9983-6F467F124DD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241" name="Group 24">
            <a:extLst>
              <a:ext uri="{FF2B5EF4-FFF2-40B4-BE49-F238E27FC236}">
                <a16:creationId xmlns:a16="http://schemas.microsoft.com/office/drawing/2014/main" id="{80072EA8-2832-4C08-9725-401CABC8A895}"/>
              </a:ext>
            </a:extLst>
          </p:cNvPr>
          <p:cNvGrpSpPr/>
          <p:nvPr/>
        </p:nvGrpSpPr>
        <p:grpSpPr>
          <a:xfrm>
            <a:off x="5401673" y="5049381"/>
            <a:ext cx="2581178" cy="1366510"/>
            <a:chOff x="395534" y="3558339"/>
            <a:chExt cx="3972999" cy="1701639"/>
          </a:xfrm>
          <a:noFill/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6054840-ECC9-4A53-A3E3-6CF51315DE02}"/>
                </a:ext>
              </a:extLst>
            </p:cNvPr>
            <p:cNvSpPr txBox="1"/>
            <p:nvPr/>
          </p:nvSpPr>
          <p:spPr>
            <a:xfrm>
              <a:off x="395534" y="3558339"/>
              <a:ext cx="3972999" cy="3449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4D5BD0F-294E-4C76-9E9D-231E2117E8F7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2647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44" name="Group 33">
            <a:extLst>
              <a:ext uri="{FF2B5EF4-FFF2-40B4-BE49-F238E27FC236}">
                <a16:creationId xmlns:a16="http://schemas.microsoft.com/office/drawing/2014/main" id="{55276ED4-D8D1-4A05-B412-8BAB7699DB57}"/>
              </a:ext>
            </a:extLst>
          </p:cNvPr>
          <p:cNvGrpSpPr/>
          <p:nvPr/>
        </p:nvGrpSpPr>
        <p:grpSpPr>
          <a:xfrm>
            <a:off x="8505860" y="5049381"/>
            <a:ext cx="2581178" cy="1366510"/>
            <a:chOff x="395534" y="3558339"/>
            <a:chExt cx="3972999" cy="1701639"/>
          </a:xfrm>
          <a:noFill/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5D89F189-2BED-42CA-8EFA-D0F1BFAD8321}"/>
                </a:ext>
              </a:extLst>
            </p:cNvPr>
            <p:cNvSpPr txBox="1"/>
            <p:nvPr/>
          </p:nvSpPr>
          <p:spPr>
            <a:xfrm>
              <a:off x="395534" y="3558339"/>
              <a:ext cx="3972999" cy="3449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3BAC96B7-F2FB-4F8A-A431-9E24B9848431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2647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F3DA40B4-8710-4D39-B17A-270F7D0DA613}"/>
              </a:ext>
            </a:extLst>
          </p:cNvPr>
          <p:cNvSpPr txBox="1"/>
          <p:nvPr/>
        </p:nvSpPr>
        <p:spPr>
          <a:xfrm>
            <a:off x="8179765" y="3946429"/>
            <a:ext cx="282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F35CD90-4116-41D9-A358-DB2F5FE081DD}"/>
              </a:ext>
            </a:extLst>
          </p:cNvPr>
          <p:cNvSpPr txBox="1"/>
          <p:nvPr/>
        </p:nvSpPr>
        <p:spPr>
          <a:xfrm>
            <a:off x="6778586" y="3884873"/>
            <a:ext cx="1482549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80K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144517E-5750-4F91-9264-9B54D5E21CBB}"/>
              </a:ext>
            </a:extLst>
          </p:cNvPr>
          <p:cNvSpPr txBox="1"/>
          <p:nvPr/>
        </p:nvSpPr>
        <p:spPr>
          <a:xfrm>
            <a:off x="699825" y="377572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34147A-F94D-468D-836C-213B97623D4F}"/>
              </a:ext>
            </a:extLst>
          </p:cNvPr>
          <p:cNvGrpSpPr/>
          <p:nvPr/>
        </p:nvGrpSpPr>
        <p:grpSpPr>
          <a:xfrm>
            <a:off x="6155525" y="188204"/>
            <a:ext cx="5030480" cy="3179530"/>
            <a:chOff x="6155525" y="188204"/>
            <a:chExt cx="5030480" cy="31795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F47214-242D-476F-9803-0D2EEE1AE1CF}"/>
                </a:ext>
              </a:extLst>
            </p:cNvPr>
            <p:cNvGrpSpPr/>
            <p:nvPr/>
          </p:nvGrpSpPr>
          <p:grpSpPr>
            <a:xfrm rot="74106" flipH="1">
              <a:off x="7748957" y="1571359"/>
              <a:ext cx="497280" cy="594768"/>
              <a:chOff x="5704433" y="717502"/>
              <a:chExt cx="7365528" cy="8809481"/>
            </a:xfrm>
            <a:solidFill>
              <a:schemeClr val="accent1"/>
            </a:solidFill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64EBF6-2911-49BE-8791-884114392A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5B7DF0F-9640-4B25-8EA2-E5068F1BC9E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DA23DB1-41C4-4F43-B2BD-F88B2D80D420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EE29058-DA03-4A06-B2C7-8F298B4D8BB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921B7AC-9FCB-4D3D-81DC-F0E678B1F261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9550C77-49B9-425D-B7DE-F115749FCF7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F7AD11E-6EAE-499F-B371-0D07A4908D4D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AA8B949-27B7-4072-A2CC-97F9EFACD895}"/>
                </a:ext>
              </a:extLst>
            </p:cNvPr>
            <p:cNvGrpSpPr/>
            <p:nvPr/>
          </p:nvGrpSpPr>
          <p:grpSpPr>
            <a:xfrm rot="74106" flipH="1">
              <a:off x="10271025" y="188204"/>
              <a:ext cx="914980" cy="103692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DDB5A00-D313-48CB-BC32-52753917AF1D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D73A1EC-9626-4B1F-8ACB-ED3847C5C6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8B4CB0E-E27E-447E-9F7B-89E66C6B45B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BFD8643-CDF7-45EA-8F05-E9B845B52A6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FA4861A-EDE2-45A3-937B-35E097BC8749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8B337BE-AE6F-4DF4-AF18-ADBCA926DF9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BD4035F-526A-4EF8-8DF4-3A0992E43B8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F589CD0-F90F-4344-B2DA-1FE7304BB6D2}"/>
                </a:ext>
              </a:extLst>
            </p:cNvPr>
            <p:cNvGrpSpPr/>
            <p:nvPr/>
          </p:nvGrpSpPr>
          <p:grpSpPr>
            <a:xfrm rot="74106" flipH="1">
              <a:off x="7951360" y="2518753"/>
              <a:ext cx="330918" cy="341841"/>
              <a:chOff x="5365048" y="1982197"/>
              <a:chExt cx="7362621" cy="7605634"/>
            </a:xfrm>
            <a:solidFill>
              <a:schemeClr val="accent1"/>
            </a:solidFill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0E5F4DA-FB06-4F5C-965B-BEA90996C3D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0D8B719-E233-4713-94D2-DE4140BC9DA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1CC427B-4FAB-457F-884A-213C653BCF2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9CA469A-27C7-4BB2-A7CD-8A740411247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A312847-DC1C-4F07-B561-2CFA009AC3B4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6163808-D386-45A6-A825-C951534F5544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F31DCD9-069A-49A4-B82D-FB96F6384B8F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7BC636B-1636-470E-A953-BC51BF927121}"/>
                </a:ext>
              </a:extLst>
            </p:cNvPr>
            <p:cNvGrpSpPr/>
            <p:nvPr/>
          </p:nvGrpSpPr>
          <p:grpSpPr>
            <a:xfrm rot="74106" flipH="1">
              <a:off x="9002652" y="1882953"/>
              <a:ext cx="617534" cy="699832"/>
              <a:chOff x="5365051" y="479822"/>
              <a:chExt cx="8036930" cy="9108006"/>
            </a:xfrm>
            <a:solidFill>
              <a:schemeClr val="accent1"/>
            </a:solidFill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80C589F-CA6F-459F-9612-4DCCB0C6893A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B7713DF-98DC-4F59-852C-CC59254EEEB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8405843-B215-4D6D-8BD1-A8BE6E43EF1A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D054784-A64D-4FB1-9126-97A23063E5EB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255D2D3-F1AF-4F95-8A66-10610B1EB63E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E30ED22-F174-44AE-B43C-6776F310A299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F35EB48-2D41-4489-80A7-BB6A7B690EF7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E34D5F4-71C2-4B2C-8BD3-9C65AEFE19D6}"/>
                </a:ext>
              </a:extLst>
            </p:cNvPr>
            <p:cNvGrpSpPr/>
            <p:nvPr/>
          </p:nvGrpSpPr>
          <p:grpSpPr>
            <a:xfrm rot="21472320" flipH="1">
              <a:off x="8087579" y="2141000"/>
              <a:ext cx="807239" cy="555962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1C67305-974B-45E1-A750-DDC14E1F72E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7A4C5C9-C3D5-4FC4-B101-9E9A78C7823F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234547F-B189-4E3E-89E3-8ED1EFAD87C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717D87A-31BF-49AE-8D37-E21978D623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7946E9E-EC6B-458A-BCB3-2A46E0485E0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22137B7-A515-4757-A906-220E0906707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6E90BDD-C028-4560-AD96-E78E6A89181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343BE74-9135-406C-8EDC-B5982C5B4DFF}"/>
                </a:ext>
              </a:extLst>
            </p:cNvPr>
            <p:cNvGrpSpPr/>
            <p:nvPr/>
          </p:nvGrpSpPr>
          <p:grpSpPr>
            <a:xfrm rot="21472320" flipH="1">
              <a:off x="8432790" y="1633419"/>
              <a:ext cx="505199" cy="347941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BAF7226-D958-446E-9BB0-B81267C20B5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9A79879-028A-4A33-A1EC-42E272776E1A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A172DB-7F50-457D-BF69-20E239E436FC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17B7318-87DE-4D4B-955F-6377B82A528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A8FDA4F-3427-4A04-BC94-819379B93CE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EB1B2BE-38F1-4769-B6F5-59426DC3600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93DB7D9-F1A2-4B93-B092-A9AC45A6EE1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E1FC3AE-F22E-4849-A87C-CB55F17B885C}"/>
                </a:ext>
              </a:extLst>
            </p:cNvPr>
            <p:cNvGrpSpPr/>
            <p:nvPr/>
          </p:nvGrpSpPr>
          <p:grpSpPr>
            <a:xfrm rot="74106" flipH="1">
              <a:off x="8764658" y="748947"/>
              <a:ext cx="729540" cy="826767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3D54E3A-AAD9-4191-AC20-35D951D4EDC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B4260803-D828-4D88-942B-F20FA443F70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A8C79CE-F03C-4689-B4BC-C7ACDE64B4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339DB36-9A89-4EAC-A7C5-AB30BCCF1FCD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38B21D2-19C0-413F-AC0F-DA2DF40A06F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223E3E52-78ED-496F-8FDA-0906701A648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359B2C3-6102-488F-BC7E-F2981F643939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4869C5F-DEA7-4237-9542-0A2DEDC8CBB3}"/>
                </a:ext>
              </a:extLst>
            </p:cNvPr>
            <p:cNvGrpSpPr/>
            <p:nvPr/>
          </p:nvGrpSpPr>
          <p:grpSpPr>
            <a:xfrm rot="74106" flipH="1">
              <a:off x="9412617" y="1263611"/>
              <a:ext cx="553051" cy="62675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EA290A1-46B9-43C4-9714-17D1B3B8B29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C6E65CB-6B2F-4BD0-90F3-C23DC64B218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A5FCDF65-46F3-4964-87C1-0965A727706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99D01EBF-E33E-474D-B428-933738CAF33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DD57CCB-AF38-4930-B427-E6FF20B716F4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798A67AC-6888-4703-9636-B03260A87DD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7301FFEF-300F-467A-8FC4-1D2A9FE9FD67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B06DBE9-ECF0-4E2B-B4BA-7EA02F751CE8}"/>
                </a:ext>
              </a:extLst>
            </p:cNvPr>
            <p:cNvGrpSpPr/>
            <p:nvPr/>
          </p:nvGrpSpPr>
          <p:grpSpPr>
            <a:xfrm rot="842146" flipH="1">
              <a:off x="9657273" y="923011"/>
              <a:ext cx="590277" cy="406537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E3B33B8-5785-468A-BF09-6104A62BE88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DDC646F-6CD0-47FC-83BD-C064E988EFA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79789057-5A9D-4015-825B-4F21352FEDFB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6D12A835-A997-45C6-B3C4-8B7876D00E5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154E4DF-7E38-413F-BCE2-345F4A2360F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3EF4C56-1692-4153-9F35-51D3B74A027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C7EFB846-4C2C-4B93-A0CC-3EFCE55AFE62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98D61CC-0391-4CEA-AD4F-308B3D0E9408}"/>
                </a:ext>
              </a:extLst>
            </p:cNvPr>
            <p:cNvGrpSpPr/>
            <p:nvPr/>
          </p:nvGrpSpPr>
          <p:grpSpPr>
            <a:xfrm rot="842146" flipH="1">
              <a:off x="7997516" y="1190595"/>
              <a:ext cx="493756" cy="340060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79B3E1B8-1B1B-4FD3-B73F-C9492209C0D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4AADF49-B196-44A3-AAE3-8CC569F592A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F8FF3BC4-2D4E-4ADD-BD23-781E9DF8743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49589E5-FD5F-44CA-906F-FC47DA22B0C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EE41378-F9C6-4CF6-99E6-43082E92E54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E0245A0-C82C-4B98-8E00-F6F65C926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6550196-6E65-4920-B10B-4DDDFF65C9D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5F40BB1-5966-4AED-941F-81D2D7B430B4}"/>
                </a:ext>
              </a:extLst>
            </p:cNvPr>
            <p:cNvGrpSpPr/>
            <p:nvPr/>
          </p:nvGrpSpPr>
          <p:grpSpPr>
            <a:xfrm rot="74106" flipH="1">
              <a:off x="9996018" y="1278518"/>
              <a:ext cx="793748" cy="89953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05A362F-AD22-422E-BC71-1673B7FF256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CEFC6B2-7435-4AE4-BD1B-B258C5EE6BF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41C0F2D-2829-49F4-B4BC-6FB3D33D24A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E6463C4-6DE4-48BB-8DE3-9E639E3C1C9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407A5479-8B32-4ECF-B6E1-2DA87932ABD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97C24852-159E-492D-9BB8-27843FC1F84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79DC009-115D-4283-ABCD-14862A055B3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29D3D13-BF7D-4666-8B0E-856D8376DED7}"/>
                </a:ext>
              </a:extLst>
            </p:cNvPr>
            <p:cNvGrpSpPr/>
            <p:nvPr/>
          </p:nvGrpSpPr>
          <p:grpSpPr>
            <a:xfrm rot="20759991" flipH="1">
              <a:off x="9564261" y="1968741"/>
              <a:ext cx="424926" cy="292655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E2A0221-484D-4D76-A730-60F6D70A93F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90DED94-C7A8-40CC-8A5D-171966476EE0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E4598C4-C512-42A0-9463-B1EA9C93A2A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7024D79C-204F-438E-A7EE-436881D8D5E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65BB49F-3A44-46B3-8639-C33502DE828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E8731C7D-39E4-49DD-83EE-B93B6EC2F92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8ADE5F85-EC66-471E-A10D-4E46DBA8862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FA4E03-6F77-4630-BBF3-54251084B8DB}"/>
                </a:ext>
              </a:extLst>
            </p:cNvPr>
            <p:cNvGrpSpPr/>
            <p:nvPr/>
          </p:nvGrpSpPr>
          <p:grpSpPr>
            <a:xfrm rot="74106" flipH="1">
              <a:off x="6155525" y="2159706"/>
              <a:ext cx="678331" cy="768733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5C245DD-BF2F-4B83-8378-23D10F67615C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8119F9D8-5CCD-484D-B143-A68B0995F7E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334B3996-F1C5-4A6C-8847-21F3926C57AA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A3A96117-5D90-4773-B4EE-8227D7F86F1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B1976459-E9D7-40D5-8264-323ED2F49E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5017948E-75EC-453D-AAB2-78D5EBED372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14ACDBC-F04C-4349-A640-E93DC660B9F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2ECEA4EB-7081-4398-9368-4881D6019AC8}"/>
                </a:ext>
              </a:extLst>
            </p:cNvPr>
            <p:cNvGrpSpPr/>
            <p:nvPr/>
          </p:nvGrpSpPr>
          <p:grpSpPr>
            <a:xfrm rot="937057" flipH="1">
              <a:off x="6280837" y="2765795"/>
              <a:ext cx="485360" cy="55004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4268755-4FFF-4F2C-9020-08E24BF60A8F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893FF55-34E9-469E-BAC0-276D5B5BF46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9977EC6-D929-4971-8063-AE50DE0C255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09A6BC4-F6A1-4449-A5E0-46EEE56D971D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B771FBFB-7610-499C-9545-704A8BC78B70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173A182-370F-4B45-8ED5-92FDB756329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581F174F-DEA8-4D08-8431-2961F9707EB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16CD8FA4-1746-48FC-AE8B-D88D655EF90E}"/>
                </a:ext>
              </a:extLst>
            </p:cNvPr>
            <p:cNvGrpSpPr/>
            <p:nvPr/>
          </p:nvGrpSpPr>
          <p:grpSpPr>
            <a:xfrm rot="937057" flipH="1">
              <a:off x="6896065" y="1972367"/>
              <a:ext cx="478645" cy="54243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F3EBEC5-5B06-4ED5-93E0-F7A3F42659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5F9ED618-6701-4333-890F-C455B3BAB01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42CA05FB-7FBA-44A2-986F-C464336D5B8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C9D59659-B77B-471D-AF10-2A0435662DE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84E750DA-17F9-49FE-9437-A9728A35460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C506A65-E2F1-4EBE-B36A-3320A22D9EE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EC1E96B1-B2E7-4233-B717-DED6B76A0D84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9BD6A518-325E-4103-AC14-FC06F07DD686}"/>
                </a:ext>
              </a:extLst>
            </p:cNvPr>
            <p:cNvGrpSpPr/>
            <p:nvPr/>
          </p:nvGrpSpPr>
          <p:grpSpPr>
            <a:xfrm rot="937057" flipH="1">
              <a:off x="6899451" y="2409913"/>
              <a:ext cx="347802" cy="39415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7CD92031-0C14-4D35-9DFC-60F428306115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BA8CF315-2C08-460B-A2B2-61B03B94AD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DAB4CE83-5857-487F-8889-5765E18643A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68F88F76-A2C8-48AD-BBE6-CE46FD2B0B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313C04C-10A5-415D-9701-DEC17935FC3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640D3F58-4AD7-4F27-ADAE-C284CC3DC4C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B1A3891-B718-404F-9BD3-34E324C7D332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2B1FC08B-721B-498F-8542-A7EA7C3DA8B5}"/>
                </a:ext>
              </a:extLst>
            </p:cNvPr>
            <p:cNvGrpSpPr/>
            <p:nvPr/>
          </p:nvGrpSpPr>
          <p:grpSpPr>
            <a:xfrm rot="842146" flipH="1">
              <a:off x="7218432" y="1894731"/>
              <a:ext cx="493756" cy="340060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1AC0AF2C-72F5-4E85-A862-173F90AAE57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399B405-326B-4D15-A974-BB0BFC2C6A4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EFDA7BA7-C961-4023-B0A0-2E82A83F3557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68A81735-A26C-43C9-8288-CA40EE73EDE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EAA9473-75C7-42B8-AB1F-95AFE6C448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09853A08-141C-4409-914E-849C2166F1B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517E3B30-EA71-4B95-B7E6-8AB1766468A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338BC33A-5033-4FC3-A9F4-A4FA6794BFB2}"/>
                </a:ext>
              </a:extLst>
            </p:cNvPr>
            <p:cNvGrpSpPr/>
            <p:nvPr/>
          </p:nvGrpSpPr>
          <p:grpSpPr>
            <a:xfrm rot="842146" flipH="1">
              <a:off x="6949092" y="2797195"/>
              <a:ext cx="493756" cy="340060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E58B44BA-B510-4401-88BD-C82FC084E88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16D462A3-F210-4A92-A680-EC410D03FD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7EFFAA10-849D-43FF-8514-DF0F17604E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23DCC8A-165C-450D-9A9A-F2563190E16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2ACC1A6B-668D-4578-95A5-FA69A826AFA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18F34EEF-8D49-4095-A529-7A9B230AD4F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EF7AC44-474A-4FB2-B431-D5E150FE06D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D81E537-2030-4DC1-B708-335169ECF584}"/>
                </a:ext>
              </a:extLst>
            </p:cNvPr>
            <p:cNvGrpSpPr/>
            <p:nvPr/>
          </p:nvGrpSpPr>
          <p:grpSpPr>
            <a:xfrm rot="74106" flipH="1">
              <a:off x="7481200" y="2113001"/>
              <a:ext cx="493983" cy="590824"/>
              <a:chOff x="5704433" y="717502"/>
              <a:chExt cx="7365528" cy="8809481"/>
            </a:xfrm>
            <a:solidFill>
              <a:schemeClr val="accent1"/>
            </a:solidFill>
          </p:grpSpPr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5C288EA9-83AE-47A7-8AFE-DCD65E925E0D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D0C14B2C-2A50-4177-BBF6-716622A9142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2B701883-24B1-4434-B653-B14E2539A38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410F6BFD-BFBA-47A5-AD22-5B4B8FDE85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7CBDF47D-9296-476E-9327-AD07FBD9C367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77BF594-E9EC-41A5-B950-DA559544222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B5603324-E1ED-4F61-8DE7-2E5B318EBC30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F6DB443A-4ADA-4A3A-B7B2-6B4AE84AC05D}"/>
                </a:ext>
              </a:extLst>
            </p:cNvPr>
            <p:cNvGrpSpPr/>
            <p:nvPr/>
          </p:nvGrpSpPr>
          <p:grpSpPr>
            <a:xfrm rot="74106" flipH="1">
              <a:off x="6791910" y="2911481"/>
              <a:ext cx="381469" cy="456253"/>
              <a:chOff x="5704433" y="717502"/>
              <a:chExt cx="7365528" cy="8809481"/>
            </a:xfrm>
            <a:solidFill>
              <a:schemeClr val="accent1"/>
            </a:solidFill>
          </p:grpSpPr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2314B7DE-BE81-465D-87AE-C960E6A8CA26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77AAB74E-536D-4F78-899A-D12CC290987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0E2BA9CD-AC2F-41D6-96FB-AC2C5D866F4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A5177C13-96A7-4826-B34C-A26C3766F33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1E33DD37-DC0F-49F7-B78D-DD0837BF771A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EB069C9F-1D4E-446B-BEC8-DF84C4ECA15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09ACCD6-9C13-4570-800F-45F1CBD5140B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sp>
        <p:nvSpPr>
          <p:cNvPr id="258" name="Rectangle 257">
            <a:extLst>
              <a:ext uri="{FF2B5EF4-FFF2-40B4-BE49-F238E27FC236}">
                <a16:creationId xmlns:a16="http://schemas.microsoft.com/office/drawing/2014/main" id="{4214AC7C-9A32-4B16-915F-3EF4AC0DDB21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9" name="Freeform 13">
            <a:extLst>
              <a:ext uri="{FF2B5EF4-FFF2-40B4-BE49-F238E27FC236}">
                <a16:creationId xmlns:a16="http://schemas.microsoft.com/office/drawing/2014/main" id="{FD0D82FC-0A8C-4B0D-B349-310A239BF07F}"/>
              </a:ext>
            </a:extLst>
          </p:cNvPr>
          <p:cNvSpPr>
            <a:spLocks/>
          </p:cNvSpPr>
          <p:nvPr/>
        </p:nvSpPr>
        <p:spPr bwMode="auto">
          <a:xfrm rot="8950285" flipV="1">
            <a:off x="1596864" y="3619394"/>
            <a:ext cx="2914995" cy="4369901"/>
          </a:xfrm>
          <a:custGeom>
            <a:avLst/>
            <a:gdLst>
              <a:gd name="T0" fmla="*/ 388 w 2127"/>
              <a:gd name="T1" fmla="*/ 1550 h 3157"/>
              <a:gd name="T2" fmla="*/ 312 w 2127"/>
              <a:gd name="T3" fmla="*/ 1481 h 3157"/>
              <a:gd name="T4" fmla="*/ 259 w 2127"/>
              <a:gd name="T5" fmla="*/ 1260 h 3157"/>
              <a:gd name="T6" fmla="*/ 380 w 2127"/>
              <a:gd name="T7" fmla="*/ 1152 h 3157"/>
              <a:gd name="T8" fmla="*/ 318 w 2127"/>
              <a:gd name="T9" fmla="*/ 915 h 3157"/>
              <a:gd name="T10" fmla="*/ 345 w 2127"/>
              <a:gd name="T11" fmla="*/ 802 h 3157"/>
              <a:gd name="T12" fmla="*/ 349 w 2127"/>
              <a:gd name="T13" fmla="*/ 635 h 3157"/>
              <a:gd name="T14" fmla="*/ 421 w 2127"/>
              <a:gd name="T15" fmla="*/ 485 h 3157"/>
              <a:gd name="T16" fmla="*/ 561 w 2127"/>
              <a:gd name="T17" fmla="*/ 367 h 3157"/>
              <a:gd name="T18" fmla="*/ 569 w 2127"/>
              <a:gd name="T19" fmla="*/ 271 h 3157"/>
              <a:gd name="T20" fmla="*/ 561 w 2127"/>
              <a:gd name="T21" fmla="*/ 181 h 3157"/>
              <a:gd name="T22" fmla="*/ 625 w 2127"/>
              <a:gd name="T23" fmla="*/ 148 h 3157"/>
              <a:gd name="T24" fmla="*/ 769 w 2127"/>
              <a:gd name="T25" fmla="*/ 90 h 3157"/>
              <a:gd name="T26" fmla="*/ 909 w 2127"/>
              <a:gd name="T27" fmla="*/ 57 h 3157"/>
              <a:gd name="T28" fmla="*/ 1114 w 2127"/>
              <a:gd name="T29" fmla="*/ 148 h 3157"/>
              <a:gd name="T30" fmla="*/ 1236 w 2127"/>
              <a:gd name="T31" fmla="*/ 300 h 3157"/>
              <a:gd name="T32" fmla="*/ 1447 w 2127"/>
              <a:gd name="T33" fmla="*/ 373 h 3157"/>
              <a:gd name="T34" fmla="*/ 1554 w 2127"/>
              <a:gd name="T35" fmla="*/ 475 h 3157"/>
              <a:gd name="T36" fmla="*/ 1775 w 2127"/>
              <a:gd name="T37" fmla="*/ 691 h 3157"/>
              <a:gd name="T38" fmla="*/ 1677 w 2127"/>
              <a:gd name="T39" fmla="*/ 814 h 3157"/>
              <a:gd name="T40" fmla="*/ 1939 w 2127"/>
              <a:gd name="T41" fmla="*/ 1097 h 3157"/>
              <a:gd name="T42" fmla="*/ 1890 w 2127"/>
              <a:gd name="T43" fmla="*/ 1273 h 3157"/>
              <a:gd name="T44" fmla="*/ 2095 w 2127"/>
              <a:gd name="T45" fmla="*/ 1310 h 3157"/>
              <a:gd name="T46" fmla="*/ 1794 w 2127"/>
              <a:gd name="T47" fmla="*/ 1274 h 3157"/>
              <a:gd name="T48" fmla="*/ 1811 w 2127"/>
              <a:gd name="T49" fmla="*/ 1429 h 3157"/>
              <a:gd name="T50" fmla="*/ 1930 w 2127"/>
              <a:gd name="T51" fmla="*/ 1478 h 3157"/>
              <a:gd name="T52" fmla="*/ 1627 w 2127"/>
              <a:gd name="T53" fmla="*/ 1415 h 3157"/>
              <a:gd name="T54" fmla="*/ 1667 w 2127"/>
              <a:gd name="T55" fmla="*/ 1497 h 3157"/>
              <a:gd name="T56" fmla="*/ 1629 w 2127"/>
              <a:gd name="T57" fmla="*/ 1664 h 3157"/>
              <a:gd name="T58" fmla="*/ 1496 w 2127"/>
              <a:gd name="T59" fmla="*/ 1500 h 3157"/>
              <a:gd name="T60" fmla="*/ 1532 w 2127"/>
              <a:gd name="T61" fmla="*/ 1589 h 3157"/>
              <a:gd name="T62" fmla="*/ 1509 w 2127"/>
              <a:gd name="T63" fmla="*/ 1647 h 3157"/>
              <a:gd name="T64" fmla="*/ 1579 w 2127"/>
              <a:gd name="T65" fmla="*/ 1799 h 3157"/>
              <a:gd name="T66" fmla="*/ 1631 w 2127"/>
              <a:gd name="T67" fmla="*/ 2080 h 3157"/>
              <a:gd name="T68" fmla="*/ 1652 w 2127"/>
              <a:gd name="T69" fmla="*/ 2242 h 3157"/>
              <a:gd name="T70" fmla="*/ 1572 w 2127"/>
              <a:gd name="T71" fmla="*/ 2303 h 3157"/>
              <a:gd name="T72" fmla="*/ 1567 w 2127"/>
              <a:gd name="T73" fmla="*/ 2433 h 3157"/>
              <a:gd name="T74" fmla="*/ 1498 w 2127"/>
              <a:gd name="T75" fmla="*/ 2455 h 3157"/>
              <a:gd name="T76" fmla="*/ 1384 w 2127"/>
              <a:gd name="T77" fmla="*/ 2483 h 3157"/>
              <a:gd name="T78" fmla="*/ 1251 w 2127"/>
              <a:gd name="T79" fmla="*/ 2679 h 3157"/>
              <a:gd name="T80" fmla="*/ 998 w 2127"/>
              <a:gd name="T81" fmla="*/ 2538 h 3157"/>
              <a:gd name="T82" fmla="*/ 790 w 2127"/>
              <a:gd name="T83" fmla="*/ 2468 h 3157"/>
              <a:gd name="T84" fmla="*/ 649 w 2127"/>
              <a:gd name="T85" fmla="*/ 2321 h 3157"/>
              <a:gd name="T86" fmla="*/ 513 w 2127"/>
              <a:gd name="T87" fmla="*/ 2337 h 3157"/>
              <a:gd name="T88" fmla="*/ 574 w 2127"/>
              <a:gd name="T89" fmla="*/ 2476 h 3157"/>
              <a:gd name="T90" fmla="*/ 545 w 2127"/>
              <a:gd name="T91" fmla="*/ 2580 h 3157"/>
              <a:gd name="T92" fmla="*/ 349 w 2127"/>
              <a:gd name="T93" fmla="*/ 2754 h 3157"/>
              <a:gd name="T94" fmla="*/ 407 w 2127"/>
              <a:gd name="T95" fmla="*/ 2783 h 3157"/>
              <a:gd name="T96" fmla="*/ 456 w 2127"/>
              <a:gd name="T97" fmla="*/ 2817 h 3157"/>
              <a:gd name="T98" fmla="*/ 449 w 2127"/>
              <a:gd name="T99" fmla="*/ 2968 h 3157"/>
              <a:gd name="T100" fmla="*/ 392 w 2127"/>
              <a:gd name="T101" fmla="*/ 3084 h 3157"/>
              <a:gd name="T102" fmla="*/ 349 w 2127"/>
              <a:gd name="T103" fmla="*/ 3149 h 3157"/>
              <a:gd name="T104" fmla="*/ 164 w 2127"/>
              <a:gd name="T105" fmla="*/ 3145 h 3157"/>
              <a:gd name="T106" fmla="*/ 18 w 2127"/>
              <a:gd name="T107" fmla="*/ 2940 h 3157"/>
              <a:gd name="T108" fmla="*/ 139 w 2127"/>
              <a:gd name="T109" fmla="*/ 2743 h 3157"/>
              <a:gd name="T110" fmla="*/ 100 w 2127"/>
              <a:gd name="T111" fmla="*/ 2541 h 3157"/>
              <a:gd name="T112" fmla="*/ 211 w 2127"/>
              <a:gd name="T113" fmla="*/ 2293 h 3157"/>
              <a:gd name="T114" fmla="*/ 341 w 2127"/>
              <a:gd name="T115" fmla="*/ 2266 h 3157"/>
              <a:gd name="T116" fmla="*/ 417 w 2127"/>
              <a:gd name="T117" fmla="*/ 2296 h 3157"/>
              <a:gd name="T118" fmla="*/ 508 w 2127"/>
              <a:gd name="T119" fmla="*/ 2062 h 3157"/>
              <a:gd name="T120" fmla="*/ 488 w 2127"/>
              <a:gd name="T121" fmla="*/ 1904 h 3157"/>
              <a:gd name="T122" fmla="*/ 496 w 2127"/>
              <a:gd name="T123" fmla="*/ 1782 h 3157"/>
              <a:gd name="T124" fmla="*/ 514 w 2127"/>
              <a:gd name="T125" fmla="*/ 1618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7" h="3157">
                <a:moveTo>
                  <a:pt x="440" y="1547"/>
                </a:moveTo>
                <a:cubicBezTo>
                  <a:pt x="431" y="1553"/>
                  <a:pt x="430" y="1563"/>
                  <a:pt x="426" y="1570"/>
                </a:cubicBezTo>
                <a:cubicBezTo>
                  <a:pt x="422" y="1577"/>
                  <a:pt x="419" y="1587"/>
                  <a:pt x="408" y="1586"/>
                </a:cubicBezTo>
                <a:cubicBezTo>
                  <a:pt x="395" y="1585"/>
                  <a:pt x="382" y="1582"/>
                  <a:pt x="376" y="1569"/>
                </a:cubicBezTo>
                <a:cubicBezTo>
                  <a:pt x="370" y="1558"/>
                  <a:pt x="372" y="1549"/>
                  <a:pt x="388" y="1550"/>
                </a:cubicBezTo>
                <a:cubicBezTo>
                  <a:pt x="399" y="1551"/>
                  <a:pt x="401" y="1544"/>
                  <a:pt x="401" y="1535"/>
                </a:cubicBezTo>
                <a:cubicBezTo>
                  <a:pt x="403" y="1510"/>
                  <a:pt x="380" y="1494"/>
                  <a:pt x="357" y="1505"/>
                </a:cubicBezTo>
                <a:cubicBezTo>
                  <a:pt x="349" y="1508"/>
                  <a:pt x="342" y="1512"/>
                  <a:pt x="333" y="1515"/>
                </a:cubicBezTo>
                <a:cubicBezTo>
                  <a:pt x="323" y="1517"/>
                  <a:pt x="315" y="1514"/>
                  <a:pt x="309" y="1505"/>
                </a:cubicBezTo>
                <a:cubicBezTo>
                  <a:pt x="302" y="1496"/>
                  <a:pt x="307" y="1489"/>
                  <a:pt x="312" y="1481"/>
                </a:cubicBezTo>
                <a:cubicBezTo>
                  <a:pt x="321" y="1467"/>
                  <a:pt x="336" y="1464"/>
                  <a:pt x="351" y="1459"/>
                </a:cubicBezTo>
                <a:cubicBezTo>
                  <a:pt x="387" y="1447"/>
                  <a:pt x="387" y="1447"/>
                  <a:pt x="375" y="1411"/>
                </a:cubicBezTo>
                <a:cubicBezTo>
                  <a:pt x="364" y="1376"/>
                  <a:pt x="354" y="1342"/>
                  <a:pt x="353" y="1306"/>
                </a:cubicBezTo>
                <a:cubicBezTo>
                  <a:pt x="353" y="1294"/>
                  <a:pt x="346" y="1293"/>
                  <a:pt x="338" y="1291"/>
                </a:cubicBezTo>
                <a:cubicBezTo>
                  <a:pt x="312" y="1284"/>
                  <a:pt x="286" y="1275"/>
                  <a:pt x="259" y="1260"/>
                </a:cubicBezTo>
                <a:cubicBezTo>
                  <a:pt x="282" y="1252"/>
                  <a:pt x="302" y="1256"/>
                  <a:pt x="323" y="1257"/>
                </a:cubicBezTo>
                <a:cubicBezTo>
                  <a:pt x="367" y="1259"/>
                  <a:pt x="387" y="1243"/>
                  <a:pt x="392" y="1204"/>
                </a:cubicBezTo>
                <a:cubicBezTo>
                  <a:pt x="395" y="1186"/>
                  <a:pt x="389" y="1176"/>
                  <a:pt x="371" y="1172"/>
                </a:cubicBezTo>
                <a:cubicBezTo>
                  <a:pt x="363" y="1170"/>
                  <a:pt x="355" y="1170"/>
                  <a:pt x="348" y="1164"/>
                </a:cubicBezTo>
                <a:cubicBezTo>
                  <a:pt x="356" y="1152"/>
                  <a:pt x="369" y="1152"/>
                  <a:pt x="380" y="1152"/>
                </a:cubicBezTo>
                <a:cubicBezTo>
                  <a:pt x="392" y="1152"/>
                  <a:pt x="395" y="1147"/>
                  <a:pt x="396" y="1137"/>
                </a:cubicBezTo>
                <a:cubicBezTo>
                  <a:pt x="398" y="1109"/>
                  <a:pt x="388" y="1086"/>
                  <a:pt x="374" y="1063"/>
                </a:cubicBezTo>
                <a:cubicBezTo>
                  <a:pt x="366" y="1050"/>
                  <a:pt x="357" y="1036"/>
                  <a:pt x="349" y="1023"/>
                </a:cubicBezTo>
                <a:cubicBezTo>
                  <a:pt x="337" y="1002"/>
                  <a:pt x="333" y="980"/>
                  <a:pt x="340" y="957"/>
                </a:cubicBezTo>
                <a:cubicBezTo>
                  <a:pt x="346" y="934"/>
                  <a:pt x="340" y="923"/>
                  <a:pt x="318" y="915"/>
                </a:cubicBezTo>
                <a:cubicBezTo>
                  <a:pt x="315" y="914"/>
                  <a:pt x="312" y="914"/>
                  <a:pt x="307" y="913"/>
                </a:cubicBezTo>
                <a:cubicBezTo>
                  <a:pt x="316" y="897"/>
                  <a:pt x="331" y="894"/>
                  <a:pt x="344" y="889"/>
                </a:cubicBezTo>
                <a:cubicBezTo>
                  <a:pt x="360" y="883"/>
                  <a:pt x="372" y="874"/>
                  <a:pt x="377" y="857"/>
                </a:cubicBezTo>
                <a:cubicBezTo>
                  <a:pt x="382" y="845"/>
                  <a:pt x="380" y="836"/>
                  <a:pt x="367" y="831"/>
                </a:cubicBezTo>
                <a:cubicBezTo>
                  <a:pt x="353" y="826"/>
                  <a:pt x="344" y="819"/>
                  <a:pt x="345" y="802"/>
                </a:cubicBezTo>
                <a:cubicBezTo>
                  <a:pt x="345" y="786"/>
                  <a:pt x="357" y="784"/>
                  <a:pt x="369" y="781"/>
                </a:cubicBezTo>
                <a:cubicBezTo>
                  <a:pt x="373" y="780"/>
                  <a:pt x="380" y="780"/>
                  <a:pt x="379" y="773"/>
                </a:cubicBezTo>
                <a:cubicBezTo>
                  <a:pt x="379" y="765"/>
                  <a:pt x="375" y="756"/>
                  <a:pt x="367" y="754"/>
                </a:cubicBezTo>
                <a:cubicBezTo>
                  <a:pt x="345" y="748"/>
                  <a:pt x="347" y="734"/>
                  <a:pt x="352" y="716"/>
                </a:cubicBezTo>
                <a:cubicBezTo>
                  <a:pt x="358" y="689"/>
                  <a:pt x="357" y="662"/>
                  <a:pt x="349" y="635"/>
                </a:cubicBezTo>
                <a:cubicBezTo>
                  <a:pt x="347" y="627"/>
                  <a:pt x="346" y="620"/>
                  <a:pt x="351" y="613"/>
                </a:cubicBezTo>
                <a:cubicBezTo>
                  <a:pt x="364" y="593"/>
                  <a:pt x="371" y="574"/>
                  <a:pt x="356" y="551"/>
                </a:cubicBezTo>
                <a:cubicBezTo>
                  <a:pt x="351" y="542"/>
                  <a:pt x="361" y="537"/>
                  <a:pt x="367" y="538"/>
                </a:cubicBezTo>
                <a:cubicBezTo>
                  <a:pt x="400" y="545"/>
                  <a:pt x="411" y="528"/>
                  <a:pt x="413" y="499"/>
                </a:cubicBezTo>
                <a:cubicBezTo>
                  <a:pt x="414" y="494"/>
                  <a:pt x="418" y="490"/>
                  <a:pt x="421" y="485"/>
                </a:cubicBezTo>
                <a:cubicBezTo>
                  <a:pt x="437" y="458"/>
                  <a:pt x="439" y="456"/>
                  <a:pt x="470" y="463"/>
                </a:cubicBezTo>
                <a:cubicBezTo>
                  <a:pt x="487" y="467"/>
                  <a:pt x="498" y="465"/>
                  <a:pt x="506" y="447"/>
                </a:cubicBezTo>
                <a:cubicBezTo>
                  <a:pt x="512" y="434"/>
                  <a:pt x="523" y="422"/>
                  <a:pt x="539" y="420"/>
                </a:cubicBezTo>
                <a:cubicBezTo>
                  <a:pt x="554" y="418"/>
                  <a:pt x="555" y="408"/>
                  <a:pt x="555" y="397"/>
                </a:cubicBezTo>
                <a:cubicBezTo>
                  <a:pt x="555" y="386"/>
                  <a:pt x="554" y="376"/>
                  <a:pt x="561" y="367"/>
                </a:cubicBezTo>
                <a:cubicBezTo>
                  <a:pt x="566" y="360"/>
                  <a:pt x="561" y="355"/>
                  <a:pt x="556" y="352"/>
                </a:cubicBezTo>
                <a:cubicBezTo>
                  <a:pt x="548" y="349"/>
                  <a:pt x="541" y="347"/>
                  <a:pt x="533" y="346"/>
                </a:cubicBezTo>
                <a:cubicBezTo>
                  <a:pt x="507" y="339"/>
                  <a:pt x="506" y="337"/>
                  <a:pt x="517" y="314"/>
                </a:cubicBezTo>
                <a:cubicBezTo>
                  <a:pt x="522" y="302"/>
                  <a:pt x="530" y="292"/>
                  <a:pt x="536" y="281"/>
                </a:cubicBezTo>
                <a:cubicBezTo>
                  <a:pt x="544" y="268"/>
                  <a:pt x="552" y="255"/>
                  <a:pt x="569" y="271"/>
                </a:cubicBezTo>
                <a:cubicBezTo>
                  <a:pt x="575" y="276"/>
                  <a:pt x="583" y="273"/>
                  <a:pt x="585" y="264"/>
                </a:cubicBezTo>
                <a:cubicBezTo>
                  <a:pt x="588" y="253"/>
                  <a:pt x="592" y="241"/>
                  <a:pt x="578" y="232"/>
                </a:cubicBezTo>
                <a:cubicBezTo>
                  <a:pt x="577" y="232"/>
                  <a:pt x="576" y="232"/>
                  <a:pt x="574" y="231"/>
                </a:cubicBezTo>
                <a:cubicBezTo>
                  <a:pt x="566" y="228"/>
                  <a:pt x="552" y="235"/>
                  <a:pt x="550" y="220"/>
                </a:cubicBezTo>
                <a:cubicBezTo>
                  <a:pt x="548" y="206"/>
                  <a:pt x="552" y="193"/>
                  <a:pt x="561" y="181"/>
                </a:cubicBezTo>
                <a:cubicBezTo>
                  <a:pt x="569" y="172"/>
                  <a:pt x="580" y="166"/>
                  <a:pt x="591" y="162"/>
                </a:cubicBezTo>
                <a:cubicBezTo>
                  <a:pt x="600" y="159"/>
                  <a:pt x="607" y="159"/>
                  <a:pt x="608" y="171"/>
                </a:cubicBezTo>
                <a:cubicBezTo>
                  <a:pt x="609" y="175"/>
                  <a:pt x="611" y="179"/>
                  <a:pt x="615" y="179"/>
                </a:cubicBezTo>
                <a:cubicBezTo>
                  <a:pt x="622" y="179"/>
                  <a:pt x="623" y="174"/>
                  <a:pt x="623" y="170"/>
                </a:cubicBezTo>
                <a:cubicBezTo>
                  <a:pt x="624" y="162"/>
                  <a:pt x="624" y="155"/>
                  <a:pt x="625" y="148"/>
                </a:cubicBezTo>
                <a:cubicBezTo>
                  <a:pt x="628" y="124"/>
                  <a:pt x="644" y="115"/>
                  <a:pt x="666" y="124"/>
                </a:cubicBezTo>
                <a:cubicBezTo>
                  <a:pt x="669" y="125"/>
                  <a:pt x="671" y="126"/>
                  <a:pt x="673" y="127"/>
                </a:cubicBezTo>
                <a:cubicBezTo>
                  <a:pt x="705" y="144"/>
                  <a:pt x="710" y="143"/>
                  <a:pt x="725" y="109"/>
                </a:cubicBezTo>
                <a:cubicBezTo>
                  <a:pt x="731" y="96"/>
                  <a:pt x="738" y="89"/>
                  <a:pt x="753" y="91"/>
                </a:cubicBezTo>
                <a:cubicBezTo>
                  <a:pt x="759" y="92"/>
                  <a:pt x="764" y="91"/>
                  <a:pt x="769" y="90"/>
                </a:cubicBezTo>
                <a:cubicBezTo>
                  <a:pt x="799" y="89"/>
                  <a:pt x="822" y="78"/>
                  <a:pt x="829" y="45"/>
                </a:cubicBezTo>
                <a:cubicBezTo>
                  <a:pt x="832" y="33"/>
                  <a:pt x="837" y="21"/>
                  <a:pt x="845" y="11"/>
                </a:cubicBezTo>
                <a:cubicBezTo>
                  <a:pt x="850" y="4"/>
                  <a:pt x="858" y="0"/>
                  <a:pt x="866" y="3"/>
                </a:cubicBezTo>
                <a:cubicBezTo>
                  <a:pt x="876" y="6"/>
                  <a:pt x="872" y="15"/>
                  <a:pt x="871" y="22"/>
                </a:cubicBezTo>
                <a:cubicBezTo>
                  <a:pt x="867" y="66"/>
                  <a:pt x="867" y="66"/>
                  <a:pt x="909" y="57"/>
                </a:cubicBezTo>
                <a:cubicBezTo>
                  <a:pt x="924" y="54"/>
                  <a:pt x="938" y="53"/>
                  <a:pt x="953" y="56"/>
                </a:cubicBezTo>
                <a:cubicBezTo>
                  <a:pt x="968" y="60"/>
                  <a:pt x="980" y="63"/>
                  <a:pt x="986" y="82"/>
                </a:cubicBezTo>
                <a:cubicBezTo>
                  <a:pt x="996" y="109"/>
                  <a:pt x="1034" y="117"/>
                  <a:pt x="1066" y="102"/>
                </a:cubicBezTo>
                <a:cubicBezTo>
                  <a:pt x="1071" y="100"/>
                  <a:pt x="1075" y="97"/>
                  <a:pt x="1081" y="94"/>
                </a:cubicBezTo>
                <a:cubicBezTo>
                  <a:pt x="1085" y="117"/>
                  <a:pt x="1091" y="138"/>
                  <a:pt x="1114" y="148"/>
                </a:cubicBezTo>
                <a:cubicBezTo>
                  <a:pt x="1135" y="157"/>
                  <a:pt x="1155" y="152"/>
                  <a:pt x="1176" y="148"/>
                </a:cubicBezTo>
                <a:cubicBezTo>
                  <a:pt x="1178" y="154"/>
                  <a:pt x="1174" y="156"/>
                  <a:pt x="1172" y="159"/>
                </a:cubicBezTo>
                <a:cubicBezTo>
                  <a:pt x="1152" y="181"/>
                  <a:pt x="1160" y="206"/>
                  <a:pt x="1189" y="215"/>
                </a:cubicBezTo>
                <a:cubicBezTo>
                  <a:pt x="1219" y="224"/>
                  <a:pt x="1219" y="224"/>
                  <a:pt x="1209" y="254"/>
                </a:cubicBezTo>
                <a:cubicBezTo>
                  <a:pt x="1202" y="275"/>
                  <a:pt x="1214" y="297"/>
                  <a:pt x="1236" y="300"/>
                </a:cubicBezTo>
                <a:cubicBezTo>
                  <a:pt x="1247" y="302"/>
                  <a:pt x="1248" y="292"/>
                  <a:pt x="1250" y="285"/>
                </a:cubicBezTo>
                <a:cubicBezTo>
                  <a:pt x="1253" y="273"/>
                  <a:pt x="1255" y="259"/>
                  <a:pt x="1270" y="255"/>
                </a:cubicBezTo>
                <a:cubicBezTo>
                  <a:pt x="1280" y="253"/>
                  <a:pt x="1287" y="252"/>
                  <a:pt x="1283" y="267"/>
                </a:cubicBezTo>
                <a:cubicBezTo>
                  <a:pt x="1274" y="305"/>
                  <a:pt x="1284" y="318"/>
                  <a:pt x="1322" y="321"/>
                </a:cubicBezTo>
                <a:cubicBezTo>
                  <a:pt x="1370" y="325"/>
                  <a:pt x="1411" y="342"/>
                  <a:pt x="1447" y="373"/>
                </a:cubicBezTo>
                <a:cubicBezTo>
                  <a:pt x="1465" y="389"/>
                  <a:pt x="1484" y="402"/>
                  <a:pt x="1507" y="410"/>
                </a:cubicBezTo>
                <a:cubicBezTo>
                  <a:pt x="1519" y="414"/>
                  <a:pt x="1530" y="414"/>
                  <a:pt x="1540" y="405"/>
                </a:cubicBezTo>
                <a:cubicBezTo>
                  <a:pt x="1549" y="397"/>
                  <a:pt x="1560" y="392"/>
                  <a:pt x="1570" y="402"/>
                </a:cubicBezTo>
                <a:cubicBezTo>
                  <a:pt x="1580" y="413"/>
                  <a:pt x="1569" y="421"/>
                  <a:pt x="1563" y="427"/>
                </a:cubicBezTo>
                <a:cubicBezTo>
                  <a:pt x="1548" y="442"/>
                  <a:pt x="1547" y="456"/>
                  <a:pt x="1554" y="475"/>
                </a:cubicBezTo>
                <a:cubicBezTo>
                  <a:pt x="1581" y="551"/>
                  <a:pt x="1584" y="629"/>
                  <a:pt x="1581" y="708"/>
                </a:cubicBezTo>
                <a:cubicBezTo>
                  <a:pt x="1580" y="748"/>
                  <a:pt x="1580" y="748"/>
                  <a:pt x="1616" y="763"/>
                </a:cubicBezTo>
                <a:cubicBezTo>
                  <a:pt x="1649" y="776"/>
                  <a:pt x="1649" y="776"/>
                  <a:pt x="1675" y="750"/>
                </a:cubicBezTo>
                <a:cubicBezTo>
                  <a:pt x="1693" y="732"/>
                  <a:pt x="1711" y="713"/>
                  <a:pt x="1734" y="700"/>
                </a:cubicBezTo>
                <a:cubicBezTo>
                  <a:pt x="1746" y="694"/>
                  <a:pt x="1759" y="688"/>
                  <a:pt x="1775" y="691"/>
                </a:cubicBezTo>
                <a:cubicBezTo>
                  <a:pt x="1772" y="703"/>
                  <a:pt x="1764" y="711"/>
                  <a:pt x="1758" y="720"/>
                </a:cubicBezTo>
                <a:cubicBezTo>
                  <a:pt x="1746" y="738"/>
                  <a:pt x="1738" y="757"/>
                  <a:pt x="1738" y="778"/>
                </a:cubicBezTo>
                <a:cubicBezTo>
                  <a:pt x="1737" y="790"/>
                  <a:pt x="1733" y="792"/>
                  <a:pt x="1722" y="791"/>
                </a:cubicBezTo>
                <a:cubicBezTo>
                  <a:pt x="1711" y="790"/>
                  <a:pt x="1699" y="790"/>
                  <a:pt x="1689" y="796"/>
                </a:cubicBezTo>
                <a:cubicBezTo>
                  <a:pt x="1683" y="801"/>
                  <a:pt x="1678" y="807"/>
                  <a:pt x="1677" y="814"/>
                </a:cubicBezTo>
                <a:cubicBezTo>
                  <a:pt x="1677" y="823"/>
                  <a:pt x="1686" y="823"/>
                  <a:pt x="1692" y="825"/>
                </a:cubicBezTo>
                <a:cubicBezTo>
                  <a:pt x="1732" y="839"/>
                  <a:pt x="1772" y="852"/>
                  <a:pt x="1813" y="867"/>
                </a:cubicBezTo>
                <a:cubicBezTo>
                  <a:pt x="1837" y="875"/>
                  <a:pt x="1861" y="886"/>
                  <a:pt x="1882" y="902"/>
                </a:cubicBezTo>
                <a:cubicBezTo>
                  <a:pt x="1923" y="931"/>
                  <a:pt x="1936" y="968"/>
                  <a:pt x="1924" y="1017"/>
                </a:cubicBezTo>
                <a:cubicBezTo>
                  <a:pt x="1912" y="1061"/>
                  <a:pt x="1912" y="1061"/>
                  <a:pt x="1939" y="1097"/>
                </a:cubicBezTo>
                <a:cubicBezTo>
                  <a:pt x="1923" y="1108"/>
                  <a:pt x="1913" y="1125"/>
                  <a:pt x="1904" y="1141"/>
                </a:cubicBezTo>
                <a:cubicBezTo>
                  <a:pt x="1895" y="1157"/>
                  <a:pt x="1884" y="1170"/>
                  <a:pt x="1865" y="1174"/>
                </a:cubicBezTo>
                <a:cubicBezTo>
                  <a:pt x="1851" y="1177"/>
                  <a:pt x="1837" y="1180"/>
                  <a:pt x="1834" y="1197"/>
                </a:cubicBezTo>
                <a:cubicBezTo>
                  <a:pt x="1830" y="1217"/>
                  <a:pt x="1831" y="1236"/>
                  <a:pt x="1849" y="1250"/>
                </a:cubicBezTo>
                <a:cubicBezTo>
                  <a:pt x="1861" y="1260"/>
                  <a:pt x="1876" y="1267"/>
                  <a:pt x="1890" y="1273"/>
                </a:cubicBezTo>
                <a:cubicBezTo>
                  <a:pt x="1914" y="1284"/>
                  <a:pt x="1939" y="1294"/>
                  <a:pt x="1961" y="1309"/>
                </a:cubicBezTo>
                <a:cubicBezTo>
                  <a:pt x="1974" y="1318"/>
                  <a:pt x="1981" y="1314"/>
                  <a:pt x="1983" y="1298"/>
                </a:cubicBezTo>
                <a:cubicBezTo>
                  <a:pt x="1984" y="1274"/>
                  <a:pt x="1997" y="1257"/>
                  <a:pt x="2020" y="1250"/>
                </a:cubicBezTo>
                <a:cubicBezTo>
                  <a:pt x="2045" y="1242"/>
                  <a:pt x="2073" y="1249"/>
                  <a:pt x="2088" y="1267"/>
                </a:cubicBezTo>
                <a:cubicBezTo>
                  <a:pt x="2099" y="1280"/>
                  <a:pt x="2101" y="1295"/>
                  <a:pt x="2095" y="1310"/>
                </a:cubicBezTo>
                <a:cubicBezTo>
                  <a:pt x="2088" y="1329"/>
                  <a:pt x="2096" y="1338"/>
                  <a:pt x="2112" y="1343"/>
                </a:cubicBezTo>
                <a:cubicBezTo>
                  <a:pt x="2122" y="1346"/>
                  <a:pt x="2127" y="1351"/>
                  <a:pt x="2125" y="1362"/>
                </a:cubicBezTo>
                <a:cubicBezTo>
                  <a:pt x="2123" y="1374"/>
                  <a:pt x="2114" y="1368"/>
                  <a:pt x="2108" y="1368"/>
                </a:cubicBezTo>
                <a:cubicBezTo>
                  <a:pt x="2002" y="1361"/>
                  <a:pt x="1903" y="1334"/>
                  <a:pt x="1815" y="1274"/>
                </a:cubicBezTo>
                <a:cubicBezTo>
                  <a:pt x="1807" y="1268"/>
                  <a:pt x="1800" y="1268"/>
                  <a:pt x="1794" y="1274"/>
                </a:cubicBezTo>
                <a:cubicBezTo>
                  <a:pt x="1782" y="1284"/>
                  <a:pt x="1770" y="1294"/>
                  <a:pt x="1759" y="1304"/>
                </a:cubicBezTo>
                <a:cubicBezTo>
                  <a:pt x="1743" y="1319"/>
                  <a:pt x="1727" y="1334"/>
                  <a:pt x="1704" y="1340"/>
                </a:cubicBezTo>
                <a:cubicBezTo>
                  <a:pt x="1693" y="1342"/>
                  <a:pt x="1693" y="1350"/>
                  <a:pt x="1698" y="1358"/>
                </a:cubicBezTo>
                <a:cubicBezTo>
                  <a:pt x="1705" y="1368"/>
                  <a:pt x="1712" y="1378"/>
                  <a:pt x="1726" y="1381"/>
                </a:cubicBezTo>
                <a:cubicBezTo>
                  <a:pt x="1758" y="1390"/>
                  <a:pt x="1785" y="1409"/>
                  <a:pt x="1811" y="1429"/>
                </a:cubicBezTo>
                <a:cubicBezTo>
                  <a:pt x="1831" y="1445"/>
                  <a:pt x="1851" y="1460"/>
                  <a:pt x="1874" y="1471"/>
                </a:cubicBezTo>
                <a:cubicBezTo>
                  <a:pt x="1890" y="1480"/>
                  <a:pt x="1899" y="1477"/>
                  <a:pt x="1904" y="1460"/>
                </a:cubicBezTo>
                <a:cubicBezTo>
                  <a:pt x="1906" y="1451"/>
                  <a:pt x="1908" y="1441"/>
                  <a:pt x="1922" y="1445"/>
                </a:cubicBezTo>
                <a:cubicBezTo>
                  <a:pt x="1935" y="1449"/>
                  <a:pt x="1940" y="1458"/>
                  <a:pt x="1941" y="1470"/>
                </a:cubicBezTo>
                <a:cubicBezTo>
                  <a:pt x="1941" y="1478"/>
                  <a:pt x="1935" y="1478"/>
                  <a:pt x="1930" y="1478"/>
                </a:cubicBezTo>
                <a:cubicBezTo>
                  <a:pt x="1914" y="1479"/>
                  <a:pt x="1900" y="1483"/>
                  <a:pt x="1887" y="1493"/>
                </a:cubicBezTo>
                <a:cubicBezTo>
                  <a:pt x="1881" y="1498"/>
                  <a:pt x="1877" y="1496"/>
                  <a:pt x="1871" y="1493"/>
                </a:cubicBezTo>
                <a:cubicBezTo>
                  <a:pt x="1813" y="1464"/>
                  <a:pt x="1751" y="1440"/>
                  <a:pt x="1708" y="1388"/>
                </a:cubicBezTo>
                <a:cubicBezTo>
                  <a:pt x="1695" y="1373"/>
                  <a:pt x="1664" y="1380"/>
                  <a:pt x="1656" y="1400"/>
                </a:cubicBezTo>
                <a:cubicBezTo>
                  <a:pt x="1649" y="1415"/>
                  <a:pt x="1641" y="1417"/>
                  <a:pt x="1627" y="1415"/>
                </a:cubicBezTo>
                <a:cubicBezTo>
                  <a:pt x="1620" y="1414"/>
                  <a:pt x="1612" y="1415"/>
                  <a:pt x="1605" y="1417"/>
                </a:cubicBezTo>
                <a:cubicBezTo>
                  <a:pt x="1593" y="1420"/>
                  <a:pt x="1590" y="1430"/>
                  <a:pt x="1588" y="1441"/>
                </a:cubicBezTo>
                <a:cubicBezTo>
                  <a:pt x="1586" y="1452"/>
                  <a:pt x="1593" y="1457"/>
                  <a:pt x="1601" y="1461"/>
                </a:cubicBezTo>
                <a:cubicBezTo>
                  <a:pt x="1611" y="1466"/>
                  <a:pt x="1623" y="1470"/>
                  <a:pt x="1634" y="1475"/>
                </a:cubicBezTo>
                <a:cubicBezTo>
                  <a:pt x="1646" y="1480"/>
                  <a:pt x="1658" y="1486"/>
                  <a:pt x="1667" y="1497"/>
                </a:cubicBezTo>
                <a:cubicBezTo>
                  <a:pt x="1682" y="1516"/>
                  <a:pt x="1679" y="1534"/>
                  <a:pt x="1656" y="1541"/>
                </a:cubicBezTo>
                <a:cubicBezTo>
                  <a:pt x="1613" y="1554"/>
                  <a:pt x="1610" y="1570"/>
                  <a:pt x="1633" y="1611"/>
                </a:cubicBezTo>
                <a:cubicBezTo>
                  <a:pt x="1642" y="1628"/>
                  <a:pt x="1653" y="1643"/>
                  <a:pt x="1646" y="1664"/>
                </a:cubicBezTo>
                <a:cubicBezTo>
                  <a:pt x="1644" y="1668"/>
                  <a:pt x="1644" y="1674"/>
                  <a:pt x="1638" y="1673"/>
                </a:cubicBezTo>
                <a:cubicBezTo>
                  <a:pt x="1632" y="1673"/>
                  <a:pt x="1630" y="1668"/>
                  <a:pt x="1629" y="1664"/>
                </a:cubicBezTo>
                <a:cubicBezTo>
                  <a:pt x="1627" y="1646"/>
                  <a:pt x="1616" y="1640"/>
                  <a:pt x="1599" y="1639"/>
                </a:cubicBezTo>
                <a:cubicBezTo>
                  <a:pt x="1575" y="1637"/>
                  <a:pt x="1560" y="1623"/>
                  <a:pt x="1552" y="1600"/>
                </a:cubicBezTo>
                <a:cubicBezTo>
                  <a:pt x="1546" y="1580"/>
                  <a:pt x="1540" y="1560"/>
                  <a:pt x="1533" y="1540"/>
                </a:cubicBezTo>
                <a:cubicBezTo>
                  <a:pt x="1529" y="1526"/>
                  <a:pt x="1521" y="1514"/>
                  <a:pt x="1510" y="1506"/>
                </a:cubicBezTo>
                <a:cubicBezTo>
                  <a:pt x="1506" y="1503"/>
                  <a:pt x="1502" y="1498"/>
                  <a:pt x="1496" y="1500"/>
                </a:cubicBezTo>
                <a:cubicBezTo>
                  <a:pt x="1489" y="1504"/>
                  <a:pt x="1486" y="1510"/>
                  <a:pt x="1487" y="1517"/>
                </a:cubicBezTo>
                <a:cubicBezTo>
                  <a:pt x="1488" y="1530"/>
                  <a:pt x="1490" y="1543"/>
                  <a:pt x="1492" y="1556"/>
                </a:cubicBezTo>
                <a:cubicBezTo>
                  <a:pt x="1493" y="1561"/>
                  <a:pt x="1498" y="1562"/>
                  <a:pt x="1502" y="1563"/>
                </a:cubicBezTo>
                <a:cubicBezTo>
                  <a:pt x="1506" y="1564"/>
                  <a:pt x="1511" y="1564"/>
                  <a:pt x="1515" y="1566"/>
                </a:cubicBezTo>
                <a:cubicBezTo>
                  <a:pt x="1527" y="1569"/>
                  <a:pt x="1536" y="1576"/>
                  <a:pt x="1532" y="1589"/>
                </a:cubicBezTo>
                <a:cubicBezTo>
                  <a:pt x="1528" y="1600"/>
                  <a:pt x="1516" y="1595"/>
                  <a:pt x="1507" y="1594"/>
                </a:cubicBezTo>
                <a:cubicBezTo>
                  <a:pt x="1504" y="1593"/>
                  <a:pt x="1500" y="1592"/>
                  <a:pt x="1498" y="1590"/>
                </a:cubicBezTo>
                <a:cubicBezTo>
                  <a:pt x="1480" y="1574"/>
                  <a:pt x="1478" y="1587"/>
                  <a:pt x="1474" y="1602"/>
                </a:cubicBezTo>
                <a:cubicBezTo>
                  <a:pt x="1468" y="1624"/>
                  <a:pt x="1468" y="1623"/>
                  <a:pt x="1492" y="1625"/>
                </a:cubicBezTo>
                <a:cubicBezTo>
                  <a:pt x="1506" y="1625"/>
                  <a:pt x="1515" y="1630"/>
                  <a:pt x="1509" y="1647"/>
                </a:cubicBezTo>
                <a:cubicBezTo>
                  <a:pt x="1505" y="1659"/>
                  <a:pt x="1502" y="1671"/>
                  <a:pt x="1500" y="1684"/>
                </a:cubicBezTo>
                <a:cubicBezTo>
                  <a:pt x="1497" y="1705"/>
                  <a:pt x="1504" y="1712"/>
                  <a:pt x="1525" y="1709"/>
                </a:cubicBezTo>
                <a:cubicBezTo>
                  <a:pt x="1529" y="1709"/>
                  <a:pt x="1532" y="1709"/>
                  <a:pt x="1535" y="1708"/>
                </a:cubicBezTo>
                <a:cubicBezTo>
                  <a:pt x="1553" y="1704"/>
                  <a:pt x="1560" y="1707"/>
                  <a:pt x="1558" y="1728"/>
                </a:cubicBezTo>
                <a:cubicBezTo>
                  <a:pt x="1554" y="1754"/>
                  <a:pt x="1565" y="1777"/>
                  <a:pt x="1579" y="1799"/>
                </a:cubicBezTo>
                <a:cubicBezTo>
                  <a:pt x="1596" y="1825"/>
                  <a:pt x="1618" y="1849"/>
                  <a:pt x="1631" y="1877"/>
                </a:cubicBezTo>
                <a:cubicBezTo>
                  <a:pt x="1639" y="1894"/>
                  <a:pt x="1643" y="1910"/>
                  <a:pt x="1634" y="1929"/>
                </a:cubicBezTo>
                <a:cubicBezTo>
                  <a:pt x="1623" y="1951"/>
                  <a:pt x="1628" y="1975"/>
                  <a:pt x="1637" y="1998"/>
                </a:cubicBezTo>
                <a:cubicBezTo>
                  <a:pt x="1640" y="2005"/>
                  <a:pt x="1643" y="2011"/>
                  <a:pt x="1645" y="2017"/>
                </a:cubicBezTo>
                <a:cubicBezTo>
                  <a:pt x="1662" y="2054"/>
                  <a:pt x="1662" y="2054"/>
                  <a:pt x="1631" y="2080"/>
                </a:cubicBezTo>
                <a:cubicBezTo>
                  <a:pt x="1625" y="2085"/>
                  <a:pt x="1621" y="2090"/>
                  <a:pt x="1623" y="2100"/>
                </a:cubicBezTo>
                <a:cubicBezTo>
                  <a:pt x="1625" y="2111"/>
                  <a:pt x="1624" y="2123"/>
                  <a:pt x="1622" y="2134"/>
                </a:cubicBezTo>
                <a:cubicBezTo>
                  <a:pt x="1618" y="2151"/>
                  <a:pt x="1627" y="2158"/>
                  <a:pt x="1641" y="2163"/>
                </a:cubicBezTo>
                <a:cubicBezTo>
                  <a:pt x="1686" y="2179"/>
                  <a:pt x="1686" y="2179"/>
                  <a:pt x="1659" y="2218"/>
                </a:cubicBezTo>
                <a:cubicBezTo>
                  <a:pt x="1654" y="2225"/>
                  <a:pt x="1652" y="2233"/>
                  <a:pt x="1652" y="2242"/>
                </a:cubicBezTo>
                <a:cubicBezTo>
                  <a:pt x="1652" y="2249"/>
                  <a:pt x="1659" y="2258"/>
                  <a:pt x="1647" y="2261"/>
                </a:cubicBezTo>
                <a:cubicBezTo>
                  <a:pt x="1637" y="2264"/>
                  <a:pt x="1627" y="2263"/>
                  <a:pt x="1621" y="2253"/>
                </a:cubicBezTo>
                <a:cubicBezTo>
                  <a:pt x="1615" y="2245"/>
                  <a:pt x="1611" y="2236"/>
                  <a:pt x="1606" y="2226"/>
                </a:cubicBezTo>
                <a:cubicBezTo>
                  <a:pt x="1582" y="2235"/>
                  <a:pt x="1571" y="2256"/>
                  <a:pt x="1562" y="2277"/>
                </a:cubicBezTo>
                <a:cubicBezTo>
                  <a:pt x="1557" y="2287"/>
                  <a:pt x="1566" y="2296"/>
                  <a:pt x="1572" y="2303"/>
                </a:cubicBezTo>
                <a:cubicBezTo>
                  <a:pt x="1581" y="2312"/>
                  <a:pt x="1590" y="2320"/>
                  <a:pt x="1598" y="2328"/>
                </a:cubicBezTo>
                <a:cubicBezTo>
                  <a:pt x="1607" y="2337"/>
                  <a:pt x="1613" y="2347"/>
                  <a:pt x="1614" y="2360"/>
                </a:cubicBezTo>
                <a:cubicBezTo>
                  <a:pt x="1615" y="2377"/>
                  <a:pt x="1610" y="2381"/>
                  <a:pt x="1593" y="2377"/>
                </a:cubicBezTo>
                <a:cubicBezTo>
                  <a:pt x="1572" y="2371"/>
                  <a:pt x="1567" y="2377"/>
                  <a:pt x="1570" y="2398"/>
                </a:cubicBezTo>
                <a:cubicBezTo>
                  <a:pt x="1571" y="2410"/>
                  <a:pt x="1581" y="2425"/>
                  <a:pt x="1567" y="2433"/>
                </a:cubicBezTo>
                <a:cubicBezTo>
                  <a:pt x="1554" y="2440"/>
                  <a:pt x="1542" y="2427"/>
                  <a:pt x="1532" y="2419"/>
                </a:cubicBezTo>
                <a:cubicBezTo>
                  <a:pt x="1528" y="2415"/>
                  <a:pt x="1524" y="2412"/>
                  <a:pt x="1519" y="2409"/>
                </a:cubicBezTo>
                <a:cubicBezTo>
                  <a:pt x="1513" y="2405"/>
                  <a:pt x="1505" y="2404"/>
                  <a:pt x="1499" y="2410"/>
                </a:cubicBezTo>
                <a:cubicBezTo>
                  <a:pt x="1493" y="2415"/>
                  <a:pt x="1495" y="2422"/>
                  <a:pt x="1499" y="2428"/>
                </a:cubicBezTo>
                <a:cubicBezTo>
                  <a:pt x="1504" y="2437"/>
                  <a:pt x="1508" y="2446"/>
                  <a:pt x="1498" y="2455"/>
                </a:cubicBezTo>
                <a:cubicBezTo>
                  <a:pt x="1488" y="2463"/>
                  <a:pt x="1478" y="2458"/>
                  <a:pt x="1469" y="2452"/>
                </a:cubicBezTo>
                <a:cubicBezTo>
                  <a:pt x="1468" y="2451"/>
                  <a:pt x="1466" y="2449"/>
                  <a:pt x="1464" y="2448"/>
                </a:cubicBezTo>
                <a:cubicBezTo>
                  <a:pt x="1439" y="2430"/>
                  <a:pt x="1433" y="2432"/>
                  <a:pt x="1421" y="2461"/>
                </a:cubicBezTo>
                <a:cubicBezTo>
                  <a:pt x="1416" y="2475"/>
                  <a:pt x="1411" y="2486"/>
                  <a:pt x="1394" y="2484"/>
                </a:cubicBezTo>
                <a:cubicBezTo>
                  <a:pt x="1390" y="2484"/>
                  <a:pt x="1387" y="2484"/>
                  <a:pt x="1384" y="2483"/>
                </a:cubicBezTo>
                <a:cubicBezTo>
                  <a:pt x="1367" y="2477"/>
                  <a:pt x="1352" y="2485"/>
                  <a:pt x="1354" y="2502"/>
                </a:cubicBezTo>
                <a:cubicBezTo>
                  <a:pt x="1356" y="2519"/>
                  <a:pt x="1347" y="2525"/>
                  <a:pt x="1335" y="2526"/>
                </a:cubicBezTo>
                <a:cubicBezTo>
                  <a:pt x="1296" y="2528"/>
                  <a:pt x="1288" y="2552"/>
                  <a:pt x="1287" y="2586"/>
                </a:cubicBezTo>
                <a:cubicBezTo>
                  <a:pt x="1286" y="2610"/>
                  <a:pt x="1280" y="2634"/>
                  <a:pt x="1273" y="2658"/>
                </a:cubicBezTo>
                <a:cubicBezTo>
                  <a:pt x="1269" y="2669"/>
                  <a:pt x="1263" y="2676"/>
                  <a:pt x="1251" y="2679"/>
                </a:cubicBezTo>
                <a:cubicBezTo>
                  <a:pt x="1210" y="2691"/>
                  <a:pt x="1169" y="2694"/>
                  <a:pt x="1131" y="2668"/>
                </a:cubicBezTo>
                <a:cubicBezTo>
                  <a:pt x="1117" y="2658"/>
                  <a:pt x="1108" y="2647"/>
                  <a:pt x="1110" y="2628"/>
                </a:cubicBezTo>
                <a:cubicBezTo>
                  <a:pt x="1114" y="2600"/>
                  <a:pt x="1100" y="2575"/>
                  <a:pt x="1086" y="2551"/>
                </a:cubicBezTo>
                <a:cubicBezTo>
                  <a:pt x="1083" y="2544"/>
                  <a:pt x="1077" y="2543"/>
                  <a:pt x="1070" y="2542"/>
                </a:cubicBezTo>
                <a:cubicBezTo>
                  <a:pt x="1046" y="2539"/>
                  <a:pt x="1022" y="2537"/>
                  <a:pt x="998" y="2538"/>
                </a:cubicBezTo>
                <a:cubicBezTo>
                  <a:pt x="983" y="2538"/>
                  <a:pt x="973" y="2533"/>
                  <a:pt x="964" y="2522"/>
                </a:cubicBezTo>
                <a:cubicBezTo>
                  <a:pt x="955" y="2512"/>
                  <a:pt x="947" y="2501"/>
                  <a:pt x="934" y="2495"/>
                </a:cubicBezTo>
                <a:cubicBezTo>
                  <a:pt x="920" y="2489"/>
                  <a:pt x="908" y="2487"/>
                  <a:pt x="893" y="2497"/>
                </a:cubicBezTo>
                <a:cubicBezTo>
                  <a:pt x="875" y="2510"/>
                  <a:pt x="859" y="2504"/>
                  <a:pt x="852" y="2482"/>
                </a:cubicBezTo>
                <a:cubicBezTo>
                  <a:pt x="839" y="2444"/>
                  <a:pt x="821" y="2440"/>
                  <a:pt x="790" y="2468"/>
                </a:cubicBezTo>
                <a:cubicBezTo>
                  <a:pt x="773" y="2482"/>
                  <a:pt x="762" y="2501"/>
                  <a:pt x="747" y="2517"/>
                </a:cubicBezTo>
                <a:cubicBezTo>
                  <a:pt x="735" y="2529"/>
                  <a:pt x="723" y="2540"/>
                  <a:pt x="700" y="2543"/>
                </a:cubicBezTo>
                <a:cubicBezTo>
                  <a:pt x="719" y="2512"/>
                  <a:pt x="734" y="2485"/>
                  <a:pt x="752" y="2457"/>
                </a:cubicBezTo>
                <a:cubicBezTo>
                  <a:pt x="770" y="2428"/>
                  <a:pt x="746" y="2370"/>
                  <a:pt x="711" y="2373"/>
                </a:cubicBezTo>
                <a:cubicBezTo>
                  <a:pt x="670" y="2376"/>
                  <a:pt x="657" y="2354"/>
                  <a:pt x="649" y="2321"/>
                </a:cubicBezTo>
                <a:cubicBezTo>
                  <a:pt x="647" y="2316"/>
                  <a:pt x="646" y="2311"/>
                  <a:pt x="644" y="2306"/>
                </a:cubicBezTo>
                <a:cubicBezTo>
                  <a:pt x="638" y="2284"/>
                  <a:pt x="636" y="2283"/>
                  <a:pt x="616" y="2294"/>
                </a:cubicBezTo>
                <a:cubicBezTo>
                  <a:pt x="599" y="2304"/>
                  <a:pt x="586" y="2318"/>
                  <a:pt x="574" y="2334"/>
                </a:cubicBezTo>
                <a:cubicBezTo>
                  <a:pt x="567" y="2344"/>
                  <a:pt x="561" y="2348"/>
                  <a:pt x="548" y="2343"/>
                </a:cubicBezTo>
                <a:cubicBezTo>
                  <a:pt x="537" y="2339"/>
                  <a:pt x="525" y="2338"/>
                  <a:pt x="513" y="2337"/>
                </a:cubicBezTo>
                <a:cubicBezTo>
                  <a:pt x="505" y="2336"/>
                  <a:pt x="498" y="2340"/>
                  <a:pt x="496" y="2348"/>
                </a:cubicBezTo>
                <a:cubicBezTo>
                  <a:pt x="494" y="2357"/>
                  <a:pt x="497" y="2363"/>
                  <a:pt x="505" y="2367"/>
                </a:cubicBezTo>
                <a:cubicBezTo>
                  <a:pt x="511" y="2370"/>
                  <a:pt x="517" y="2372"/>
                  <a:pt x="523" y="2375"/>
                </a:cubicBezTo>
                <a:cubicBezTo>
                  <a:pt x="533" y="2380"/>
                  <a:pt x="537" y="2387"/>
                  <a:pt x="535" y="2399"/>
                </a:cubicBezTo>
                <a:cubicBezTo>
                  <a:pt x="529" y="2435"/>
                  <a:pt x="542" y="2460"/>
                  <a:pt x="574" y="2476"/>
                </a:cubicBezTo>
                <a:cubicBezTo>
                  <a:pt x="579" y="2479"/>
                  <a:pt x="590" y="2478"/>
                  <a:pt x="588" y="2487"/>
                </a:cubicBezTo>
                <a:cubicBezTo>
                  <a:pt x="587" y="2496"/>
                  <a:pt x="578" y="2498"/>
                  <a:pt x="569" y="2499"/>
                </a:cubicBezTo>
                <a:cubicBezTo>
                  <a:pt x="568" y="2499"/>
                  <a:pt x="567" y="2499"/>
                  <a:pt x="566" y="2499"/>
                </a:cubicBezTo>
                <a:cubicBezTo>
                  <a:pt x="542" y="2503"/>
                  <a:pt x="535" y="2514"/>
                  <a:pt x="547" y="2533"/>
                </a:cubicBezTo>
                <a:cubicBezTo>
                  <a:pt x="558" y="2551"/>
                  <a:pt x="555" y="2565"/>
                  <a:pt x="545" y="2580"/>
                </a:cubicBezTo>
                <a:cubicBezTo>
                  <a:pt x="532" y="2600"/>
                  <a:pt x="522" y="2621"/>
                  <a:pt x="528" y="2646"/>
                </a:cubicBezTo>
                <a:cubicBezTo>
                  <a:pt x="531" y="2657"/>
                  <a:pt x="520" y="2662"/>
                  <a:pt x="513" y="2664"/>
                </a:cubicBezTo>
                <a:cubicBezTo>
                  <a:pt x="487" y="2673"/>
                  <a:pt x="475" y="2690"/>
                  <a:pt x="472" y="2716"/>
                </a:cubicBezTo>
                <a:cubicBezTo>
                  <a:pt x="470" y="2732"/>
                  <a:pt x="464" y="2735"/>
                  <a:pt x="448" y="2725"/>
                </a:cubicBezTo>
                <a:cubicBezTo>
                  <a:pt x="414" y="2704"/>
                  <a:pt x="364" y="2719"/>
                  <a:pt x="349" y="2754"/>
                </a:cubicBezTo>
                <a:cubicBezTo>
                  <a:pt x="346" y="2761"/>
                  <a:pt x="342" y="2770"/>
                  <a:pt x="349" y="2776"/>
                </a:cubicBezTo>
                <a:cubicBezTo>
                  <a:pt x="356" y="2782"/>
                  <a:pt x="366" y="2785"/>
                  <a:pt x="375" y="2779"/>
                </a:cubicBezTo>
                <a:cubicBezTo>
                  <a:pt x="381" y="2776"/>
                  <a:pt x="387" y="2771"/>
                  <a:pt x="393" y="2767"/>
                </a:cubicBezTo>
                <a:cubicBezTo>
                  <a:pt x="399" y="2762"/>
                  <a:pt x="405" y="2759"/>
                  <a:pt x="410" y="2765"/>
                </a:cubicBezTo>
                <a:cubicBezTo>
                  <a:pt x="416" y="2772"/>
                  <a:pt x="412" y="2778"/>
                  <a:pt x="407" y="2783"/>
                </a:cubicBezTo>
                <a:cubicBezTo>
                  <a:pt x="403" y="2788"/>
                  <a:pt x="397" y="2792"/>
                  <a:pt x="393" y="2796"/>
                </a:cubicBezTo>
                <a:cubicBezTo>
                  <a:pt x="384" y="2805"/>
                  <a:pt x="379" y="2817"/>
                  <a:pt x="388" y="2827"/>
                </a:cubicBezTo>
                <a:cubicBezTo>
                  <a:pt x="396" y="2835"/>
                  <a:pt x="407" y="2827"/>
                  <a:pt x="415" y="2821"/>
                </a:cubicBezTo>
                <a:cubicBezTo>
                  <a:pt x="422" y="2816"/>
                  <a:pt x="427" y="2807"/>
                  <a:pt x="436" y="2804"/>
                </a:cubicBezTo>
                <a:cubicBezTo>
                  <a:pt x="449" y="2799"/>
                  <a:pt x="457" y="2801"/>
                  <a:pt x="456" y="2817"/>
                </a:cubicBezTo>
                <a:cubicBezTo>
                  <a:pt x="455" y="2839"/>
                  <a:pt x="446" y="2857"/>
                  <a:pt x="434" y="2874"/>
                </a:cubicBezTo>
                <a:cubicBezTo>
                  <a:pt x="419" y="2896"/>
                  <a:pt x="418" y="2908"/>
                  <a:pt x="434" y="2929"/>
                </a:cubicBezTo>
                <a:cubicBezTo>
                  <a:pt x="439" y="2937"/>
                  <a:pt x="447" y="2944"/>
                  <a:pt x="454" y="2951"/>
                </a:cubicBezTo>
                <a:cubicBezTo>
                  <a:pt x="457" y="2954"/>
                  <a:pt x="462" y="2957"/>
                  <a:pt x="460" y="2962"/>
                </a:cubicBezTo>
                <a:cubicBezTo>
                  <a:pt x="458" y="2968"/>
                  <a:pt x="453" y="2969"/>
                  <a:pt x="449" y="2968"/>
                </a:cubicBezTo>
                <a:cubicBezTo>
                  <a:pt x="431" y="2964"/>
                  <a:pt x="427" y="2972"/>
                  <a:pt x="428" y="2988"/>
                </a:cubicBezTo>
                <a:cubicBezTo>
                  <a:pt x="429" y="3008"/>
                  <a:pt x="416" y="3022"/>
                  <a:pt x="402" y="3033"/>
                </a:cubicBezTo>
                <a:cubicBezTo>
                  <a:pt x="391" y="3042"/>
                  <a:pt x="390" y="3049"/>
                  <a:pt x="401" y="3057"/>
                </a:cubicBezTo>
                <a:cubicBezTo>
                  <a:pt x="407" y="3061"/>
                  <a:pt x="411" y="3065"/>
                  <a:pt x="409" y="3073"/>
                </a:cubicBezTo>
                <a:cubicBezTo>
                  <a:pt x="407" y="3084"/>
                  <a:pt x="399" y="3082"/>
                  <a:pt x="392" y="3084"/>
                </a:cubicBezTo>
                <a:cubicBezTo>
                  <a:pt x="388" y="3085"/>
                  <a:pt x="383" y="3085"/>
                  <a:pt x="378" y="3086"/>
                </a:cubicBezTo>
                <a:cubicBezTo>
                  <a:pt x="351" y="3089"/>
                  <a:pt x="345" y="3104"/>
                  <a:pt x="361" y="3127"/>
                </a:cubicBezTo>
                <a:cubicBezTo>
                  <a:pt x="363" y="3130"/>
                  <a:pt x="365" y="3132"/>
                  <a:pt x="366" y="3135"/>
                </a:cubicBezTo>
                <a:cubicBezTo>
                  <a:pt x="369" y="3141"/>
                  <a:pt x="371" y="3149"/>
                  <a:pt x="365" y="3153"/>
                </a:cubicBezTo>
                <a:cubicBezTo>
                  <a:pt x="360" y="3157"/>
                  <a:pt x="353" y="3153"/>
                  <a:pt x="349" y="3149"/>
                </a:cubicBezTo>
                <a:cubicBezTo>
                  <a:pt x="345" y="3145"/>
                  <a:pt x="342" y="3141"/>
                  <a:pt x="339" y="3136"/>
                </a:cubicBezTo>
                <a:cubicBezTo>
                  <a:pt x="333" y="3129"/>
                  <a:pt x="327" y="3127"/>
                  <a:pt x="319" y="3133"/>
                </a:cubicBezTo>
                <a:cubicBezTo>
                  <a:pt x="300" y="3146"/>
                  <a:pt x="279" y="3148"/>
                  <a:pt x="258" y="3149"/>
                </a:cubicBezTo>
                <a:cubicBezTo>
                  <a:pt x="233" y="3151"/>
                  <a:pt x="207" y="3148"/>
                  <a:pt x="182" y="3154"/>
                </a:cubicBezTo>
                <a:cubicBezTo>
                  <a:pt x="173" y="3156"/>
                  <a:pt x="168" y="3150"/>
                  <a:pt x="164" y="3145"/>
                </a:cubicBezTo>
                <a:cubicBezTo>
                  <a:pt x="150" y="3129"/>
                  <a:pt x="137" y="3113"/>
                  <a:pt x="112" y="3121"/>
                </a:cubicBezTo>
                <a:cubicBezTo>
                  <a:pt x="107" y="3122"/>
                  <a:pt x="104" y="3118"/>
                  <a:pt x="102" y="3114"/>
                </a:cubicBezTo>
                <a:cubicBezTo>
                  <a:pt x="91" y="3094"/>
                  <a:pt x="73" y="3078"/>
                  <a:pt x="58" y="3061"/>
                </a:cubicBezTo>
                <a:cubicBezTo>
                  <a:pt x="35" y="3035"/>
                  <a:pt x="22" y="3006"/>
                  <a:pt x="31" y="2971"/>
                </a:cubicBezTo>
                <a:cubicBezTo>
                  <a:pt x="34" y="2957"/>
                  <a:pt x="26" y="2948"/>
                  <a:pt x="18" y="2940"/>
                </a:cubicBezTo>
                <a:cubicBezTo>
                  <a:pt x="0" y="2921"/>
                  <a:pt x="1" y="2911"/>
                  <a:pt x="21" y="2896"/>
                </a:cubicBezTo>
                <a:cubicBezTo>
                  <a:pt x="43" y="2881"/>
                  <a:pt x="43" y="2881"/>
                  <a:pt x="25" y="2859"/>
                </a:cubicBezTo>
                <a:cubicBezTo>
                  <a:pt x="21" y="2854"/>
                  <a:pt x="18" y="2850"/>
                  <a:pt x="24" y="2844"/>
                </a:cubicBezTo>
                <a:cubicBezTo>
                  <a:pt x="44" y="2821"/>
                  <a:pt x="62" y="2798"/>
                  <a:pt x="83" y="2776"/>
                </a:cubicBezTo>
                <a:cubicBezTo>
                  <a:pt x="98" y="2759"/>
                  <a:pt x="117" y="2748"/>
                  <a:pt x="139" y="2743"/>
                </a:cubicBezTo>
                <a:cubicBezTo>
                  <a:pt x="153" y="2739"/>
                  <a:pt x="180" y="2703"/>
                  <a:pt x="181" y="2688"/>
                </a:cubicBezTo>
                <a:cubicBezTo>
                  <a:pt x="181" y="2683"/>
                  <a:pt x="181" y="2679"/>
                  <a:pt x="175" y="2677"/>
                </a:cubicBezTo>
                <a:cubicBezTo>
                  <a:pt x="144" y="2663"/>
                  <a:pt x="129" y="2636"/>
                  <a:pt x="116" y="2607"/>
                </a:cubicBezTo>
                <a:cubicBezTo>
                  <a:pt x="113" y="2601"/>
                  <a:pt x="111" y="2596"/>
                  <a:pt x="108" y="2591"/>
                </a:cubicBezTo>
                <a:cubicBezTo>
                  <a:pt x="98" y="2575"/>
                  <a:pt x="93" y="2561"/>
                  <a:pt x="100" y="2541"/>
                </a:cubicBezTo>
                <a:cubicBezTo>
                  <a:pt x="107" y="2521"/>
                  <a:pt x="96" y="2501"/>
                  <a:pt x="86" y="2483"/>
                </a:cubicBezTo>
                <a:cubicBezTo>
                  <a:pt x="82" y="2474"/>
                  <a:pt x="80" y="2468"/>
                  <a:pt x="87" y="2459"/>
                </a:cubicBezTo>
                <a:cubicBezTo>
                  <a:pt x="115" y="2421"/>
                  <a:pt x="136" y="2379"/>
                  <a:pt x="140" y="2330"/>
                </a:cubicBezTo>
                <a:cubicBezTo>
                  <a:pt x="141" y="2323"/>
                  <a:pt x="143" y="2320"/>
                  <a:pt x="150" y="2322"/>
                </a:cubicBezTo>
                <a:cubicBezTo>
                  <a:pt x="178" y="2328"/>
                  <a:pt x="196" y="2313"/>
                  <a:pt x="211" y="2293"/>
                </a:cubicBezTo>
                <a:cubicBezTo>
                  <a:pt x="218" y="2284"/>
                  <a:pt x="224" y="2279"/>
                  <a:pt x="237" y="2285"/>
                </a:cubicBezTo>
                <a:cubicBezTo>
                  <a:pt x="253" y="2294"/>
                  <a:pt x="268" y="2286"/>
                  <a:pt x="281" y="2275"/>
                </a:cubicBezTo>
                <a:cubicBezTo>
                  <a:pt x="292" y="2266"/>
                  <a:pt x="303" y="2255"/>
                  <a:pt x="314" y="2246"/>
                </a:cubicBezTo>
                <a:cubicBezTo>
                  <a:pt x="325" y="2238"/>
                  <a:pt x="335" y="2237"/>
                  <a:pt x="338" y="2254"/>
                </a:cubicBezTo>
                <a:cubicBezTo>
                  <a:pt x="338" y="2258"/>
                  <a:pt x="339" y="2262"/>
                  <a:pt x="341" y="2266"/>
                </a:cubicBezTo>
                <a:cubicBezTo>
                  <a:pt x="343" y="2271"/>
                  <a:pt x="343" y="2279"/>
                  <a:pt x="350" y="2280"/>
                </a:cubicBezTo>
                <a:cubicBezTo>
                  <a:pt x="356" y="2280"/>
                  <a:pt x="360" y="2275"/>
                  <a:pt x="363" y="2271"/>
                </a:cubicBezTo>
                <a:cubicBezTo>
                  <a:pt x="378" y="2254"/>
                  <a:pt x="384" y="2255"/>
                  <a:pt x="393" y="2276"/>
                </a:cubicBezTo>
                <a:cubicBezTo>
                  <a:pt x="395" y="2281"/>
                  <a:pt x="396" y="2285"/>
                  <a:pt x="399" y="2289"/>
                </a:cubicBezTo>
                <a:cubicBezTo>
                  <a:pt x="403" y="2295"/>
                  <a:pt x="407" y="2300"/>
                  <a:pt x="417" y="2296"/>
                </a:cubicBezTo>
                <a:cubicBezTo>
                  <a:pt x="426" y="2291"/>
                  <a:pt x="426" y="2287"/>
                  <a:pt x="424" y="2279"/>
                </a:cubicBezTo>
                <a:cubicBezTo>
                  <a:pt x="414" y="2234"/>
                  <a:pt x="425" y="2195"/>
                  <a:pt x="452" y="2158"/>
                </a:cubicBezTo>
                <a:cubicBezTo>
                  <a:pt x="468" y="2136"/>
                  <a:pt x="489" y="2122"/>
                  <a:pt x="516" y="2118"/>
                </a:cubicBezTo>
                <a:cubicBezTo>
                  <a:pt x="528" y="2116"/>
                  <a:pt x="530" y="2112"/>
                  <a:pt x="526" y="2101"/>
                </a:cubicBezTo>
                <a:cubicBezTo>
                  <a:pt x="521" y="2088"/>
                  <a:pt x="517" y="2073"/>
                  <a:pt x="508" y="2062"/>
                </a:cubicBezTo>
                <a:cubicBezTo>
                  <a:pt x="501" y="2054"/>
                  <a:pt x="503" y="2050"/>
                  <a:pt x="512" y="2045"/>
                </a:cubicBezTo>
                <a:cubicBezTo>
                  <a:pt x="531" y="2036"/>
                  <a:pt x="542" y="1996"/>
                  <a:pt x="531" y="1978"/>
                </a:cubicBezTo>
                <a:cubicBezTo>
                  <a:pt x="527" y="1972"/>
                  <a:pt x="521" y="1972"/>
                  <a:pt x="516" y="1971"/>
                </a:cubicBezTo>
                <a:cubicBezTo>
                  <a:pt x="500" y="1967"/>
                  <a:pt x="485" y="1962"/>
                  <a:pt x="473" y="1950"/>
                </a:cubicBezTo>
                <a:cubicBezTo>
                  <a:pt x="454" y="1929"/>
                  <a:pt x="460" y="1910"/>
                  <a:pt x="488" y="1904"/>
                </a:cubicBezTo>
                <a:cubicBezTo>
                  <a:pt x="496" y="1902"/>
                  <a:pt x="505" y="1902"/>
                  <a:pt x="513" y="1900"/>
                </a:cubicBezTo>
                <a:cubicBezTo>
                  <a:pt x="535" y="1894"/>
                  <a:pt x="541" y="1884"/>
                  <a:pt x="534" y="1862"/>
                </a:cubicBezTo>
                <a:cubicBezTo>
                  <a:pt x="531" y="1851"/>
                  <a:pt x="525" y="1843"/>
                  <a:pt x="519" y="1834"/>
                </a:cubicBezTo>
                <a:cubicBezTo>
                  <a:pt x="512" y="1825"/>
                  <a:pt x="506" y="1817"/>
                  <a:pt x="501" y="1807"/>
                </a:cubicBezTo>
                <a:cubicBezTo>
                  <a:pt x="497" y="1800"/>
                  <a:pt x="494" y="1791"/>
                  <a:pt x="496" y="1782"/>
                </a:cubicBezTo>
                <a:cubicBezTo>
                  <a:pt x="500" y="1770"/>
                  <a:pt x="511" y="1778"/>
                  <a:pt x="518" y="1777"/>
                </a:cubicBezTo>
                <a:cubicBezTo>
                  <a:pt x="535" y="1773"/>
                  <a:pt x="553" y="1772"/>
                  <a:pt x="567" y="1761"/>
                </a:cubicBezTo>
                <a:cubicBezTo>
                  <a:pt x="576" y="1753"/>
                  <a:pt x="578" y="1746"/>
                  <a:pt x="571" y="1735"/>
                </a:cubicBezTo>
                <a:cubicBezTo>
                  <a:pt x="561" y="1720"/>
                  <a:pt x="547" y="1706"/>
                  <a:pt x="535" y="1693"/>
                </a:cubicBezTo>
                <a:cubicBezTo>
                  <a:pt x="515" y="1671"/>
                  <a:pt x="499" y="1649"/>
                  <a:pt x="514" y="1618"/>
                </a:cubicBezTo>
                <a:cubicBezTo>
                  <a:pt x="517" y="1610"/>
                  <a:pt x="512" y="1605"/>
                  <a:pt x="508" y="1600"/>
                </a:cubicBezTo>
                <a:cubicBezTo>
                  <a:pt x="501" y="1590"/>
                  <a:pt x="490" y="1584"/>
                  <a:pt x="480" y="1579"/>
                </a:cubicBezTo>
                <a:cubicBezTo>
                  <a:pt x="464" y="1571"/>
                  <a:pt x="448" y="1565"/>
                  <a:pt x="440" y="15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isometricTopUp">
              <a:rot lat="585005" lon="17518078" rev="3941966"/>
            </a:camera>
            <a:lightRig rig="threePt" dir="t"/>
          </a:scene3d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1162645-820F-43F4-87C8-10CE682AB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000447"/>
              </p:ext>
            </p:extLst>
          </p:nvPr>
        </p:nvGraphicFramePr>
        <p:xfrm>
          <a:off x="838201" y="1647826"/>
          <a:ext cx="5610225" cy="452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97E4E72-1684-4E51-8D3D-65AA81067A0B}"/>
              </a:ext>
            </a:extLst>
          </p:cNvPr>
          <p:cNvGrpSpPr/>
          <p:nvPr/>
        </p:nvGrpSpPr>
        <p:grpSpPr>
          <a:xfrm>
            <a:off x="7533278" y="1882910"/>
            <a:ext cx="3906247" cy="876132"/>
            <a:chOff x="910640" y="3100886"/>
            <a:chExt cx="1527408" cy="16435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DF73B5-CDF6-4D07-8357-29FC23EA4849}"/>
                </a:ext>
              </a:extLst>
            </p:cNvPr>
            <p:cNvSpPr txBox="1"/>
            <p:nvPr/>
          </p:nvSpPr>
          <p:spPr>
            <a:xfrm>
              <a:off x="910640" y="3100886"/>
              <a:ext cx="1527408" cy="51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9FC5B2-2E46-4C68-959A-77C59288E1ED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212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5BC8BBF-5813-4146-863A-15D0C67EF8F1}"/>
              </a:ext>
            </a:extLst>
          </p:cNvPr>
          <p:cNvSpPr txBox="1"/>
          <p:nvPr/>
        </p:nvSpPr>
        <p:spPr>
          <a:xfrm>
            <a:off x="6333320" y="1928562"/>
            <a:ext cx="10626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78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2F2AFD-7F79-46A4-9ABB-1E36E8F32F0B}"/>
              </a:ext>
            </a:extLst>
          </p:cNvPr>
          <p:cNvGrpSpPr/>
          <p:nvPr/>
        </p:nvGrpSpPr>
        <p:grpSpPr>
          <a:xfrm>
            <a:off x="7533278" y="3131049"/>
            <a:ext cx="3906247" cy="876132"/>
            <a:chOff x="910640" y="3100886"/>
            <a:chExt cx="1527408" cy="16435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70B358-2FB0-4139-9615-616A094E87DB}"/>
                </a:ext>
              </a:extLst>
            </p:cNvPr>
            <p:cNvSpPr txBox="1"/>
            <p:nvPr/>
          </p:nvSpPr>
          <p:spPr>
            <a:xfrm>
              <a:off x="910640" y="3100886"/>
              <a:ext cx="1527408" cy="51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43D998-F252-4E03-8AA0-B511D1E87A55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212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57FA437-FA2C-4E5B-A70B-3E1BB7EF2DEF}"/>
              </a:ext>
            </a:extLst>
          </p:cNvPr>
          <p:cNvSpPr txBox="1"/>
          <p:nvPr/>
        </p:nvSpPr>
        <p:spPr>
          <a:xfrm>
            <a:off x="6332742" y="3176702"/>
            <a:ext cx="10626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54</a:t>
            </a:r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EAC541-CC5B-4C7F-A782-23589A2BFAB1}"/>
              </a:ext>
            </a:extLst>
          </p:cNvPr>
          <p:cNvGrpSpPr/>
          <p:nvPr/>
        </p:nvGrpSpPr>
        <p:grpSpPr>
          <a:xfrm>
            <a:off x="7533278" y="4445478"/>
            <a:ext cx="3906247" cy="876132"/>
            <a:chOff x="910640" y="3100886"/>
            <a:chExt cx="1527408" cy="16435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38E867-89BD-4432-BD0A-533FEDD87376}"/>
                </a:ext>
              </a:extLst>
            </p:cNvPr>
            <p:cNvSpPr txBox="1"/>
            <p:nvPr/>
          </p:nvSpPr>
          <p:spPr>
            <a:xfrm>
              <a:off x="910640" y="3100886"/>
              <a:ext cx="1527408" cy="51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181E7-D3A5-4C22-B838-53678E07EEA9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212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F4653EF-0414-44F5-B193-1950A9F271A7}"/>
              </a:ext>
            </a:extLst>
          </p:cNvPr>
          <p:cNvSpPr txBox="1"/>
          <p:nvPr/>
        </p:nvSpPr>
        <p:spPr>
          <a:xfrm>
            <a:off x="6332164" y="4491130"/>
            <a:ext cx="10626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84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AE014-C688-468B-BAD2-7BEDA1BBF665}"/>
              </a:ext>
            </a:extLst>
          </p:cNvPr>
          <p:cNvSpPr txBox="1"/>
          <p:nvPr/>
        </p:nvSpPr>
        <p:spPr>
          <a:xfrm flipH="1">
            <a:off x="6999446" y="1001625"/>
            <a:ext cx="4477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78AD6-80FD-47E0-B751-026C3DD41131}"/>
              </a:ext>
            </a:extLst>
          </p:cNvPr>
          <p:cNvSpPr txBox="1"/>
          <p:nvPr/>
        </p:nvSpPr>
        <p:spPr>
          <a:xfrm>
            <a:off x="6629896" y="4042915"/>
            <a:ext cx="3451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A3180-52E3-440A-8564-F7A682364975}"/>
              </a:ext>
            </a:extLst>
          </p:cNvPr>
          <p:cNvSpPr txBox="1"/>
          <p:nvPr/>
        </p:nvSpPr>
        <p:spPr>
          <a:xfrm>
            <a:off x="6629897" y="3334555"/>
            <a:ext cx="34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D004C-F781-4BBD-A0B7-0513D3002071}"/>
              </a:ext>
            </a:extLst>
          </p:cNvPr>
          <p:cNvSpPr txBox="1"/>
          <p:nvPr/>
        </p:nvSpPr>
        <p:spPr>
          <a:xfrm>
            <a:off x="7462729" y="6043935"/>
            <a:ext cx="2618704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45A3F-BC59-4405-83A3-E32A3DDF2EF6}"/>
              </a:ext>
            </a:extLst>
          </p:cNvPr>
          <p:cNvSpPr txBox="1"/>
          <p:nvPr/>
        </p:nvSpPr>
        <p:spPr>
          <a:xfrm rot="16200000">
            <a:off x="3094249" y="3177618"/>
            <a:ext cx="446378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PowerPoint Presentation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994A716-461F-4AA7-A69A-95BD8B84DAC9}"/>
              </a:ext>
            </a:extLst>
          </p:cNvPr>
          <p:cNvSpPr/>
          <p:nvPr/>
        </p:nvSpPr>
        <p:spPr>
          <a:xfrm>
            <a:off x="10867023" y="2894687"/>
            <a:ext cx="609599" cy="3963313"/>
          </a:xfrm>
          <a:custGeom>
            <a:avLst/>
            <a:gdLst>
              <a:gd name="connsiteX0" fmla="*/ 0 w 914399"/>
              <a:gd name="connsiteY0" fmla="*/ 0 h 5944970"/>
              <a:gd name="connsiteX1" fmla="*/ 914399 w 914399"/>
              <a:gd name="connsiteY1" fmla="*/ 0 h 5944970"/>
              <a:gd name="connsiteX2" fmla="*/ 914399 w 914399"/>
              <a:gd name="connsiteY2" fmla="*/ 5944970 h 5944970"/>
              <a:gd name="connsiteX3" fmla="*/ 774341 w 914399"/>
              <a:gd name="connsiteY3" fmla="*/ 5944970 h 5944970"/>
              <a:gd name="connsiteX4" fmla="*/ 774341 w 914399"/>
              <a:gd name="connsiteY4" fmla="*/ 140059 h 5944970"/>
              <a:gd name="connsiteX5" fmla="*/ 140059 w 914399"/>
              <a:gd name="connsiteY5" fmla="*/ 140059 h 5944970"/>
              <a:gd name="connsiteX6" fmla="*/ 140059 w 914399"/>
              <a:gd name="connsiteY6" fmla="*/ 5944970 h 5944970"/>
              <a:gd name="connsiteX7" fmla="*/ 0 w 914399"/>
              <a:gd name="connsiteY7" fmla="*/ 5944970 h 594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" h="5944970">
                <a:moveTo>
                  <a:pt x="0" y="0"/>
                </a:moveTo>
                <a:lnTo>
                  <a:pt x="914399" y="0"/>
                </a:lnTo>
                <a:lnTo>
                  <a:pt x="914399" y="5944970"/>
                </a:lnTo>
                <a:lnTo>
                  <a:pt x="774341" y="5944970"/>
                </a:lnTo>
                <a:lnTo>
                  <a:pt x="774341" y="140059"/>
                </a:lnTo>
                <a:lnTo>
                  <a:pt x="140059" y="140059"/>
                </a:lnTo>
                <a:lnTo>
                  <a:pt x="140059" y="5944970"/>
                </a:lnTo>
                <a:lnTo>
                  <a:pt x="0" y="59449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40F9540-13BE-492B-A867-D9E8047343FC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E096AE-D862-43DF-8F16-B19D365CB1BE}"/>
              </a:ext>
            </a:extLst>
          </p:cNvPr>
          <p:cNvSpPr/>
          <p:nvPr/>
        </p:nvSpPr>
        <p:spPr>
          <a:xfrm>
            <a:off x="7467523" y="2242341"/>
            <a:ext cx="2942926" cy="79200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68E52-820A-41AB-ABEB-63036FE2A49F}"/>
              </a:ext>
            </a:extLst>
          </p:cNvPr>
          <p:cNvSpPr/>
          <p:nvPr/>
        </p:nvSpPr>
        <p:spPr>
          <a:xfrm>
            <a:off x="957594" y="4770876"/>
            <a:ext cx="2942926" cy="792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" name="Bent-Up Arrow 129">
            <a:extLst>
              <a:ext uri="{FF2B5EF4-FFF2-40B4-BE49-F238E27FC236}">
                <a16:creationId xmlns:a16="http://schemas.microsoft.com/office/drawing/2014/main" id="{B380F367-BC2D-4D1A-A3AA-5B48CF9A822E}"/>
              </a:ext>
            </a:extLst>
          </p:cNvPr>
          <p:cNvSpPr/>
          <p:nvPr/>
        </p:nvSpPr>
        <p:spPr>
          <a:xfrm rot="16200000" flipV="1">
            <a:off x="2452165" y="4065201"/>
            <a:ext cx="597208" cy="813414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0D9AB-1FC9-4F18-BE92-F787B8BB69B8}"/>
              </a:ext>
            </a:extLst>
          </p:cNvPr>
          <p:cNvSpPr/>
          <p:nvPr/>
        </p:nvSpPr>
        <p:spPr>
          <a:xfrm>
            <a:off x="3127570" y="3928031"/>
            <a:ext cx="2942926" cy="7920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Bent-Up Arrow 130">
            <a:extLst>
              <a:ext uri="{FF2B5EF4-FFF2-40B4-BE49-F238E27FC236}">
                <a16:creationId xmlns:a16="http://schemas.microsoft.com/office/drawing/2014/main" id="{678576DB-A9D0-4D32-86A1-1858E691C8F1}"/>
              </a:ext>
            </a:extLst>
          </p:cNvPr>
          <p:cNvSpPr/>
          <p:nvPr/>
        </p:nvSpPr>
        <p:spPr>
          <a:xfrm rot="16200000" flipV="1">
            <a:off x="4607188" y="3248588"/>
            <a:ext cx="597208" cy="813414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73F78-1244-40F0-BE13-30F87A240951}"/>
              </a:ext>
            </a:extLst>
          </p:cNvPr>
          <p:cNvSpPr/>
          <p:nvPr/>
        </p:nvSpPr>
        <p:spPr>
          <a:xfrm>
            <a:off x="5297546" y="3085186"/>
            <a:ext cx="2942926" cy="792000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9" name="Bent-Up Arrow 131">
            <a:extLst>
              <a:ext uri="{FF2B5EF4-FFF2-40B4-BE49-F238E27FC236}">
                <a16:creationId xmlns:a16="http://schemas.microsoft.com/office/drawing/2014/main" id="{5FD2A6D5-1BE6-4887-8E90-3BF8DA3D42E2}"/>
              </a:ext>
            </a:extLst>
          </p:cNvPr>
          <p:cNvSpPr/>
          <p:nvPr/>
        </p:nvSpPr>
        <p:spPr>
          <a:xfrm rot="16200000" flipV="1">
            <a:off x="6762211" y="2431973"/>
            <a:ext cx="597209" cy="813415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203CB9-CF62-463D-A0FD-AAE82945467A}"/>
              </a:ext>
            </a:extLst>
          </p:cNvPr>
          <p:cNvGrpSpPr/>
          <p:nvPr/>
        </p:nvGrpSpPr>
        <p:grpSpPr>
          <a:xfrm>
            <a:off x="4066799" y="4740835"/>
            <a:ext cx="3067503" cy="906974"/>
            <a:chOff x="852873" y="3067505"/>
            <a:chExt cx="2342902" cy="9069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64DD2F-8009-4980-A33D-5B0823981F8C}"/>
                </a:ext>
              </a:extLst>
            </p:cNvPr>
            <p:cNvSpPr txBox="1"/>
            <p:nvPr/>
          </p:nvSpPr>
          <p:spPr>
            <a:xfrm>
              <a:off x="852873" y="3328148"/>
              <a:ext cx="2342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050164-C98F-46FB-A44E-5E4408F217CC}"/>
                </a:ext>
              </a:extLst>
            </p:cNvPr>
            <p:cNvSpPr txBox="1"/>
            <p:nvPr/>
          </p:nvSpPr>
          <p:spPr>
            <a:xfrm>
              <a:off x="852873" y="3067505"/>
              <a:ext cx="234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46D709-5333-4D58-8BA1-7CA46A70CE4B}"/>
              </a:ext>
            </a:extLst>
          </p:cNvPr>
          <p:cNvGrpSpPr/>
          <p:nvPr/>
        </p:nvGrpSpPr>
        <p:grpSpPr>
          <a:xfrm>
            <a:off x="6223860" y="3897922"/>
            <a:ext cx="3067503" cy="906974"/>
            <a:chOff x="852873" y="3067505"/>
            <a:chExt cx="2342902" cy="9069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ED269B-F034-4516-9628-237E4D57051D}"/>
                </a:ext>
              </a:extLst>
            </p:cNvPr>
            <p:cNvSpPr txBox="1"/>
            <p:nvPr/>
          </p:nvSpPr>
          <p:spPr>
            <a:xfrm>
              <a:off x="852873" y="3328148"/>
              <a:ext cx="2342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285019-3AAA-4708-9235-E20B4B2EAEA1}"/>
                </a:ext>
              </a:extLst>
            </p:cNvPr>
            <p:cNvSpPr txBox="1"/>
            <p:nvPr/>
          </p:nvSpPr>
          <p:spPr>
            <a:xfrm>
              <a:off x="852873" y="3067505"/>
              <a:ext cx="234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213BD0-36AB-4712-9581-A911C20F8D97}"/>
              </a:ext>
            </a:extLst>
          </p:cNvPr>
          <p:cNvGrpSpPr/>
          <p:nvPr/>
        </p:nvGrpSpPr>
        <p:grpSpPr>
          <a:xfrm>
            <a:off x="8380920" y="3055009"/>
            <a:ext cx="3067503" cy="906974"/>
            <a:chOff x="852873" y="3067505"/>
            <a:chExt cx="2342902" cy="90697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92EF85-7AF4-4FA2-975A-1C54FD85E744}"/>
                </a:ext>
              </a:extLst>
            </p:cNvPr>
            <p:cNvSpPr txBox="1"/>
            <p:nvPr/>
          </p:nvSpPr>
          <p:spPr>
            <a:xfrm>
              <a:off x="852873" y="3328148"/>
              <a:ext cx="2342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6E9958-4CEF-406E-924F-46A2DE75EC7F}"/>
                </a:ext>
              </a:extLst>
            </p:cNvPr>
            <p:cNvSpPr txBox="1"/>
            <p:nvPr/>
          </p:nvSpPr>
          <p:spPr>
            <a:xfrm>
              <a:off x="852873" y="3067505"/>
              <a:ext cx="234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09">
            <a:extLst>
              <a:ext uri="{FF2B5EF4-FFF2-40B4-BE49-F238E27FC236}">
                <a16:creationId xmlns:a16="http://schemas.microsoft.com/office/drawing/2014/main" id="{54231257-BC75-4779-91E2-4B746A4C66BA}"/>
              </a:ext>
            </a:extLst>
          </p:cNvPr>
          <p:cNvGrpSpPr/>
          <p:nvPr/>
        </p:nvGrpSpPr>
        <p:grpSpPr>
          <a:xfrm>
            <a:off x="1636286" y="4830670"/>
            <a:ext cx="1592588" cy="688606"/>
            <a:chOff x="3233964" y="1964137"/>
            <a:chExt cx="1410044" cy="5634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42C8A2-AC29-4323-AF3D-37D26195CAA7}"/>
                </a:ext>
              </a:extLst>
            </p:cNvPr>
            <p:cNvSpPr txBox="1"/>
            <p:nvPr/>
          </p:nvSpPr>
          <p:spPr>
            <a:xfrm>
              <a:off x="3233964" y="1964137"/>
              <a:ext cx="1400519" cy="2266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30BC85-ACC0-4D62-B902-281C70483707}"/>
                </a:ext>
              </a:extLst>
            </p:cNvPr>
            <p:cNvSpPr txBox="1"/>
            <p:nvPr/>
          </p:nvSpPr>
          <p:spPr>
            <a:xfrm>
              <a:off x="3243489" y="2149815"/>
              <a:ext cx="1400519" cy="377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Modern PowerPoint  Presentation </a:t>
              </a:r>
            </a:p>
          </p:txBody>
        </p:sp>
      </p:grpSp>
      <p:grpSp>
        <p:nvGrpSpPr>
          <p:cNvPr id="22" name="Group 109">
            <a:extLst>
              <a:ext uri="{FF2B5EF4-FFF2-40B4-BE49-F238E27FC236}">
                <a16:creationId xmlns:a16="http://schemas.microsoft.com/office/drawing/2014/main" id="{1B5621B5-3D3B-4194-9760-96B651593923}"/>
              </a:ext>
            </a:extLst>
          </p:cNvPr>
          <p:cNvGrpSpPr/>
          <p:nvPr/>
        </p:nvGrpSpPr>
        <p:grpSpPr>
          <a:xfrm>
            <a:off x="3802739" y="3986746"/>
            <a:ext cx="1592588" cy="688606"/>
            <a:chOff x="3233964" y="1964137"/>
            <a:chExt cx="1410044" cy="5634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C86E91-8731-463A-A61D-5F7146293BF3}"/>
                </a:ext>
              </a:extLst>
            </p:cNvPr>
            <p:cNvSpPr txBox="1"/>
            <p:nvPr/>
          </p:nvSpPr>
          <p:spPr>
            <a:xfrm>
              <a:off x="3233964" y="1964137"/>
              <a:ext cx="1400519" cy="2266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15DD35-C82D-4863-832A-767E246DDC04}"/>
                </a:ext>
              </a:extLst>
            </p:cNvPr>
            <p:cNvSpPr txBox="1"/>
            <p:nvPr/>
          </p:nvSpPr>
          <p:spPr>
            <a:xfrm>
              <a:off x="3243489" y="2149815"/>
              <a:ext cx="1400519" cy="377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Modern PowerPoint  Presentation </a:t>
              </a:r>
            </a:p>
          </p:txBody>
        </p:sp>
      </p:grpSp>
      <p:grpSp>
        <p:nvGrpSpPr>
          <p:cNvPr id="25" name="Group 109">
            <a:extLst>
              <a:ext uri="{FF2B5EF4-FFF2-40B4-BE49-F238E27FC236}">
                <a16:creationId xmlns:a16="http://schemas.microsoft.com/office/drawing/2014/main" id="{1100C156-6EF7-4388-83A8-7F5C92D162D6}"/>
              </a:ext>
            </a:extLst>
          </p:cNvPr>
          <p:cNvGrpSpPr/>
          <p:nvPr/>
        </p:nvGrpSpPr>
        <p:grpSpPr>
          <a:xfrm>
            <a:off x="5972715" y="3142820"/>
            <a:ext cx="1592588" cy="688606"/>
            <a:chOff x="3233964" y="1964137"/>
            <a:chExt cx="1410044" cy="5634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BBFE9E-6A6D-44FF-868C-93F65423E209}"/>
                </a:ext>
              </a:extLst>
            </p:cNvPr>
            <p:cNvSpPr txBox="1"/>
            <p:nvPr/>
          </p:nvSpPr>
          <p:spPr>
            <a:xfrm>
              <a:off x="3233964" y="1964137"/>
              <a:ext cx="1400519" cy="2266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138EA0-D6BA-4F7C-A0AE-A72A9FE522DE}"/>
                </a:ext>
              </a:extLst>
            </p:cNvPr>
            <p:cNvSpPr txBox="1"/>
            <p:nvPr/>
          </p:nvSpPr>
          <p:spPr>
            <a:xfrm>
              <a:off x="3243489" y="2149815"/>
              <a:ext cx="1400519" cy="377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Modern PowerPoint  Presentation </a:t>
              </a:r>
            </a:p>
          </p:txBody>
        </p:sp>
      </p:grpSp>
      <p:grpSp>
        <p:nvGrpSpPr>
          <p:cNvPr id="28" name="Group 109">
            <a:extLst>
              <a:ext uri="{FF2B5EF4-FFF2-40B4-BE49-F238E27FC236}">
                <a16:creationId xmlns:a16="http://schemas.microsoft.com/office/drawing/2014/main" id="{7D174CD0-5B80-46EA-8F90-2D34014C2A46}"/>
              </a:ext>
            </a:extLst>
          </p:cNvPr>
          <p:cNvGrpSpPr/>
          <p:nvPr/>
        </p:nvGrpSpPr>
        <p:grpSpPr>
          <a:xfrm>
            <a:off x="8151421" y="2298896"/>
            <a:ext cx="1592588" cy="688606"/>
            <a:chOff x="3233964" y="1964137"/>
            <a:chExt cx="1410044" cy="5634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154003-1D95-4E13-B084-A4C9DBE7B829}"/>
                </a:ext>
              </a:extLst>
            </p:cNvPr>
            <p:cNvSpPr txBox="1"/>
            <p:nvPr/>
          </p:nvSpPr>
          <p:spPr>
            <a:xfrm>
              <a:off x="3233964" y="1964137"/>
              <a:ext cx="1400519" cy="2266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4102AD-8A51-4190-8209-09E875066EE3}"/>
                </a:ext>
              </a:extLst>
            </p:cNvPr>
            <p:cNvSpPr txBox="1"/>
            <p:nvPr/>
          </p:nvSpPr>
          <p:spPr>
            <a:xfrm>
              <a:off x="3243489" y="2149815"/>
              <a:ext cx="1400519" cy="377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Modern PowerPoint  Presentation 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AB97FDB-F276-4835-8283-69E0F1D308F6}"/>
              </a:ext>
            </a:extLst>
          </p:cNvPr>
          <p:cNvSpPr/>
          <p:nvPr/>
        </p:nvSpPr>
        <p:spPr>
          <a:xfrm>
            <a:off x="3474452" y="415843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EA4ABD9D-DAB4-4718-B4DA-ED71B21AA1D2}"/>
              </a:ext>
            </a:extLst>
          </p:cNvPr>
          <p:cNvSpPr/>
          <p:nvPr/>
        </p:nvSpPr>
        <p:spPr>
          <a:xfrm>
            <a:off x="1161241" y="5010837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Donut 39">
            <a:extLst>
              <a:ext uri="{FF2B5EF4-FFF2-40B4-BE49-F238E27FC236}">
                <a16:creationId xmlns:a16="http://schemas.microsoft.com/office/drawing/2014/main" id="{4E3A1A1D-B0EC-4AE7-8714-EE3924F57DFC}"/>
              </a:ext>
            </a:extLst>
          </p:cNvPr>
          <p:cNvSpPr/>
          <p:nvPr/>
        </p:nvSpPr>
        <p:spPr>
          <a:xfrm>
            <a:off x="5535184" y="3288750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ectangle 130">
            <a:extLst>
              <a:ext uri="{FF2B5EF4-FFF2-40B4-BE49-F238E27FC236}">
                <a16:creationId xmlns:a16="http://schemas.microsoft.com/office/drawing/2014/main" id="{2162A90A-C904-4D73-AE23-15516F744B97}"/>
              </a:ext>
            </a:extLst>
          </p:cNvPr>
          <p:cNvSpPr/>
          <p:nvPr/>
        </p:nvSpPr>
        <p:spPr>
          <a:xfrm>
            <a:off x="7684799" y="249509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Graphic 46">
            <a:extLst>
              <a:ext uri="{FF2B5EF4-FFF2-40B4-BE49-F238E27FC236}">
                <a16:creationId xmlns:a16="http://schemas.microsoft.com/office/drawing/2014/main" id="{2814F154-D5C5-45FD-BCAA-AF716F3B1287}"/>
              </a:ext>
            </a:extLst>
          </p:cNvPr>
          <p:cNvSpPr/>
          <p:nvPr/>
        </p:nvSpPr>
        <p:spPr>
          <a:xfrm rot="20395817">
            <a:off x="992934" y="1625782"/>
            <a:ext cx="2356748" cy="2710941"/>
          </a:xfrm>
          <a:custGeom>
            <a:avLst/>
            <a:gdLst>
              <a:gd name="connsiteX0" fmla="*/ 104368 w 5961980"/>
              <a:gd name="connsiteY0" fmla="*/ 2552216 h 6858000"/>
              <a:gd name="connsiteX1" fmla="*/ 255313 w 5961980"/>
              <a:gd name="connsiteY1" fmla="*/ 2883054 h 6858000"/>
              <a:gd name="connsiteX2" fmla="*/ 775694 w 5961980"/>
              <a:gd name="connsiteY2" fmla="*/ 4027203 h 6858000"/>
              <a:gd name="connsiteX3" fmla="*/ 956965 w 5961980"/>
              <a:gd name="connsiteY3" fmla="*/ 4084410 h 6858000"/>
              <a:gd name="connsiteX4" fmla="*/ 1439438 w 5961980"/>
              <a:gd name="connsiteY4" fmla="*/ 3781831 h 6858000"/>
              <a:gd name="connsiteX5" fmla="*/ 2087329 w 5961980"/>
              <a:gd name="connsiteY5" fmla="*/ 3384136 h 6858000"/>
              <a:gd name="connsiteX6" fmla="*/ 2136955 w 5961980"/>
              <a:gd name="connsiteY6" fmla="*/ 3218717 h 6858000"/>
              <a:gd name="connsiteX7" fmla="*/ 2034947 w 5961980"/>
              <a:gd name="connsiteY7" fmla="*/ 2971967 h 6858000"/>
              <a:gd name="connsiteX8" fmla="*/ 1844025 w 5961980"/>
              <a:gd name="connsiteY8" fmla="*/ 2617005 h 6858000"/>
              <a:gd name="connsiteX9" fmla="*/ 2038393 w 5961980"/>
              <a:gd name="connsiteY9" fmla="*/ 2572204 h 6858000"/>
              <a:gd name="connsiteX10" fmla="*/ 2122481 w 5961980"/>
              <a:gd name="connsiteY10" fmla="*/ 2191740 h 6858000"/>
              <a:gd name="connsiteX11" fmla="*/ 2136955 w 5961980"/>
              <a:gd name="connsiteY11" fmla="*/ 2158656 h 6858000"/>
              <a:gd name="connsiteX12" fmla="*/ 2451941 w 5961980"/>
              <a:gd name="connsiteY12" fmla="*/ 1705132 h 6858000"/>
              <a:gd name="connsiteX13" fmla="*/ 2638037 w 5961980"/>
              <a:gd name="connsiteY13" fmla="*/ 1526617 h 6858000"/>
              <a:gd name="connsiteX14" fmla="*/ 3055031 w 5961980"/>
              <a:gd name="connsiteY14" fmla="*/ 1408756 h 6858000"/>
              <a:gd name="connsiteX15" fmla="*/ 3072262 w 5961980"/>
              <a:gd name="connsiteY15" fmla="*/ 1435637 h 6858000"/>
              <a:gd name="connsiteX16" fmla="*/ 3000581 w 5961980"/>
              <a:gd name="connsiteY16" fmla="*/ 1607259 h 6858000"/>
              <a:gd name="connsiteX17" fmla="*/ 2736599 w 5961980"/>
              <a:gd name="connsiteY17" fmla="*/ 1895364 h 6858000"/>
              <a:gd name="connsiteX18" fmla="*/ 2685595 w 5961980"/>
              <a:gd name="connsiteY18" fmla="*/ 1956018 h 6858000"/>
              <a:gd name="connsiteX19" fmla="*/ 2171417 w 5961980"/>
              <a:gd name="connsiteY19" fmla="*/ 2837564 h 6858000"/>
              <a:gd name="connsiteX20" fmla="*/ 2163147 w 5961980"/>
              <a:gd name="connsiteY20" fmla="*/ 2894771 h 6858000"/>
              <a:gd name="connsiteX21" fmla="*/ 2234828 w 5961980"/>
              <a:gd name="connsiteY21" fmla="*/ 3050541 h 6858000"/>
              <a:gd name="connsiteX22" fmla="*/ 2400247 w 5961980"/>
              <a:gd name="connsiteY22" fmla="*/ 3365526 h 6858000"/>
              <a:gd name="connsiteX23" fmla="*/ 2658025 w 5961980"/>
              <a:gd name="connsiteY23" fmla="*/ 3505443 h 6858000"/>
              <a:gd name="connsiteX24" fmla="*/ 2691109 w 5961980"/>
              <a:gd name="connsiteY24" fmla="*/ 3768046 h 6858000"/>
              <a:gd name="connsiteX25" fmla="*/ 2600129 w 5961980"/>
              <a:gd name="connsiteY25" fmla="*/ 4579978 h 6858000"/>
              <a:gd name="connsiteX26" fmla="*/ 2482267 w 5961980"/>
              <a:gd name="connsiteY26" fmla="*/ 4634429 h 6858000"/>
              <a:gd name="connsiteX27" fmla="*/ 2179688 w 5961980"/>
              <a:gd name="connsiteY27" fmla="*/ 4865326 h 6858000"/>
              <a:gd name="connsiteX28" fmla="*/ 1788197 w 5961980"/>
              <a:gd name="connsiteY28" fmla="*/ 5180312 h 6858000"/>
              <a:gd name="connsiteX29" fmla="*/ 1668957 w 5961980"/>
              <a:gd name="connsiteY29" fmla="*/ 5269225 h 6858000"/>
              <a:gd name="connsiteX30" fmla="*/ 1225082 w 5961980"/>
              <a:gd name="connsiteY30" fmla="*/ 5487026 h 6858000"/>
              <a:gd name="connsiteX31" fmla="*/ 950073 w 5961980"/>
              <a:gd name="connsiteY31" fmla="*/ 5563533 h 6858000"/>
              <a:gd name="connsiteX32" fmla="*/ 735028 w 5961980"/>
              <a:gd name="connsiteY32" fmla="*/ 5601441 h 6858000"/>
              <a:gd name="connsiteX33" fmla="*/ 697120 w 5961980"/>
              <a:gd name="connsiteY33" fmla="*/ 5637971 h 6858000"/>
              <a:gd name="connsiteX34" fmla="*/ 722622 w 5961980"/>
              <a:gd name="connsiteY34" fmla="*/ 6007407 h 6858000"/>
              <a:gd name="connsiteX35" fmla="*/ 760530 w 5961980"/>
              <a:gd name="connsiteY35" fmla="*/ 6177651 h 6858000"/>
              <a:gd name="connsiteX36" fmla="*/ 1001077 w 5961980"/>
              <a:gd name="connsiteY36" fmla="*/ 6801419 h 6858000"/>
              <a:gd name="connsiteX37" fmla="*/ 1114114 w 5961980"/>
              <a:gd name="connsiteY37" fmla="*/ 6858626 h 6858000"/>
              <a:gd name="connsiteX38" fmla="*/ 1206473 w 5961980"/>
              <a:gd name="connsiteY38" fmla="*/ 6733183 h 6858000"/>
              <a:gd name="connsiteX39" fmla="*/ 1205094 w 5961980"/>
              <a:gd name="connsiteY39" fmla="*/ 6647028 h 6858000"/>
              <a:gd name="connsiteX40" fmla="*/ 1217501 w 5961980"/>
              <a:gd name="connsiteY40" fmla="*/ 6236237 h 6858000"/>
              <a:gd name="connsiteX41" fmla="*/ 1292628 w 5961980"/>
              <a:gd name="connsiteY41" fmla="*/ 6021192 h 6858000"/>
              <a:gd name="connsiteX42" fmla="*/ 1644144 w 5961980"/>
              <a:gd name="connsiteY42" fmla="*/ 6234169 h 6858000"/>
              <a:gd name="connsiteX43" fmla="*/ 1704798 w 5961980"/>
              <a:gd name="connsiteY43" fmla="*/ 6085981 h 6858000"/>
              <a:gd name="connsiteX44" fmla="*/ 1854364 w 5961980"/>
              <a:gd name="connsiteY44" fmla="*/ 5802701 h 6858000"/>
              <a:gd name="connsiteX45" fmla="*/ 2161768 w 5961980"/>
              <a:gd name="connsiteY45" fmla="*/ 5616605 h 6858000"/>
              <a:gd name="connsiteX46" fmla="*/ 2683527 w 5961980"/>
              <a:gd name="connsiteY46" fmla="*/ 5433265 h 6858000"/>
              <a:gd name="connsiteX47" fmla="*/ 3032286 w 5961980"/>
              <a:gd name="connsiteY47" fmla="*/ 5191340 h 6858000"/>
              <a:gd name="connsiteX48" fmla="*/ 3356921 w 5961980"/>
              <a:gd name="connsiteY48" fmla="*/ 4594452 h 6858000"/>
              <a:gd name="connsiteX49" fmla="*/ 3667082 w 5961980"/>
              <a:gd name="connsiteY49" fmla="*/ 4026514 h 6858000"/>
              <a:gd name="connsiteX50" fmla="*/ 3770469 w 5961980"/>
              <a:gd name="connsiteY50" fmla="*/ 4004458 h 6858000"/>
              <a:gd name="connsiteX51" fmla="*/ 4011016 w 5961980"/>
              <a:gd name="connsiteY51" fmla="*/ 4098195 h 6858000"/>
              <a:gd name="connsiteX52" fmla="*/ 4375627 w 5961980"/>
              <a:gd name="connsiteY52" fmla="*/ 4195379 h 6858000"/>
              <a:gd name="connsiteX53" fmla="*/ 4574819 w 5961980"/>
              <a:gd name="connsiteY53" fmla="*/ 4418006 h 6858000"/>
              <a:gd name="connsiteX54" fmla="*/ 4605146 w 5961980"/>
              <a:gd name="connsiteY54" fmla="*/ 4470388 h 6858000"/>
              <a:gd name="connsiteX55" fmla="*/ 4640298 w 5961980"/>
              <a:gd name="connsiteY55" fmla="*/ 4528974 h 6858000"/>
              <a:gd name="connsiteX56" fmla="*/ 4700951 w 5961980"/>
              <a:gd name="connsiteY56" fmla="*/ 4766075 h 6858000"/>
              <a:gd name="connsiteX57" fmla="*/ 4711290 w 5961980"/>
              <a:gd name="connsiteY57" fmla="*/ 4903235 h 6858000"/>
              <a:gd name="connsiteX58" fmla="*/ 4705087 w 5961980"/>
              <a:gd name="connsiteY58" fmla="*/ 4996972 h 6858000"/>
              <a:gd name="connsiteX59" fmla="*/ 4776079 w 5961980"/>
              <a:gd name="connsiteY59" fmla="*/ 5296105 h 6858000"/>
              <a:gd name="connsiteX60" fmla="*/ 4862924 w 5961980"/>
              <a:gd name="connsiteY60" fmla="*/ 5763414 h 6858000"/>
              <a:gd name="connsiteX61" fmla="*/ 4932538 w 5961980"/>
              <a:gd name="connsiteY61" fmla="*/ 5762036 h 6858000"/>
              <a:gd name="connsiteX62" fmla="*/ 4912550 w 5961980"/>
              <a:gd name="connsiteY62" fmla="*/ 6119065 h 6858000"/>
              <a:gd name="connsiteX63" fmla="*/ 4938052 w 5961980"/>
              <a:gd name="connsiteY63" fmla="*/ 6387182 h 6858000"/>
              <a:gd name="connsiteX64" fmla="*/ 5117256 w 5961980"/>
              <a:gd name="connsiteY64" fmla="*/ 6368572 h 6858000"/>
              <a:gd name="connsiteX65" fmla="*/ 5117256 w 5961980"/>
              <a:gd name="connsiteY65" fmla="*/ 6294134 h 6858000"/>
              <a:gd name="connsiteX66" fmla="*/ 5196519 w 5961980"/>
              <a:gd name="connsiteY66" fmla="*/ 6356166 h 6858000"/>
              <a:gd name="connsiteX67" fmla="*/ 5927120 w 5961980"/>
              <a:gd name="connsiteY67" fmla="*/ 6380290 h 6858000"/>
              <a:gd name="connsiteX68" fmla="*/ 5947798 w 5961980"/>
              <a:gd name="connsiteY68" fmla="*/ 6221763 h 6858000"/>
              <a:gd name="connsiteX69" fmla="*/ 5865088 w 5961980"/>
              <a:gd name="connsiteY69" fmla="*/ 6142500 h 6858000"/>
              <a:gd name="connsiteX70" fmla="*/ 5526668 w 5961980"/>
              <a:gd name="connsiteY70" fmla="*/ 6039802 h 6858000"/>
              <a:gd name="connsiteX71" fmla="*/ 5442580 w 5961980"/>
              <a:gd name="connsiteY71" fmla="*/ 5971566 h 6858000"/>
              <a:gd name="connsiteX72" fmla="*/ 5267512 w 5961980"/>
              <a:gd name="connsiteY72" fmla="*/ 5766171 h 6858000"/>
              <a:gd name="connsiteX73" fmla="*/ 5269579 w 5961980"/>
              <a:gd name="connsiteY73" fmla="*/ 5570425 h 6858000"/>
              <a:gd name="connsiteX74" fmla="*/ 5175842 w 5961980"/>
              <a:gd name="connsiteY74" fmla="*/ 4633050 h 6858000"/>
              <a:gd name="connsiteX75" fmla="*/ 5210993 w 5961980"/>
              <a:gd name="connsiteY75" fmla="*/ 4263614 h 6858000"/>
              <a:gd name="connsiteX76" fmla="*/ 5159989 w 5961980"/>
              <a:gd name="connsiteY76" fmla="*/ 4025135 h 6858000"/>
              <a:gd name="connsiteX77" fmla="*/ 4742995 w 5961980"/>
              <a:gd name="connsiteY77" fmla="*/ 3665348 h 6858000"/>
              <a:gd name="connsiteX78" fmla="*/ 4226061 w 5961980"/>
              <a:gd name="connsiteY78" fmla="*/ 3253179 h 6858000"/>
              <a:gd name="connsiteX79" fmla="*/ 4222615 w 5961980"/>
              <a:gd name="connsiteY79" fmla="*/ 3187701 h 6858000"/>
              <a:gd name="connsiteX80" fmla="*/ 4273619 w 5961980"/>
              <a:gd name="connsiteY80" fmla="*/ 3034688 h 6858000"/>
              <a:gd name="connsiteX81" fmla="*/ 4330826 w 5961980"/>
              <a:gd name="connsiteY81" fmla="*/ 2977481 h 6858000"/>
              <a:gd name="connsiteX82" fmla="*/ 4521747 w 5961980"/>
              <a:gd name="connsiteY82" fmla="*/ 2982305 h 6858000"/>
              <a:gd name="connsiteX83" fmla="*/ 5043507 w 5961980"/>
              <a:gd name="connsiteY83" fmla="*/ 3069840 h 6858000"/>
              <a:gd name="connsiteX84" fmla="*/ 5336436 w 5961980"/>
              <a:gd name="connsiteY84" fmla="*/ 2810683 h 6858000"/>
              <a:gd name="connsiteX85" fmla="*/ 5412942 w 5961980"/>
              <a:gd name="connsiteY85" fmla="*/ 2791384 h 6858000"/>
              <a:gd name="connsiteX86" fmla="*/ 5736199 w 5961980"/>
              <a:gd name="connsiteY86" fmla="*/ 2665941 h 6858000"/>
              <a:gd name="connsiteX87" fmla="*/ 5793406 w 5961980"/>
              <a:gd name="connsiteY87" fmla="*/ 2605288 h 6858000"/>
              <a:gd name="connsiteX88" fmla="*/ 5777554 w 5961980"/>
              <a:gd name="connsiteY88" fmla="*/ 2584610 h 6858000"/>
              <a:gd name="connsiteX89" fmla="*/ 5562509 w 5961980"/>
              <a:gd name="connsiteY89" fmla="*/ 2629411 h 6858000"/>
              <a:gd name="connsiteX90" fmla="*/ 5625920 w 5961980"/>
              <a:gd name="connsiteY90" fmla="*/ 2588057 h 6858000"/>
              <a:gd name="connsiteX91" fmla="*/ 5810638 w 5961980"/>
              <a:gd name="connsiteY91" fmla="*/ 2500522 h 6858000"/>
              <a:gd name="connsiteX92" fmla="*/ 5845789 w 5961980"/>
              <a:gd name="connsiteY92" fmla="*/ 2433665 h 6858000"/>
              <a:gd name="connsiteX93" fmla="*/ 5778932 w 5961980"/>
              <a:gd name="connsiteY93" fmla="*/ 2433665 h 6858000"/>
              <a:gd name="connsiteX94" fmla="*/ 5680370 w 5961980"/>
              <a:gd name="connsiteY94" fmla="*/ 2478466 h 6858000"/>
              <a:gd name="connsiteX95" fmla="*/ 5672099 w 5961980"/>
              <a:gd name="connsiteY95" fmla="*/ 2462614 h 6858000"/>
              <a:gd name="connsiteX96" fmla="*/ 5850614 w 5961980"/>
              <a:gd name="connsiteY96" fmla="*/ 2325454 h 6858000"/>
              <a:gd name="connsiteX97" fmla="*/ 5831315 w 5961980"/>
              <a:gd name="connsiteY97" fmla="*/ 2293748 h 6858000"/>
              <a:gd name="connsiteX98" fmla="*/ 5546656 w 5961980"/>
              <a:gd name="connsiteY98" fmla="*/ 2419191 h 6858000"/>
              <a:gd name="connsiteX99" fmla="*/ 5707251 w 5961980"/>
              <a:gd name="connsiteY99" fmla="*/ 2273071 h 6858000"/>
              <a:gd name="connsiteX100" fmla="*/ 5738956 w 5961980"/>
              <a:gd name="connsiteY100" fmla="*/ 2202768 h 6858000"/>
              <a:gd name="connsiteX101" fmla="*/ 5656247 w 5961980"/>
              <a:gd name="connsiteY101" fmla="*/ 2208971 h 6858000"/>
              <a:gd name="connsiteX102" fmla="*/ 5484624 w 5961980"/>
              <a:gd name="connsiteY102" fmla="*/ 2348888 h 6858000"/>
              <a:gd name="connsiteX103" fmla="*/ 5333679 w 5961980"/>
              <a:gd name="connsiteY103" fmla="*/ 2398514 h 6858000"/>
              <a:gd name="connsiteX104" fmla="*/ 5303353 w 5961980"/>
              <a:gd name="connsiteY104" fmla="*/ 2164859 h 6858000"/>
              <a:gd name="connsiteX105" fmla="*/ 5153786 w 5961980"/>
              <a:gd name="connsiteY105" fmla="*/ 2524646 h 6858000"/>
              <a:gd name="connsiteX106" fmla="*/ 5072455 w 5961980"/>
              <a:gd name="connsiteY106" fmla="*/ 2579096 h 6858000"/>
              <a:gd name="connsiteX107" fmla="*/ 4809852 w 5961980"/>
              <a:gd name="connsiteY107" fmla="*/ 2582543 h 6858000"/>
              <a:gd name="connsiteX108" fmla="*/ 4718872 w 5961980"/>
              <a:gd name="connsiteY108" fmla="*/ 2581164 h 6858000"/>
              <a:gd name="connsiteX109" fmla="*/ 4554831 w 5961980"/>
              <a:gd name="connsiteY109" fmla="*/ 2576339 h 6858000"/>
              <a:gd name="connsiteX110" fmla="*/ 4438349 w 5961980"/>
              <a:gd name="connsiteY110" fmla="*/ 2482602 h 6858000"/>
              <a:gd name="connsiteX111" fmla="*/ 4459026 w 5961980"/>
              <a:gd name="connsiteY111" fmla="*/ 2087664 h 6858000"/>
              <a:gd name="connsiteX112" fmla="*/ 4462472 w 5961980"/>
              <a:gd name="connsiteY112" fmla="*/ 1867794 h 6858000"/>
              <a:gd name="connsiteX113" fmla="*/ 4349436 w 5961980"/>
              <a:gd name="connsiteY113" fmla="*/ 1296409 h 6858000"/>
              <a:gd name="connsiteX114" fmla="*/ 4452823 w 5961980"/>
              <a:gd name="connsiteY114" fmla="*/ 1175791 h 6858000"/>
              <a:gd name="connsiteX115" fmla="*/ 4653393 w 5961980"/>
              <a:gd name="connsiteY115" fmla="*/ 1037252 h 6858000"/>
              <a:gd name="connsiteX116" fmla="*/ 4818813 w 5961980"/>
              <a:gd name="connsiteY116" fmla="*/ 900093 h 6858000"/>
              <a:gd name="connsiteX117" fmla="*/ 4823637 w 5961980"/>
              <a:gd name="connsiteY117" fmla="*/ 862184 h 6858000"/>
              <a:gd name="connsiteX118" fmla="*/ 4827083 w 5961980"/>
              <a:gd name="connsiteY118" fmla="*/ 553402 h 6858000"/>
              <a:gd name="connsiteX119" fmla="*/ 4842936 w 5961980"/>
              <a:gd name="connsiteY119" fmla="*/ 405214 h 6858000"/>
              <a:gd name="connsiteX120" fmla="*/ 4763673 w 5961980"/>
              <a:gd name="connsiteY120" fmla="*/ 143989 h 6858000"/>
              <a:gd name="connsiteX121" fmla="*/ 4494867 w 5961980"/>
              <a:gd name="connsiteY121" fmla="*/ 15100 h 6858000"/>
              <a:gd name="connsiteX122" fmla="*/ 4197112 w 5961980"/>
              <a:gd name="connsiteY122" fmla="*/ 73686 h 6858000"/>
              <a:gd name="connsiteX123" fmla="*/ 4009637 w 5961980"/>
              <a:gd name="connsiteY123" fmla="*/ 367994 h 6858000"/>
              <a:gd name="connsiteX124" fmla="*/ 3992406 w 5961980"/>
              <a:gd name="connsiteY124" fmla="*/ 724335 h 6858000"/>
              <a:gd name="connsiteX125" fmla="*/ 3947605 w 5961980"/>
              <a:gd name="connsiteY125" fmla="*/ 760865 h 6858000"/>
              <a:gd name="connsiteX126" fmla="*/ 3396897 w 5961980"/>
              <a:gd name="connsiteY126" fmla="*/ 705036 h 6858000"/>
              <a:gd name="connsiteX127" fmla="*/ 3078465 w 5961980"/>
              <a:gd name="connsiteY127" fmla="*/ 800841 h 6858000"/>
              <a:gd name="connsiteX128" fmla="*/ 2664918 w 5961980"/>
              <a:gd name="connsiteY128" fmla="*/ 810491 h 6858000"/>
              <a:gd name="connsiteX129" fmla="*/ 2494674 w 5961980"/>
              <a:gd name="connsiteY129" fmla="*/ 872523 h 6858000"/>
              <a:gd name="connsiteX130" fmla="*/ 2092154 w 5961980"/>
              <a:gd name="connsiteY130" fmla="*/ 1350170 h 6858000"/>
              <a:gd name="connsiteX131" fmla="*/ 1743395 w 5961980"/>
              <a:gd name="connsiteY131" fmla="*/ 1800248 h 6858000"/>
              <a:gd name="connsiteX132" fmla="*/ 1744774 w 5961980"/>
              <a:gd name="connsiteY132" fmla="*/ 1865726 h 6858000"/>
              <a:gd name="connsiteX133" fmla="*/ 1800603 w 5961980"/>
              <a:gd name="connsiteY133" fmla="*/ 1921555 h 6858000"/>
              <a:gd name="connsiteX134" fmla="*/ 1805428 w 5961980"/>
              <a:gd name="connsiteY134" fmla="*/ 2005644 h 6858000"/>
              <a:gd name="connsiteX135" fmla="*/ 1636562 w 5961980"/>
              <a:gd name="connsiteY135" fmla="*/ 2145561 h 6858000"/>
              <a:gd name="connsiteX136" fmla="*/ 1423585 w 5961980"/>
              <a:gd name="connsiteY136" fmla="*/ 1706511 h 6858000"/>
              <a:gd name="connsiteX137" fmla="*/ 1243692 w 5961980"/>
              <a:gd name="connsiteY137" fmla="*/ 1507318 h 6858000"/>
              <a:gd name="connsiteX138" fmla="*/ 1138926 w 5961980"/>
              <a:gd name="connsiteY138" fmla="*/ 1577622 h 6858000"/>
              <a:gd name="connsiteX139" fmla="*/ 18901 w 5961980"/>
              <a:gd name="connsiteY139" fmla="*/ 2269625 h 6858000"/>
              <a:gd name="connsiteX140" fmla="*/ 3049 w 5961980"/>
              <a:gd name="connsiteY140" fmla="*/ 2335103 h 6858000"/>
              <a:gd name="connsiteX141" fmla="*/ 104368 w 5961980"/>
              <a:gd name="connsiteY141" fmla="*/ 2552216 h 6858000"/>
              <a:gd name="connsiteX142" fmla="*/ 104368 w 5961980"/>
              <a:gd name="connsiteY142" fmla="*/ 2552216 h 6858000"/>
              <a:gd name="connsiteX143" fmla="*/ 1692391 w 5961980"/>
              <a:gd name="connsiteY143" fmla="*/ 2187605 h 6858000"/>
              <a:gd name="connsiteX144" fmla="*/ 1711690 w 5961980"/>
              <a:gd name="connsiteY144" fmla="*/ 2198633 h 6858000"/>
              <a:gd name="connsiteX145" fmla="*/ 1867460 w 5961980"/>
              <a:gd name="connsiteY145" fmla="*/ 2526714 h 6858000"/>
              <a:gd name="connsiteX146" fmla="*/ 1822659 w 5961980"/>
              <a:gd name="connsiteY146" fmla="*/ 2557041 h 6858000"/>
              <a:gd name="connsiteX147" fmla="*/ 1681363 w 5961980"/>
              <a:gd name="connsiteY147" fmla="*/ 2256529 h 6858000"/>
              <a:gd name="connsiteX148" fmla="*/ 1692391 w 5961980"/>
              <a:gd name="connsiteY148" fmla="*/ 2187605 h 6858000"/>
              <a:gd name="connsiteX149" fmla="*/ 1692391 w 5961980"/>
              <a:gd name="connsiteY149" fmla="*/ 21876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5961980" h="6858000">
                <a:moveTo>
                  <a:pt x="104368" y="2552216"/>
                </a:moveTo>
                <a:cubicBezTo>
                  <a:pt x="155372" y="2661806"/>
                  <a:pt x="204309" y="2773464"/>
                  <a:pt x="255313" y="2883054"/>
                </a:cubicBezTo>
                <a:cubicBezTo>
                  <a:pt x="429003" y="3264896"/>
                  <a:pt x="602004" y="3645360"/>
                  <a:pt x="775694" y="4027203"/>
                </a:cubicBezTo>
                <a:cubicBezTo>
                  <a:pt x="801196" y="4083032"/>
                  <a:pt x="903204" y="4119562"/>
                  <a:pt x="956965" y="4084410"/>
                </a:cubicBezTo>
                <a:cubicBezTo>
                  <a:pt x="1117560" y="3984469"/>
                  <a:pt x="1278154" y="3882461"/>
                  <a:pt x="1439438" y="3781831"/>
                </a:cubicBezTo>
                <a:cubicBezTo>
                  <a:pt x="1654483" y="3648117"/>
                  <a:pt x="1868838" y="3514404"/>
                  <a:pt x="2087329" y="3384136"/>
                </a:cubicBezTo>
                <a:cubicBezTo>
                  <a:pt x="2189338" y="3323482"/>
                  <a:pt x="2189338" y="3328307"/>
                  <a:pt x="2136955" y="3218717"/>
                </a:cubicBezTo>
                <a:cubicBezTo>
                  <a:pt x="2099046" y="3139454"/>
                  <a:pt x="2073544" y="3051919"/>
                  <a:pt x="2034947" y="2971967"/>
                </a:cubicBezTo>
                <a:cubicBezTo>
                  <a:pt x="1977739" y="2855484"/>
                  <a:pt x="1912261" y="2744515"/>
                  <a:pt x="1844025" y="2617005"/>
                </a:cubicBezTo>
                <a:cubicBezTo>
                  <a:pt x="1917085" y="2599774"/>
                  <a:pt x="1971536" y="2588057"/>
                  <a:pt x="2038393" y="2572204"/>
                </a:cubicBezTo>
                <a:cubicBezTo>
                  <a:pt x="2079748" y="2465371"/>
                  <a:pt x="2159011" y="2343374"/>
                  <a:pt x="2122481" y="2191740"/>
                </a:cubicBezTo>
                <a:cubicBezTo>
                  <a:pt x="2121102" y="2182090"/>
                  <a:pt x="2130752" y="2167616"/>
                  <a:pt x="2136955" y="2158656"/>
                </a:cubicBezTo>
                <a:cubicBezTo>
                  <a:pt x="2241721" y="2007711"/>
                  <a:pt x="2342351" y="1853320"/>
                  <a:pt x="2451941" y="1705132"/>
                </a:cubicBezTo>
                <a:cubicBezTo>
                  <a:pt x="2502945" y="1636897"/>
                  <a:pt x="2563599" y="1559012"/>
                  <a:pt x="2638037" y="1526617"/>
                </a:cubicBezTo>
                <a:cubicBezTo>
                  <a:pt x="2770372" y="1470788"/>
                  <a:pt x="2915114" y="1447354"/>
                  <a:pt x="3055031" y="1408756"/>
                </a:cubicBezTo>
                <a:cubicBezTo>
                  <a:pt x="3061234" y="1418406"/>
                  <a:pt x="3066059" y="1425987"/>
                  <a:pt x="3072262" y="1435637"/>
                </a:cubicBezTo>
                <a:cubicBezTo>
                  <a:pt x="3050206" y="1492844"/>
                  <a:pt x="3037111" y="1559701"/>
                  <a:pt x="3000581" y="1607259"/>
                </a:cubicBezTo>
                <a:cubicBezTo>
                  <a:pt x="2921317" y="1710646"/>
                  <a:pt x="2860664" y="1833332"/>
                  <a:pt x="2736599" y="1895364"/>
                </a:cubicBezTo>
                <a:cubicBezTo>
                  <a:pt x="2714544" y="1906392"/>
                  <a:pt x="2700069" y="1933273"/>
                  <a:pt x="2685595" y="1956018"/>
                </a:cubicBezTo>
                <a:cubicBezTo>
                  <a:pt x="2513973" y="2250326"/>
                  <a:pt x="2341661" y="2543256"/>
                  <a:pt x="2171417" y="2837564"/>
                </a:cubicBezTo>
                <a:cubicBezTo>
                  <a:pt x="2161768" y="2853416"/>
                  <a:pt x="2155565" y="2888568"/>
                  <a:pt x="2163147" y="2894771"/>
                </a:cubicBezTo>
                <a:cubicBezTo>
                  <a:pt x="2214151" y="2937504"/>
                  <a:pt x="2209326" y="3001604"/>
                  <a:pt x="2234828" y="3050541"/>
                </a:cubicBezTo>
                <a:cubicBezTo>
                  <a:pt x="2290657" y="3155306"/>
                  <a:pt x="2317538" y="3271789"/>
                  <a:pt x="2400247" y="3365526"/>
                </a:cubicBezTo>
                <a:cubicBezTo>
                  <a:pt x="2473307" y="3446857"/>
                  <a:pt x="2540164" y="3513714"/>
                  <a:pt x="2658025" y="3505443"/>
                </a:cubicBezTo>
                <a:cubicBezTo>
                  <a:pt x="2673878" y="3594356"/>
                  <a:pt x="2707651" y="3670862"/>
                  <a:pt x="2691109" y="3768046"/>
                </a:cubicBezTo>
                <a:cubicBezTo>
                  <a:pt x="2648376" y="4036852"/>
                  <a:pt x="2629077" y="4309105"/>
                  <a:pt x="2600129" y="4579978"/>
                </a:cubicBezTo>
                <a:cubicBezTo>
                  <a:pt x="2546367" y="4594452"/>
                  <a:pt x="2498120" y="4605481"/>
                  <a:pt x="2482267" y="4634429"/>
                </a:cubicBezTo>
                <a:cubicBezTo>
                  <a:pt x="2411964" y="4753669"/>
                  <a:pt x="2287900" y="4810876"/>
                  <a:pt x="2179688" y="4865326"/>
                </a:cubicBezTo>
                <a:cubicBezTo>
                  <a:pt x="2021851" y="4944589"/>
                  <a:pt x="1904679" y="5056247"/>
                  <a:pt x="1788197" y="5180312"/>
                </a:cubicBezTo>
                <a:cubicBezTo>
                  <a:pt x="1755113" y="5216842"/>
                  <a:pt x="1711690" y="5247169"/>
                  <a:pt x="1668957" y="5269225"/>
                </a:cubicBezTo>
                <a:cubicBezTo>
                  <a:pt x="1522837" y="5344352"/>
                  <a:pt x="1371202" y="5412588"/>
                  <a:pt x="1225082" y="5487026"/>
                </a:cubicBezTo>
                <a:cubicBezTo>
                  <a:pt x="1137548" y="5529760"/>
                  <a:pt x="1059663" y="5580764"/>
                  <a:pt x="950073" y="5563533"/>
                </a:cubicBezTo>
                <a:cubicBezTo>
                  <a:pt x="881838" y="5552505"/>
                  <a:pt x="806710" y="5585588"/>
                  <a:pt x="735028" y="5601441"/>
                </a:cubicBezTo>
                <a:cubicBezTo>
                  <a:pt x="720554" y="5604888"/>
                  <a:pt x="706080" y="5623497"/>
                  <a:pt x="697120" y="5637971"/>
                </a:cubicBezTo>
                <a:cubicBezTo>
                  <a:pt x="665414" y="5688975"/>
                  <a:pt x="669550" y="5990176"/>
                  <a:pt x="722622" y="6007407"/>
                </a:cubicBezTo>
                <a:cubicBezTo>
                  <a:pt x="856335" y="6050830"/>
                  <a:pt x="763976" y="6125269"/>
                  <a:pt x="760530" y="6177651"/>
                </a:cubicBezTo>
                <a:cubicBezTo>
                  <a:pt x="744678" y="6424401"/>
                  <a:pt x="843240" y="6624972"/>
                  <a:pt x="1001077" y="6801419"/>
                </a:cubicBezTo>
                <a:cubicBezTo>
                  <a:pt x="1027958" y="6831746"/>
                  <a:pt x="1093436" y="6869654"/>
                  <a:pt x="1114114" y="6858626"/>
                </a:cubicBezTo>
                <a:cubicBezTo>
                  <a:pt x="1155468" y="6834503"/>
                  <a:pt x="1184417" y="6780742"/>
                  <a:pt x="1206473" y="6733183"/>
                </a:cubicBezTo>
                <a:cubicBezTo>
                  <a:pt x="1217501" y="6711128"/>
                  <a:pt x="1211297" y="6675976"/>
                  <a:pt x="1205094" y="6647028"/>
                </a:cubicBezTo>
                <a:cubicBezTo>
                  <a:pt x="1174767" y="6508489"/>
                  <a:pt x="1167186" y="6372019"/>
                  <a:pt x="1217501" y="6236237"/>
                </a:cubicBezTo>
                <a:cubicBezTo>
                  <a:pt x="1244381" y="6163177"/>
                  <a:pt x="1269883" y="6088049"/>
                  <a:pt x="1292628" y="6021192"/>
                </a:cubicBezTo>
                <a:cubicBezTo>
                  <a:pt x="1404286" y="6088049"/>
                  <a:pt x="1517323" y="6158352"/>
                  <a:pt x="1644144" y="6234169"/>
                </a:cubicBezTo>
                <a:cubicBezTo>
                  <a:pt x="1669646" y="6170759"/>
                  <a:pt x="1685499" y="6127336"/>
                  <a:pt x="1704798" y="6085981"/>
                </a:cubicBezTo>
                <a:cubicBezTo>
                  <a:pt x="1752356" y="5988797"/>
                  <a:pt x="1782682" y="5875761"/>
                  <a:pt x="1854364" y="5802701"/>
                </a:cubicBezTo>
                <a:cubicBezTo>
                  <a:pt x="1937074" y="5719991"/>
                  <a:pt x="2051488" y="5662784"/>
                  <a:pt x="2161768" y="5616605"/>
                </a:cubicBezTo>
                <a:cubicBezTo>
                  <a:pt x="2332012" y="5544923"/>
                  <a:pt x="2510527" y="5493919"/>
                  <a:pt x="2683527" y="5433265"/>
                </a:cubicBezTo>
                <a:cubicBezTo>
                  <a:pt x="2823444" y="5385707"/>
                  <a:pt x="2957158" y="5329878"/>
                  <a:pt x="3032286" y="5191340"/>
                </a:cubicBezTo>
                <a:cubicBezTo>
                  <a:pt x="3141876" y="4992148"/>
                  <a:pt x="3250088" y="4793645"/>
                  <a:pt x="3356921" y="4594452"/>
                </a:cubicBezTo>
                <a:cubicBezTo>
                  <a:pt x="3458929" y="4403531"/>
                  <a:pt x="3528543" y="4198136"/>
                  <a:pt x="3667082" y="4026514"/>
                </a:cubicBezTo>
                <a:cubicBezTo>
                  <a:pt x="3703612" y="3980334"/>
                  <a:pt x="3725668" y="3983780"/>
                  <a:pt x="3770469" y="4004458"/>
                </a:cubicBezTo>
                <a:cubicBezTo>
                  <a:pt x="3848353" y="4039609"/>
                  <a:pt x="3929685" y="4074761"/>
                  <a:pt x="4011016" y="4098195"/>
                </a:cubicBezTo>
                <a:cubicBezTo>
                  <a:pt x="4131634" y="4134725"/>
                  <a:pt x="4259145" y="4149199"/>
                  <a:pt x="4375627" y="4195379"/>
                </a:cubicBezTo>
                <a:cubicBezTo>
                  <a:pt x="4469365" y="4233288"/>
                  <a:pt x="4590672" y="4270507"/>
                  <a:pt x="4574819" y="4418006"/>
                </a:cubicBezTo>
                <a:cubicBezTo>
                  <a:pt x="4573441" y="4433858"/>
                  <a:pt x="4594118" y="4453157"/>
                  <a:pt x="4605146" y="4470388"/>
                </a:cubicBezTo>
                <a:cubicBezTo>
                  <a:pt x="4616174" y="4489687"/>
                  <a:pt x="4634094" y="4508297"/>
                  <a:pt x="4640298" y="4528974"/>
                </a:cubicBezTo>
                <a:cubicBezTo>
                  <a:pt x="4662354" y="4606859"/>
                  <a:pt x="4676828" y="4688190"/>
                  <a:pt x="4700951" y="4766075"/>
                </a:cubicBezTo>
                <a:cubicBezTo>
                  <a:pt x="4716804" y="4817079"/>
                  <a:pt x="4749198" y="4858434"/>
                  <a:pt x="4711290" y="4903235"/>
                </a:cubicBezTo>
                <a:cubicBezTo>
                  <a:pt x="4694059" y="4922534"/>
                  <a:pt x="4696816" y="4968713"/>
                  <a:pt x="4705087" y="4996972"/>
                </a:cubicBezTo>
                <a:cubicBezTo>
                  <a:pt x="4734035" y="5096913"/>
                  <a:pt x="4745752" y="5196164"/>
                  <a:pt x="4776079" y="5296105"/>
                </a:cubicBezTo>
                <a:cubicBezTo>
                  <a:pt x="4801581" y="5383639"/>
                  <a:pt x="4836044" y="5677259"/>
                  <a:pt x="4862924" y="5763414"/>
                </a:cubicBezTo>
                <a:cubicBezTo>
                  <a:pt x="4877398" y="5808215"/>
                  <a:pt x="4922889" y="5717924"/>
                  <a:pt x="4932538" y="5762036"/>
                </a:cubicBezTo>
                <a:cubicBezTo>
                  <a:pt x="4964243" y="5906777"/>
                  <a:pt x="4958729" y="5970877"/>
                  <a:pt x="4912550" y="6119065"/>
                </a:cubicBezTo>
                <a:cubicBezTo>
                  <a:pt x="4896697" y="6171448"/>
                  <a:pt x="4936673" y="6327907"/>
                  <a:pt x="4938052" y="6387182"/>
                </a:cubicBezTo>
                <a:lnTo>
                  <a:pt x="5117256" y="6368572"/>
                </a:lnTo>
                <a:cubicBezTo>
                  <a:pt x="5117256" y="6368572"/>
                  <a:pt x="5117256" y="6335489"/>
                  <a:pt x="5117256" y="6294134"/>
                </a:cubicBezTo>
                <a:cubicBezTo>
                  <a:pt x="5158611" y="6283795"/>
                  <a:pt x="5117256" y="6299648"/>
                  <a:pt x="5196519" y="6356166"/>
                </a:cubicBezTo>
                <a:cubicBezTo>
                  <a:pt x="5317827" y="6368572"/>
                  <a:pt x="5459122" y="6432672"/>
                  <a:pt x="5927120" y="6380290"/>
                </a:cubicBezTo>
                <a:cubicBezTo>
                  <a:pt x="5975368" y="6366505"/>
                  <a:pt x="5967786" y="6283106"/>
                  <a:pt x="5947798" y="6221763"/>
                </a:cubicBezTo>
                <a:cubicBezTo>
                  <a:pt x="5938148" y="6191436"/>
                  <a:pt x="5898172" y="6139053"/>
                  <a:pt x="5865088" y="6142500"/>
                </a:cubicBezTo>
                <a:cubicBezTo>
                  <a:pt x="5710697" y="6153527"/>
                  <a:pt x="5641083" y="6149392"/>
                  <a:pt x="5526668" y="6039802"/>
                </a:cubicBezTo>
                <a:cubicBezTo>
                  <a:pt x="5499788" y="6014300"/>
                  <a:pt x="5474286" y="5981216"/>
                  <a:pt x="5442580" y="5971566"/>
                </a:cubicBezTo>
                <a:cubicBezTo>
                  <a:pt x="5334369" y="5942618"/>
                  <a:pt x="5297839" y="5853705"/>
                  <a:pt x="5267512" y="5766171"/>
                </a:cubicBezTo>
                <a:cubicBezTo>
                  <a:pt x="5237185" y="5678637"/>
                  <a:pt x="5288189" y="5662784"/>
                  <a:pt x="5269579" y="5570425"/>
                </a:cubicBezTo>
                <a:cubicBezTo>
                  <a:pt x="5210993" y="5285766"/>
                  <a:pt x="5162746" y="4919088"/>
                  <a:pt x="5175842" y="4633050"/>
                </a:cubicBezTo>
                <a:cubicBezTo>
                  <a:pt x="5182045" y="4510364"/>
                  <a:pt x="5208926" y="4387679"/>
                  <a:pt x="5210993" y="4263614"/>
                </a:cubicBezTo>
                <a:cubicBezTo>
                  <a:pt x="5210993" y="4182283"/>
                  <a:pt x="5204790" y="4083721"/>
                  <a:pt x="5159989" y="4025135"/>
                </a:cubicBezTo>
                <a:cubicBezTo>
                  <a:pt x="5048331" y="3876947"/>
                  <a:pt x="4896008" y="3770803"/>
                  <a:pt x="4742995" y="3665348"/>
                </a:cubicBezTo>
                <a:cubicBezTo>
                  <a:pt x="4561723" y="3539906"/>
                  <a:pt x="4396304" y="3393096"/>
                  <a:pt x="4226061" y="3253179"/>
                </a:cubicBezTo>
                <a:cubicBezTo>
                  <a:pt x="4215033" y="3243530"/>
                  <a:pt x="4217790" y="3208378"/>
                  <a:pt x="4222615" y="3187701"/>
                </a:cubicBezTo>
                <a:cubicBezTo>
                  <a:pt x="4237089" y="3136697"/>
                  <a:pt x="4263969" y="3087760"/>
                  <a:pt x="4273619" y="3034688"/>
                </a:cubicBezTo>
                <a:cubicBezTo>
                  <a:pt x="4279822" y="2996780"/>
                  <a:pt x="4290850" y="2977481"/>
                  <a:pt x="4330826" y="2977481"/>
                </a:cubicBezTo>
                <a:cubicBezTo>
                  <a:pt x="4394237" y="2978859"/>
                  <a:pt x="4458336" y="2972656"/>
                  <a:pt x="4521747" y="2982305"/>
                </a:cubicBezTo>
                <a:cubicBezTo>
                  <a:pt x="4696816" y="3007808"/>
                  <a:pt x="4871884" y="3039513"/>
                  <a:pt x="5043507" y="3069840"/>
                </a:cubicBezTo>
                <a:cubicBezTo>
                  <a:pt x="5091065" y="2925098"/>
                  <a:pt x="5142069" y="2787938"/>
                  <a:pt x="5336436" y="2810683"/>
                </a:cubicBezTo>
                <a:cubicBezTo>
                  <a:pt x="5360560" y="2814129"/>
                  <a:pt x="5387441" y="2801034"/>
                  <a:pt x="5412942" y="2791384"/>
                </a:cubicBezTo>
                <a:cubicBezTo>
                  <a:pt x="5521154" y="2750030"/>
                  <a:pt x="5629366" y="2710053"/>
                  <a:pt x="5736199" y="2665941"/>
                </a:cubicBezTo>
                <a:cubicBezTo>
                  <a:pt x="5760323" y="2656292"/>
                  <a:pt x="5774108" y="2625965"/>
                  <a:pt x="5793406" y="2605288"/>
                </a:cubicBezTo>
                <a:cubicBezTo>
                  <a:pt x="5788582" y="2599084"/>
                  <a:pt x="5782379" y="2590814"/>
                  <a:pt x="5777554" y="2584610"/>
                </a:cubicBezTo>
                <a:cubicBezTo>
                  <a:pt x="5714143" y="2599084"/>
                  <a:pt x="5648665" y="2611491"/>
                  <a:pt x="5562509" y="2629411"/>
                </a:cubicBezTo>
                <a:cubicBezTo>
                  <a:pt x="5595593" y="2607356"/>
                  <a:pt x="5608689" y="2596328"/>
                  <a:pt x="5625920" y="2588057"/>
                </a:cubicBezTo>
                <a:cubicBezTo>
                  <a:pt x="5687952" y="2557730"/>
                  <a:pt x="5751363" y="2533606"/>
                  <a:pt x="5810638" y="2500522"/>
                </a:cubicBezTo>
                <a:cubicBezTo>
                  <a:pt x="5829936" y="2489494"/>
                  <a:pt x="5834761" y="2455721"/>
                  <a:pt x="5845789" y="2433665"/>
                </a:cubicBezTo>
                <a:cubicBezTo>
                  <a:pt x="5823733" y="2433665"/>
                  <a:pt x="5799610" y="2427462"/>
                  <a:pt x="5778932" y="2433665"/>
                </a:cubicBezTo>
                <a:cubicBezTo>
                  <a:pt x="5745849" y="2444693"/>
                  <a:pt x="5713454" y="2463992"/>
                  <a:pt x="5680370" y="2478466"/>
                </a:cubicBezTo>
                <a:cubicBezTo>
                  <a:pt x="5676924" y="2473642"/>
                  <a:pt x="5675546" y="2468817"/>
                  <a:pt x="5672099" y="2462614"/>
                </a:cubicBezTo>
                <a:cubicBezTo>
                  <a:pt x="5730685" y="2416434"/>
                  <a:pt x="5789960" y="2371633"/>
                  <a:pt x="5850614" y="2325454"/>
                </a:cubicBezTo>
                <a:cubicBezTo>
                  <a:pt x="5844411" y="2314426"/>
                  <a:pt x="5838207" y="2303398"/>
                  <a:pt x="5831315" y="2293748"/>
                </a:cubicBezTo>
                <a:cubicBezTo>
                  <a:pt x="5716900" y="2284099"/>
                  <a:pt x="5646597" y="2387486"/>
                  <a:pt x="5546656" y="2419191"/>
                </a:cubicBezTo>
                <a:cubicBezTo>
                  <a:pt x="5597661" y="2366809"/>
                  <a:pt x="5654868" y="2322008"/>
                  <a:pt x="5707251" y="2273071"/>
                </a:cubicBezTo>
                <a:cubicBezTo>
                  <a:pt x="5724482" y="2257219"/>
                  <a:pt x="5727928" y="2226892"/>
                  <a:pt x="5738956" y="2202768"/>
                </a:cubicBezTo>
                <a:cubicBezTo>
                  <a:pt x="5710008" y="2204146"/>
                  <a:pt x="5675546" y="2194497"/>
                  <a:pt x="5656247" y="2208971"/>
                </a:cubicBezTo>
                <a:cubicBezTo>
                  <a:pt x="5595593" y="2250326"/>
                  <a:pt x="5541832" y="2302709"/>
                  <a:pt x="5484624" y="2348888"/>
                </a:cubicBezTo>
                <a:cubicBezTo>
                  <a:pt x="5441891" y="2384040"/>
                  <a:pt x="5400536" y="2430219"/>
                  <a:pt x="5333679" y="2398514"/>
                </a:cubicBezTo>
                <a:cubicBezTo>
                  <a:pt x="5373656" y="2248947"/>
                  <a:pt x="5364006" y="2194497"/>
                  <a:pt x="5303353" y="2164859"/>
                </a:cubicBezTo>
                <a:cubicBezTo>
                  <a:pt x="5253727" y="2284099"/>
                  <a:pt x="5207547" y="2406785"/>
                  <a:pt x="5153786" y="2524646"/>
                </a:cubicBezTo>
                <a:cubicBezTo>
                  <a:pt x="5142758" y="2550148"/>
                  <a:pt x="5101403" y="2575650"/>
                  <a:pt x="5072455" y="2579096"/>
                </a:cubicBezTo>
                <a:cubicBezTo>
                  <a:pt x="4984921" y="2585300"/>
                  <a:pt x="4897386" y="2582543"/>
                  <a:pt x="4809852" y="2582543"/>
                </a:cubicBezTo>
                <a:cubicBezTo>
                  <a:pt x="4779525" y="2582543"/>
                  <a:pt x="4749198" y="2582543"/>
                  <a:pt x="4718872" y="2581164"/>
                </a:cubicBezTo>
                <a:cubicBezTo>
                  <a:pt x="4665110" y="2579786"/>
                  <a:pt x="4609282" y="2570136"/>
                  <a:pt x="4554831" y="2576339"/>
                </a:cubicBezTo>
                <a:cubicBezTo>
                  <a:pt x="4499002" y="2584610"/>
                  <a:pt x="4435591" y="2536363"/>
                  <a:pt x="4438349" y="2482602"/>
                </a:cubicBezTo>
                <a:cubicBezTo>
                  <a:pt x="4446620" y="2350267"/>
                  <a:pt x="4452823" y="2218621"/>
                  <a:pt x="4459026" y="2087664"/>
                </a:cubicBezTo>
                <a:cubicBezTo>
                  <a:pt x="4462472" y="2014604"/>
                  <a:pt x="4474878" y="1939476"/>
                  <a:pt x="4462472" y="1867794"/>
                </a:cubicBezTo>
                <a:cubicBezTo>
                  <a:pt x="4430767" y="1676873"/>
                  <a:pt x="4387344" y="1487330"/>
                  <a:pt x="4349436" y="1296409"/>
                </a:cubicBezTo>
                <a:cubicBezTo>
                  <a:pt x="4330137" y="1197847"/>
                  <a:pt x="4357707" y="1172345"/>
                  <a:pt x="4452823" y="1175791"/>
                </a:cubicBezTo>
                <a:cubicBezTo>
                  <a:pt x="4572062" y="1179237"/>
                  <a:pt x="4602389" y="1146843"/>
                  <a:pt x="4653393" y="1037252"/>
                </a:cubicBezTo>
                <a:cubicBezTo>
                  <a:pt x="4683720" y="971774"/>
                  <a:pt x="4725075" y="902160"/>
                  <a:pt x="4818813" y="900093"/>
                </a:cubicBezTo>
                <a:cubicBezTo>
                  <a:pt x="4820191" y="887686"/>
                  <a:pt x="4827083" y="873212"/>
                  <a:pt x="4823637" y="862184"/>
                </a:cubicBezTo>
                <a:cubicBezTo>
                  <a:pt x="4794689" y="758797"/>
                  <a:pt x="4806406" y="656789"/>
                  <a:pt x="4827083" y="553402"/>
                </a:cubicBezTo>
                <a:cubicBezTo>
                  <a:pt x="4836733" y="503776"/>
                  <a:pt x="4827083" y="451393"/>
                  <a:pt x="4842936" y="405214"/>
                </a:cubicBezTo>
                <a:cubicBezTo>
                  <a:pt x="4878088" y="297002"/>
                  <a:pt x="4858789" y="203265"/>
                  <a:pt x="4763673" y="143989"/>
                </a:cubicBezTo>
                <a:cubicBezTo>
                  <a:pt x="4679585" y="91607"/>
                  <a:pt x="4588604" y="45427"/>
                  <a:pt x="4494867" y="15100"/>
                </a:cubicBezTo>
                <a:cubicBezTo>
                  <a:pt x="4390101" y="-20051"/>
                  <a:pt x="4291539" y="8897"/>
                  <a:pt x="4197112" y="73686"/>
                </a:cubicBezTo>
                <a:cubicBezTo>
                  <a:pt x="4092347" y="146746"/>
                  <a:pt x="4050992" y="259783"/>
                  <a:pt x="4009637" y="367994"/>
                </a:cubicBezTo>
                <a:cubicBezTo>
                  <a:pt x="3966904" y="479652"/>
                  <a:pt x="3946226" y="598892"/>
                  <a:pt x="3992406" y="724335"/>
                </a:cubicBezTo>
                <a:cubicBezTo>
                  <a:pt x="3981378" y="733984"/>
                  <a:pt x="3963458" y="748458"/>
                  <a:pt x="3947605" y="760865"/>
                </a:cubicBezTo>
                <a:cubicBezTo>
                  <a:pt x="3778740" y="609920"/>
                  <a:pt x="3525786" y="573390"/>
                  <a:pt x="3396897" y="705036"/>
                </a:cubicBezTo>
                <a:cubicBezTo>
                  <a:pt x="3301092" y="803598"/>
                  <a:pt x="3181852" y="776717"/>
                  <a:pt x="3078465" y="800841"/>
                </a:cubicBezTo>
                <a:cubicBezTo>
                  <a:pt x="2946130" y="831168"/>
                  <a:pt x="2801389" y="802220"/>
                  <a:pt x="2664918" y="810491"/>
                </a:cubicBezTo>
                <a:cubicBezTo>
                  <a:pt x="2606332" y="813937"/>
                  <a:pt x="2531204" y="831168"/>
                  <a:pt x="2494674" y="872523"/>
                </a:cubicBezTo>
                <a:cubicBezTo>
                  <a:pt x="2353379" y="1025535"/>
                  <a:pt x="2222422" y="1187508"/>
                  <a:pt x="2092154" y="1350170"/>
                </a:cubicBezTo>
                <a:cubicBezTo>
                  <a:pt x="1972914" y="1498358"/>
                  <a:pt x="1858500" y="1647925"/>
                  <a:pt x="1743395" y="1800248"/>
                </a:cubicBezTo>
                <a:cubicBezTo>
                  <a:pt x="1732368" y="1814722"/>
                  <a:pt x="1735124" y="1847806"/>
                  <a:pt x="1744774" y="1865726"/>
                </a:cubicBezTo>
                <a:cubicBezTo>
                  <a:pt x="1755802" y="1887782"/>
                  <a:pt x="1777858" y="1907081"/>
                  <a:pt x="1800603" y="1921555"/>
                </a:cubicBezTo>
                <a:cubicBezTo>
                  <a:pt x="1841958" y="1950504"/>
                  <a:pt x="1843336" y="1976006"/>
                  <a:pt x="1805428" y="2005644"/>
                </a:cubicBezTo>
                <a:cubicBezTo>
                  <a:pt x="1749599" y="2051823"/>
                  <a:pt x="1693770" y="2098003"/>
                  <a:pt x="1636562" y="2145561"/>
                </a:cubicBezTo>
                <a:cubicBezTo>
                  <a:pt x="1563502" y="1995994"/>
                  <a:pt x="1482171" y="1856077"/>
                  <a:pt x="1423585" y="1706511"/>
                </a:cubicBezTo>
                <a:cubicBezTo>
                  <a:pt x="1385677" y="1612773"/>
                  <a:pt x="1326401" y="1550741"/>
                  <a:pt x="1243692" y="1507318"/>
                </a:cubicBezTo>
                <a:cubicBezTo>
                  <a:pt x="1208540" y="1531442"/>
                  <a:pt x="1173389" y="1554876"/>
                  <a:pt x="1138926" y="1577622"/>
                </a:cubicBezTo>
                <a:cubicBezTo>
                  <a:pt x="760530" y="1805073"/>
                  <a:pt x="387648" y="2035970"/>
                  <a:pt x="18901" y="2269625"/>
                </a:cubicBezTo>
                <a:cubicBezTo>
                  <a:pt x="4427" y="2279274"/>
                  <a:pt x="-5222" y="2317183"/>
                  <a:pt x="3049" y="2335103"/>
                </a:cubicBezTo>
                <a:cubicBezTo>
                  <a:pt x="31308" y="2410231"/>
                  <a:pt x="71284" y="2480534"/>
                  <a:pt x="104368" y="2552216"/>
                </a:cubicBezTo>
                <a:lnTo>
                  <a:pt x="104368" y="2552216"/>
                </a:lnTo>
                <a:close/>
                <a:moveTo>
                  <a:pt x="1692391" y="2187605"/>
                </a:moveTo>
                <a:cubicBezTo>
                  <a:pt x="1698594" y="2191051"/>
                  <a:pt x="1704798" y="2193808"/>
                  <a:pt x="1711690" y="2198633"/>
                </a:cubicBezTo>
                <a:cubicBezTo>
                  <a:pt x="1762694" y="2305466"/>
                  <a:pt x="1813699" y="2411610"/>
                  <a:pt x="1867460" y="2526714"/>
                </a:cubicBezTo>
                <a:cubicBezTo>
                  <a:pt x="1868838" y="2525335"/>
                  <a:pt x="1851607" y="2537742"/>
                  <a:pt x="1822659" y="2557041"/>
                </a:cubicBezTo>
                <a:cubicBezTo>
                  <a:pt x="1773033" y="2453654"/>
                  <a:pt x="1725475" y="2356470"/>
                  <a:pt x="1681363" y="2256529"/>
                </a:cubicBezTo>
                <a:cubicBezTo>
                  <a:pt x="1673782" y="2238609"/>
                  <a:pt x="1687567" y="2210350"/>
                  <a:pt x="1692391" y="2187605"/>
                </a:cubicBezTo>
                <a:lnTo>
                  <a:pt x="1692391" y="2187605"/>
                </a:lnTo>
                <a:close/>
              </a:path>
            </a:pathLst>
          </a:custGeom>
          <a:solidFill>
            <a:schemeClr val="accent3"/>
          </a:solidFill>
          <a:ln w="68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CC6F62-A5A1-4A7C-AA30-DDE2F1A50D9E}"/>
              </a:ext>
            </a:extLst>
          </p:cNvPr>
          <p:cNvSpPr/>
          <p:nvPr/>
        </p:nvSpPr>
        <p:spPr>
          <a:xfrm>
            <a:off x="3638178" y="1857178"/>
            <a:ext cx="2227774" cy="417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" name="그룹 52">
            <a:extLst>
              <a:ext uri="{FF2B5EF4-FFF2-40B4-BE49-F238E27FC236}">
                <a16:creationId xmlns:a16="http://schemas.microsoft.com/office/drawing/2014/main" id="{CCC12572-3B4E-4E47-80B2-8E54423E729D}"/>
              </a:ext>
            </a:extLst>
          </p:cNvPr>
          <p:cNvGrpSpPr/>
          <p:nvPr/>
        </p:nvGrpSpPr>
        <p:grpSpPr>
          <a:xfrm>
            <a:off x="3512614" y="5066102"/>
            <a:ext cx="2480014" cy="756000"/>
            <a:chOff x="460651" y="4988278"/>
            <a:chExt cx="2645023" cy="75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677D8B-C4A5-4F7B-95D4-738274822B40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1599F68-3D3A-41D4-A2C2-C11F34C4C610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" name="그룹 51">
            <a:extLst>
              <a:ext uri="{FF2B5EF4-FFF2-40B4-BE49-F238E27FC236}">
                <a16:creationId xmlns:a16="http://schemas.microsoft.com/office/drawing/2014/main" id="{BFDF6749-228E-4C3E-9389-ABF87E1A36CE}"/>
              </a:ext>
            </a:extLst>
          </p:cNvPr>
          <p:cNvGrpSpPr/>
          <p:nvPr/>
        </p:nvGrpSpPr>
        <p:grpSpPr>
          <a:xfrm>
            <a:off x="3503184" y="1910419"/>
            <a:ext cx="2581436" cy="882621"/>
            <a:chOff x="450595" y="2017425"/>
            <a:chExt cx="2753193" cy="8826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E6B2B4-E8A7-4252-843E-B0F86B2DAF33}"/>
                </a:ext>
              </a:extLst>
            </p:cNvPr>
            <p:cNvSpPr/>
            <p:nvPr/>
          </p:nvSpPr>
          <p:spPr>
            <a:xfrm rot="10800000">
              <a:off x="450595" y="2144046"/>
              <a:ext cx="2015921" cy="61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9E8BDA29-35C9-4E25-A18F-E0F1F774283D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B3A06E7-51BC-4426-9707-C60BFB7A0042}"/>
                </a:ext>
              </a:extLst>
            </p:cNvPr>
            <p:cNvSpPr/>
            <p:nvPr/>
          </p:nvSpPr>
          <p:spPr>
            <a:xfrm rot="5400000">
              <a:off x="2398218" y="2077097"/>
              <a:ext cx="865242" cy="74589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388F907-4DB6-4D73-BE48-7E43ABDCB7E1}"/>
              </a:ext>
            </a:extLst>
          </p:cNvPr>
          <p:cNvSpPr txBox="1"/>
          <p:nvPr/>
        </p:nvSpPr>
        <p:spPr>
          <a:xfrm>
            <a:off x="3789139" y="2972462"/>
            <a:ext cx="1890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 Easy to change colors, photos and Text. </a:t>
            </a:r>
          </a:p>
        </p:txBody>
      </p:sp>
      <p:grpSp>
        <p:nvGrpSpPr>
          <p:cNvPr id="12" name="그룹 44">
            <a:extLst>
              <a:ext uri="{FF2B5EF4-FFF2-40B4-BE49-F238E27FC236}">
                <a16:creationId xmlns:a16="http://schemas.microsoft.com/office/drawing/2014/main" id="{5DE72DBD-D513-44FD-9DFA-A0A3AB8443F0}"/>
              </a:ext>
            </a:extLst>
          </p:cNvPr>
          <p:cNvGrpSpPr/>
          <p:nvPr/>
        </p:nvGrpSpPr>
        <p:grpSpPr>
          <a:xfrm>
            <a:off x="3553052" y="2061898"/>
            <a:ext cx="2158420" cy="542623"/>
            <a:chOff x="503781" y="2168905"/>
            <a:chExt cx="2302031" cy="5426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806997-0E22-420E-A3E9-6A4FD37EC480}"/>
                </a:ext>
              </a:extLst>
            </p:cNvPr>
            <p:cNvSpPr txBox="1"/>
            <p:nvPr/>
          </p:nvSpPr>
          <p:spPr>
            <a:xfrm>
              <a:off x="503781" y="2168905"/>
              <a:ext cx="229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B397A5-4102-4A76-BC2E-6DF3D321EEAE}"/>
                </a:ext>
              </a:extLst>
            </p:cNvPr>
            <p:cNvSpPr txBox="1"/>
            <p:nvPr/>
          </p:nvSpPr>
          <p:spPr>
            <a:xfrm>
              <a:off x="511290" y="2434529"/>
              <a:ext cx="229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2B8904-8BED-449F-BA34-7AFF7208027F}"/>
              </a:ext>
            </a:extLst>
          </p:cNvPr>
          <p:cNvSpPr txBox="1"/>
          <p:nvPr/>
        </p:nvSpPr>
        <p:spPr>
          <a:xfrm>
            <a:off x="3877248" y="5377603"/>
            <a:ext cx="156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2A0A6B-D6DE-455A-9C0F-439F9BA8F091}"/>
              </a:ext>
            </a:extLst>
          </p:cNvPr>
          <p:cNvSpPr/>
          <p:nvPr/>
        </p:nvSpPr>
        <p:spPr>
          <a:xfrm>
            <a:off x="6259742" y="1857178"/>
            <a:ext cx="2227774" cy="4173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7" name="그룹 53">
            <a:extLst>
              <a:ext uri="{FF2B5EF4-FFF2-40B4-BE49-F238E27FC236}">
                <a16:creationId xmlns:a16="http://schemas.microsoft.com/office/drawing/2014/main" id="{D60DA767-CFA7-4B34-A7C5-F815DA3EF28E}"/>
              </a:ext>
            </a:extLst>
          </p:cNvPr>
          <p:cNvGrpSpPr/>
          <p:nvPr/>
        </p:nvGrpSpPr>
        <p:grpSpPr>
          <a:xfrm>
            <a:off x="6134178" y="5066102"/>
            <a:ext cx="2480014" cy="756000"/>
            <a:chOff x="3277438" y="4988278"/>
            <a:chExt cx="2645023" cy="756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642632-4CEB-44A7-8F28-6BD9DFFE0697}"/>
                </a:ext>
              </a:extLst>
            </p:cNvPr>
            <p:cNvSpPr/>
            <p:nvPr/>
          </p:nvSpPr>
          <p:spPr>
            <a:xfrm>
              <a:off x="3277438" y="5132278"/>
              <a:ext cx="2645023" cy="6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F335CBFB-6BEC-4C2F-B3E5-99539117E760}"/>
                </a:ext>
              </a:extLst>
            </p:cNvPr>
            <p:cNvSpPr/>
            <p:nvPr/>
          </p:nvSpPr>
          <p:spPr>
            <a:xfrm>
              <a:off x="5778461" y="4988278"/>
              <a:ext cx="144000" cy="144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0" name="그룹 50">
            <a:extLst>
              <a:ext uri="{FF2B5EF4-FFF2-40B4-BE49-F238E27FC236}">
                <a16:creationId xmlns:a16="http://schemas.microsoft.com/office/drawing/2014/main" id="{49172278-405C-4E84-B55C-3FC4D8F3D1A9}"/>
              </a:ext>
            </a:extLst>
          </p:cNvPr>
          <p:cNvGrpSpPr/>
          <p:nvPr/>
        </p:nvGrpSpPr>
        <p:grpSpPr>
          <a:xfrm>
            <a:off x="6124749" y="1910419"/>
            <a:ext cx="2581436" cy="882621"/>
            <a:chOff x="3267382" y="2017425"/>
            <a:chExt cx="2753193" cy="88262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53BEE2-859E-435E-9BC6-6ACDC2D4D347}"/>
                </a:ext>
              </a:extLst>
            </p:cNvPr>
            <p:cNvSpPr/>
            <p:nvPr/>
          </p:nvSpPr>
          <p:spPr>
            <a:xfrm rot="10800000">
              <a:off x="3267382" y="2144046"/>
              <a:ext cx="2015921" cy="61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0DD247FF-98B0-4036-873D-67F26434C7AC}"/>
                </a:ext>
              </a:extLst>
            </p:cNvPr>
            <p:cNvSpPr/>
            <p:nvPr/>
          </p:nvSpPr>
          <p:spPr>
            <a:xfrm rot="10800000">
              <a:off x="3277438" y="2756046"/>
              <a:ext cx="144000" cy="144000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C9862FD-FB06-4C06-9267-CD22CBFFFBF0}"/>
                </a:ext>
              </a:extLst>
            </p:cNvPr>
            <p:cNvSpPr/>
            <p:nvPr/>
          </p:nvSpPr>
          <p:spPr>
            <a:xfrm rot="5400000">
              <a:off x="5215005" y="2077097"/>
              <a:ext cx="865242" cy="745898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3604457-84D4-4510-BE42-36EB90D4AD5A}"/>
              </a:ext>
            </a:extLst>
          </p:cNvPr>
          <p:cNvSpPr txBox="1"/>
          <p:nvPr/>
        </p:nvSpPr>
        <p:spPr>
          <a:xfrm>
            <a:off x="6402758" y="2972462"/>
            <a:ext cx="1890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그룹 45">
            <a:extLst>
              <a:ext uri="{FF2B5EF4-FFF2-40B4-BE49-F238E27FC236}">
                <a16:creationId xmlns:a16="http://schemas.microsoft.com/office/drawing/2014/main" id="{E6B5F8EB-328A-42F0-8409-FD25EFA0F9BE}"/>
              </a:ext>
            </a:extLst>
          </p:cNvPr>
          <p:cNvGrpSpPr/>
          <p:nvPr/>
        </p:nvGrpSpPr>
        <p:grpSpPr>
          <a:xfrm>
            <a:off x="6180240" y="2061898"/>
            <a:ext cx="2158420" cy="542623"/>
            <a:chOff x="3326565" y="2168905"/>
            <a:chExt cx="2302031" cy="54262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DDB33F-F06C-4953-94BE-7A305DDEC962}"/>
                </a:ext>
              </a:extLst>
            </p:cNvPr>
            <p:cNvSpPr txBox="1"/>
            <p:nvPr/>
          </p:nvSpPr>
          <p:spPr>
            <a:xfrm>
              <a:off x="3326565" y="2168905"/>
              <a:ext cx="229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5EBB97-333A-4071-9E1D-E2D0760D1A19}"/>
                </a:ext>
              </a:extLst>
            </p:cNvPr>
            <p:cNvSpPr txBox="1"/>
            <p:nvPr/>
          </p:nvSpPr>
          <p:spPr>
            <a:xfrm>
              <a:off x="3334074" y="2434529"/>
              <a:ext cx="229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39E199B-42B9-444B-A93E-54D3CCD3D3B6}"/>
              </a:ext>
            </a:extLst>
          </p:cNvPr>
          <p:cNvSpPr txBox="1"/>
          <p:nvPr/>
        </p:nvSpPr>
        <p:spPr>
          <a:xfrm>
            <a:off x="6557232" y="5377603"/>
            <a:ext cx="156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23BC57-1CA9-4585-890C-7CE105365EE3}"/>
              </a:ext>
            </a:extLst>
          </p:cNvPr>
          <p:cNvSpPr/>
          <p:nvPr/>
        </p:nvSpPr>
        <p:spPr>
          <a:xfrm>
            <a:off x="8881306" y="1857178"/>
            <a:ext cx="2227774" cy="4173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30" name="그룹 54">
            <a:extLst>
              <a:ext uri="{FF2B5EF4-FFF2-40B4-BE49-F238E27FC236}">
                <a16:creationId xmlns:a16="http://schemas.microsoft.com/office/drawing/2014/main" id="{79E6046E-A6AB-42BB-9410-A98E32C21336}"/>
              </a:ext>
            </a:extLst>
          </p:cNvPr>
          <p:cNvGrpSpPr/>
          <p:nvPr/>
        </p:nvGrpSpPr>
        <p:grpSpPr>
          <a:xfrm>
            <a:off x="8755742" y="5066102"/>
            <a:ext cx="2480014" cy="756000"/>
            <a:chOff x="6094224" y="4988278"/>
            <a:chExt cx="2645023" cy="756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17E1F8-E7D8-46B8-B6FF-010B2619F61F}"/>
                </a:ext>
              </a:extLst>
            </p:cNvPr>
            <p:cNvSpPr/>
            <p:nvPr/>
          </p:nvSpPr>
          <p:spPr>
            <a:xfrm>
              <a:off x="6094224" y="5132278"/>
              <a:ext cx="2645023" cy="61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38BB9DD0-98B5-4432-9232-C9F068A4337F}"/>
                </a:ext>
              </a:extLst>
            </p:cNvPr>
            <p:cNvSpPr/>
            <p:nvPr/>
          </p:nvSpPr>
          <p:spPr>
            <a:xfrm>
              <a:off x="8595247" y="4988278"/>
              <a:ext cx="144000" cy="144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17368FE-66E7-4730-882F-9546B548DCAF}"/>
              </a:ext>
            </a:extLst>
          </p:cNvPr>
          <p:cNvSpPr/>
          <p:nvPr/>
        </p:nvSpPr>
        <p:spPr>
          <a:xfrm rot="10800000">
            <a:off x="8746314" y="2037038"/>
            <a:ext cx="1890158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CA9C0C-FCB3-4C77-BDF9-E78FC09F5634}"/>
              </a:ext>
            </a:extLst>
          </p:cNvPr>
          <p:cNvSpPr txBox="1"/>
          <p:nvPr/>
        </p:nvSpPr>
        <p:spPr>
          <a:xfrm>
            <a:off x="9049973" y="2972462"/>
            <a:ext cx="1890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 Easy to change colors, photos and Text. </a:t>
            </a:r>
          </a:p>
        </p:txBody>
      </p:sp>
      <p:grpSp>
        <p:nvGrpSpPr>
          <p:cNvPr id="35" name="그룹 49">
            <a:extLst>
              <a:ext uri="{FF2B5EF4-FFF2-40B4-BE49-F238E27FC236}">
                <a16:creationId xmlns:a16="http://schemas.microsoft.com/office/drawing/2014/main" id="{10C103B4-8A78-45C2-9152-7290E077E91B}"/>
              </a:ext>
            </a:extLst>
          </p:cNvPr>
          <p:cNvGrpSpPr/>
          <p:nvPr/>
        </p:nvGrpSpPr>
        <p:grpSpPr>
          <a:xfrm>
            <a:off x="8755743" y="1910419"/>
            <a:ext cx="2572007" cy="882621"/>
            <a:chOff x="6094224" y="2017425"/>
            <a:chExt cx="2743137" cy="882621"/>
          </a:xfrm>
        </p:grpSpPr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00800CEC-805C-4661-8DA6-69F73A5E02F9}"/>
                </a:ext>
              </a:extLst>
            </p:cNvPr>
            <p:cNvSpPr/>
            <p:nvPr/>
          </p:nvSpPr>
          <p:spPr>
            <a:xfrm rot="10800000">
              <a:off x="6094224" y="2756046"/>
              <a:ext cx="144000" cy="14400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E5AC823-C03A-4B9D-BE7C-024DCC7CD416}"/>
                </a:ext>
              </a:extLst>
            </p:cNvPr>
            <p:cNvSpPr/>
            <p:nvPr/>
          </p:nvSpPr>
          <p:spPr>
            <a:xfrm rot="5400000">
              <a:off x="8031791" y="2077097"/>
              <a:ext cx="865242" cy="745898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38" name="그룹 46">
              <a:extLst>
                <a:ext uri="{FF2B5EF4-FFF2-40B4-BE49-F238E27FC236}">
                  <a16:creationId xmlns:a16="http://schemas.microsoft.com/office/drawing/2014/main" id="{F85E7A98-2410-4DE0-977D-DC015D714307}"/>
                </a:ext>
              </a:extLst>
            </p:cNvPr>
            <p:cNvGrpSpPr/>
            <p:nvPr/>
          </p:nvGrpSpPr>
          <p:grpSpPr>
            <a:xfrm>
              <a:off x="6149349" y="2168905"/>
              <a:ext cx="2302031" cy="542623"/>
              <a:chOff x="6149349" y="2168905"/>
              <a:chExt cx="2302031" cy="542623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7A1F828-5F27-4A71-A201-EB8F331D200B}"/>
                  </a:ext>
                </a:extLst>
              </p:cNvPr>
              <p:cNvSpPr txBox="1"/>
              <p:nvPr/>
            </p:nvSpPr>
            <p:spPr>
              <a:xfrm>
                <a:off x="6149349" y="2168905"/>
                <a:ext cx="2294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001DCA-DD36-48C9-A636-69F0B7F04B7D}"/>
                  </a:ext>
                </a:extLst>
              </p:cNvPr>
              <p:cNvSpPr txBox="1"/>
              <p:nvPr/>
            </p:nvSpPr>
            <p:spPr>
              <a:xfrm>
                <a:off x="6156858" y="2434529"/>
                <a:ext cx="2294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PowerPoint Presentation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7E962AE-C34A-4381-895F-2B526F9847ED}"/>
              </a:ext>
            </a:extLst>
          </p:cNvPr>
          <p:cNvSpPr txBox="1"/>
          <p:nvPr/>
        </p:nvSpPr>
        <p:spPr>
          <a:xfrm>
            <a:off x="9237214" y="5377603"/>
            <a:ext cx="156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0A31A7EE-7B3B-4DB4-A3D2-98BB6832F66D}"/>
              </a:ext>
            </a:extLst>
          </p:cNvPr>
          <p:cNvSpPr/>
          <p:nvPr/>
        </p:nvSpPr>
        <p:spPr>
          <a:xfrm>
            <a:off x="1016612" y="1857178"/>
            <a:ext cx="2227774" cy="4173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3" name="그룹 57">
            <a:extLst>
              <a:ext uri="{FF2B5EF4-FFF2-40B4-BE49-F238E27FC236}">
                <a16:creationId xmlns:a16="http://schemas.microsoft.com/office/drawing/2014/main" id="{F989801E-824E-4481-BB8D-4D3D39ED942D}"/>
              </a:ext>
            </a:extLst>
          </p:cNvPr>
          <p:cNvGrpSpPr/>
          <p:nvPr/>
        </p:nvGrpSpPr>
        <p:grpSpPr>
          <a:xfrm>
            <a:off x="891048" y="5066102"/>
            <a:ext cx="2480014" cy="756000"/>
            <a:chOff x="460651" y="4988278"/>
            <a:chExt cx="2645023" cy="756000"/>
          </a:xfrm>
        </p:grpSpPr>
        <p:sp>
          <p:nvSpPr>
            <p:cNvPr id="44" name="Rectangle 9">
              <a:extLst>
                <a:ext uri="{FF2B5EF4-FFF2-40B4-BE49-F238E27FC236}">
                  <a16:creationId xmlns:a16="http://schemas.microsoft.com/office/drawing/2014/main" id="{029EF97B-6982-4FB6-8381-A9BBECB221E1}"/>
                </a:ext>
              </a:extLst>
            </p:cNvPr>
            <p:cNvSpPr/>
            <p:nvPr/>
          </p:nvSpPr>
          <p:spPr>
            <a:xfrm>
              <a:off x="460651" y="5132278"/>
              <a:ext cx="2645023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5" name="Right Triangle 10">
              <a:extLst>
                <a:ext uri="{FF2B5EF4-FFF2-40B4-BE49-F238E27FC236}">
                  <a16:creationId xmlns:a16="http://schemas.microsoft.com/office/drawing/2014/main" id="{5CD6CDB5-D97C-47EE-8E3E-28B2B97ED8AB}"/>
                </a:ext>
              </a:extLst>
            </p:cNvPr>
            <p:cNvSpPr/>
            <p:nvPr/>
          </p:nvSpPr>
          <p:spPr>
            <a:xfrm>
              <a:off x="2961674" y="4988278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6" name="그룹 60">
            <a:extLst>
              <a:ext uri="{FF2B5EF4-FFF2-40B4-BE49-F238E27FC236}">
                <a16:creationId xmlns:a16="http://schemas.microsoft.com/office/drawing/2014/main" id="{0DE24240-D872-4E75-A336-2ABA7F80F26E}"/>
              </a:ext>
            </a:extLst>
          </p:cNvPr>
          <p:cNvGrpSpPr/>
          <p:nvPr/>
        </p:nvGrpSpPr>
        <p:grpSpPr>
          <a:xfrm>
            <a:off x="881619" y="1910419"/>
            <a:ext cx="2581436" cy="882621"/>
            <a:chOff x="450595" y="2017425"/>
            <a:chExt cx="2753193" cy="882621"/>
          </a:xfrm>
        </p:grpSpPr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E2ED15C7-186B-4646-8606-2D9D8FCC50EB}"/>
                </a:ext>
              </a:extLst>
            </p:cNvPr>
            <p:cNvSpPr/>
            <p:nvPr/>
          </p:nvSpPr>
          <p:spPr>
            <a:xfrm rot="10800000">
              <a:off x="450595" y="2144046"/>
              <a:ext cx="2015921" cy="61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Right Triangle 7">
              <a:extLst>
                <a:ext uri="{FF2B5EF4-FFF2-40B4-BE49-F238E27FC236}">
                  <a16:creationId xmlns:a16="http://schemas.microsoft.com/office/drawing/2014/main" id="{EDF26FC7-8291-455D-B7BD-9AF464869B82}"/>
                </a:ext>
              </a:extLst>
            </p:cNvPr>
            <p:cNvSpPr/>
            <p:nvPr/>
          </p:nvSpPr>
          <p:spPr>
            <a:xfrm rot="10800000">
              <a:off x="460651" y="2756046"/>
              <a:ext cx="144000" cy="144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Isosceles Triangle 8">
              <a:extLst>
                <a:ext uri="{FF2B5EF4-FFF2-40B4-BE49-F238E27FC236}">
                  <a16:creationId xmlns:a16="http://schemas.microsoft.com/office/drawing/2014/main" id="{32CAEC81-C561-4B3C-8374-F95502F879D3}"/>
                </a:ext>
              </a:extLst>
            </p:cNvPr>
            <p:cNvSpPr/>
            <p:nvPr/>
          </p:nvSpPr>
          <p:spPr>
            <a:xfrm rot="5400000">
              <a:off x="2398218" y="2077097"/>
              <a:ext cx="865242" cy="74589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BDBD412-3202-4973-B293-A632E032455E}"/>
              </a:ext>
            </a:extLst>
          </p:cNvPr>
          <p:cNvSpPr txBox="1"/>
          <p:nvPr/>
        </p:nvSpPr>
        <p:spPr>
          <a:xfrm>
            <a:off x="1167574" y="2972462"/>
            <a:ext cx="1890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grpSp>
        <p:nvGrpSpPr>
          <p:cNvPr id="51" name="그룹 65">
            <a:extLst>
              <a:ext uri="{FF2B5EF4-FFF2-40B4-BE49-F238E27FC236}">
                <a16:creationId xmlns:a16="http://schemas.microsoft.com/office/drawing/2014/main" id="{3AD0A207-5A16-45FC-BCFA-B712082E9FB8}"/>
              </a:ext>
            </a:extLst>
          </p:cNvPr>
          <p:cNvGrpSpPr/>
          <p:nvPr/>
        </p:nvGrpSpPr>
        <p:grpSpPr>
          <a:xfrm>
            <a:off x="931487" y="2061898"/>
            <a:ext cx="2158420" cy="542623"/>
            <a:chOff x="503781" y="2168905"/>
            <a:chExt cx="2302031" cy="54262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DD33F3-89D9-45E4-A498-B45A85A96654}"/>
                </a:ext>
              </a:extLst>
            </p:cNvPr>
            <p:cNvSpPr txBox="1"/>
            <p:nvPr/>
          </p:nvSpPr>
          <p:spPr>
            <a:xfrm>
              <a:off x="503781" y="2168905"/>
              <a:ext cx="229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ACB55C3-296D-4DC6-B853-B92941A4C167}"/>
                </a:ext>
              </a:extLst>
            </p:cNvPr>
            <p:cNvSpPr txBox="1"/>
            <p:nvPr/>
          </p:nvSpPr>
          <p:spPr>
            <a:xfrm>
              <a:off x="511290" y="2434529"/>
              <a:ext cx="229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B432F8F-2C07-467A-91B3-6CE51D7C0E8E}"/>
              </a:ext>
            </a:extLst>
          </p:cNvPr>
          <p:cNvSpPr txBox="1"/>
          <p:nvPr/>
        </p:nvSpPr>
        <p:spPr>
          <a:xfrm>
            <a:off x="1255684" y="5377603"/>
            <a:ext cx="156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1CA4F8-7E74-4E5D-91FE-E8FC9ADADC99}"/>
              </a:ext>
            </a:extLst>
          </p:cNvPr>
          <p:cNvSpPr txBox="1"/>
          <p:nvPr/>
        </p:nvSpPr>
        <p:spPr>
          <a:xfrm>
            <a:off x="8595361" y="4983919"/>
            <a:ext cx="323668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b="1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CU USU AGAM INTEGRE IMPEDIT.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F29C7-903E-4F18-BF70-F6F7178AC862}"/>
              </a:ext>
            </a:extLst>
          </p:cNvPr>
          <p:cNvSpPr txBox="1"/>
          <p:nvPr/>
        </p:nvSpPr>
        <p:spPr>
          <a:xfrm flipH="1">
            <a:off x="505367" y="880179"/>
            <a:ext cx="37095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233C39-9236-4C4C-96A0-4AC653CB0D78}"/>
              </a:ext>
            </a:extLst>
          </p:cNvPr>
          <p:cNvSpPr/>
          <p:nvPr/>
        </p:nvSpPr>
        <p:spPr>
          <a:xfrm>
            <a:off x="4844356" y="1737304"/>
            <a:ext cx="2520000" cy="432000"/>
          </a:xfrm>
          <a:prstGeom prst="rect">
            <a:avLst/>
          </a:prstGeom>
          <a:solidFill>
            <a:schemeClr val="accent4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075D91-DCC9-48E5-ABF9-386D0F19EF61}"/>
              </a:ext>
            </a:extLst>
          </p:cNvPr>
          <p:cNvSpPr/>
          <p:nvPr/>
        </p:nvSpPr>
        <p:spPr>
          <a:xfrm>
            <a:off x="4844356" y="2654174"/>
            <a:ext cx="2520000" cy="432000"/>
          </a:xfrm>
          <a:prstGeom prst="rect">
            <a:avLst/>
          </a:prstGeom>
          <a:solidFill>
            <a:schemeClr val="accent2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A04C12-BADD-4137-BB9C-2D8CCD57F966}"/>
              </a:ext>
            </a:extLst>
          </p:cNvPr>
          <p:cNvSpPr/>
          <p:nvPr/>
        </p:nvSpPr>
        <p:spPr>
          <a:xfrm>
            <a:off x="8776462" y="2654174"/>
            <a:ext cx="2520000" cy="432000"/>
          </a:xfrm>
          <a:prstGeom prst="rect">
            <a:avLst/>
          </a:prstGeom>
          <a:solidFill>
            <a:schemeClr val="accent3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4DD67-1A80-4315-BE90-0C09DA877823}"/>
              </a:ext>
            </a:extLst>
          </p:cNvPr>
          <p:cNvSpPr/>
          <p:nvPr/>
        </p:nvSpPr>
        <p:spPr>
          <a:xfrm>
            <a:off x="913079" y="2654174"/>
            <a:ext cx="2520000" cy="432000"/>
          </a:xfrm>
          <a:prstGeom prst="rect">
            <a:avLst/>
          </a:prstGeom>
          <a:solidFill>
            <a:schemeClr val="accent1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A7E74-4C2E-40E6-A68D-AB11F87DB09B}"/>
              </a:ext>
            </a:extLst>
          </p:cNvPr>
          <p:cNvSpPr/>
          <p:nvPr/>
        </p:nvSpPr>
        <p:spPr>
          <a:xfrm>
            <a:off x="4844356" y="3766661"/>
            <a:ext cx="2520000" cy="432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A6EEA5-2536-4C1C-A7B6-C6FC8C66A86A}"/>
              </a:ext>
            </a:extLst>
          </p:cNvPr>
          <p:cNvSpPr/>
          <p:nvPr/>
        </p:nvSpPr>
        <p:spPr>
          <a:xfrm>
            <a:off x="8768568" y="3766661"/>
            <a:ext cx="2520000" cy="4320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337EF3-4FA1-4579-A426-B1A22632291F}"/>
              </a:ext>
            </a:extLst>
          </p:cNvPr>
          <p:cNvSpPr/>
          <p:nvPr/>
        </p:nvSpPr>
        <p:spPr>
          <a:xfrm>
            <a:off x="905185" y="3766661"/>
            <a:ext cx="2520000" cy="432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2C72A-1277-4EEC-B49E-60BBBC3D463D}"/>
              </a:ext>
            </a:extLst>
          </p:cNvPr>
          <p:cNvSpPr/>
          <p:nvPr/>
        </p:nvSpPr>
        <p:spPr>
          <a:xfrm>
            <a:off x="4844356" y="4374475"/>
            <a:ext cx="2520000" cy="432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328D52-DC91-4397-AE1D-208AD7272513}"/>
              </a:ext>
            </a:extLst>
          </p:cNvPr>
          <p:cNvSpPr/>
          <p:nvPr/>
        </p:nvSpPr>
        <p:spPr>
          <a:xfrm>
            <a:off x="8767584" y="4374475"/>
            <a:ext cx="2520000" cy="4320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05198-188A-4B95-BE91-27595B5EDB17}"/>
              </a:ext>
            </a:extLst>
          </p:cNvPr>
          <p:cNvSpPr/>
          <p:nvPr/>
        </p:nvSpPr>
        <p:spPr>
          <a:xfrm>
            <a:off x="904201" y="4374475"/>
            <a:ext cx="2520000" cy="432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8F82E-3522-46D8-88E0-FF93D9B239BC}"/>
              </a:ext>
            </a:extLst>
          </p:cNvPr>
          <p:cNvSpPr/>
          <p:nvPr/>
        </p:nvSpPr>
        <p:spPr>
          <a:xfrm>
            <a:off x="4844356" y="4982289"/>
            <a:ext cx="2520000" cy="432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3346A2-4612-46C5-8266-589692B7B768}"/>
              </a:ext>
            </a:extLst>
          </p:cNvPr>
          <p:cNvSpPr/>
          <p:nvPr/>
        </p:nvSpPr>
        <p:spPr>
          <a:xfrm>
            <a:off x="8766600" y="4982289"/>
            <a:ext cx="2520000" cy="4320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5FD2D7-9023-4FE4-A7A0-02A6DA493736}"/>
              </a:ext>
            </a:extLst>
          </p:cNvPr>
          <p:cNvSpPr/>
          <p:nvPr/>
        </p:nvSpPr>
        <p:spPr>
          <a:xfrm>
            <a:off x="903217" y="4982289"/>
            <a:ext cx="2520000" cy="432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7DD4A5-6579-45B9-8A1B-8B4E98861F41}"/>
              </a:ext>
            </a:extLst>
          </p:cNvPr>
          <p:cNvSpPr/>
          <p:nvPr/>
        </p:nvSpPr>
        <p:spPr>
          <a:xfrm>
            <a:off x="4844356" y="5590103"/>
            <a:ext cx="2520000" cy="432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6512E-B768-42B9-A4F0-B543ACBB692B}"/>
              </a:ext>
            </a:extLst>
          </p:cNvPr>
          <p:cNvSpPr/>
          <p:nvPr/>
        </p:nvSpPr>
        <p:spPr>
          <a:xfrm>
            <a:off x="8765616" y="5590103"/>
            <a:ext cx="2520000" cy="432000"/>
          </a:xfrm>
          <a:prstGeom prst="rect">
            <a:avLst/>
          </a:prstGeom>
          <a:solidFill>
            <a:schemeClr val="accent3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C87CBB-7894-419C-A6B5-823C2361F1D9}"/>
              </a:ext>
            </a:extLst>
          </p:cNvPr>
          <p:cNvSpPr/>
          <p:nvPr/>
        </p:nvSpPr>
        <p:spPr>
          <a:xfrm>
            <a:off x="902233" y="5590103"/>
            <a:ext cx="2520000" cy="4320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60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Add Text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3A1DEE-B842-4187-A742-8A1B33E5577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104356" y="2169304"/>
            <a:ext cx="0" cy="48487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E26DB4-D09E-4A82-A126-A44DBD16AD55}"/>
              </a:ext>
            </a:extLst>
          </p:cNvPr>
          <p:cNvCxnSpPr>
            <a:cxnSpLocks/>
          </p:cNvCxnSpPr>
          <p:nvPr/>
        </p:nvCxnSpPr>
        <p:spPr>
          <a:xfrm>
            <a:off x="2162234" y="3550390"/>
            <a:ext cx="7863383" cy="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727D35-33D3-423D-83EB-08C6B7233A8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028568" y="3550391"/>
            <a:ext cx="0" cy="216271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249F5A-FFCF-4A69-AF88-3736258220D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62233" y="3550391"/>
            <a:ext cx="2952" cy="216271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2C91D5-0DB5-4CE5-AE48-8426C2DD9AE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10027584" y="4198662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308FCB-20B6-4CDE-B2A4-7CDDBC9ABBCB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10026600" y="4806476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7DBD47-0F41-4FCB-8D07-B790075C6C13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10025616" y="5414290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0EB1E7-09B0-4882-B0BD-25E8BDA0CB32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104356" y="4198662"/>
            <a:ext cx="0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7F637F-14A8-4928-9289-254056DF0E54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6104356" y="4806476"/>
            <a:ext cx="0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EF3AA8-8CAE-4AB4-ADE8-4177A114925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6104356" y="5414290"/>
            <a:ext cx="0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D26F28-A00B-4206-A9DC-C3DBF574289B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2164201" y="4198662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8EEDC8-9A4F-47B8-A370-E49A89A63FC2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flipH="1">
            <a:off x="2163217" y="4806476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161698-5C49-45CF-A044-52E4B8FDDC60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flipH="1">
            <a:off x="2162233" y="5414290"/>
            <a:ext cx="984" cy="175814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99CAEC-170C-4D29-8807-D8DF3212A136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4356" y="2870174"/>
            <a:ext cx="1412106" cy="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2A7477-A838-4528-9251-19C9FD50FE5F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3433080" y="2870174"/>
            <a:ext cx="1411277" cy="0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561DC729-4D8D-43E4-8D32-CC1B61D7EE8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04356" y="3086175"/>
            <a:ext cx="0" cy="680487"/>
          </a:xfrm>
          <a:prstGeom prst="line">
            <a:avLst/>
          </a:prstGeom>
          <a:ln w="19050"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58904F0-C984-4B4D-B954-F99BE039B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77981"/>
              </p:ext>
            </p:extLst>
          </p:nvPr>
        </p:nvGraphicFramePr>
        <p:xfrm>
          <a:off x="880217" y="2056397"/>
          <a:ext cx="10460052" cy="311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4">
            <a:extLst>
              <a:ext uri="{FF2B5EF4-FFF2-40B4-BE49-F238E27FC236}">
                <a16:creationId xmlns:a16="http://schemas.microsoft.com/office/drawing/2014/main" id="{E8D33E80-C07A-40A6-B62E-E99292D5EEBD}"/>
              </a:ext>
            </a:extLst>
          </p:cNvPr>
          <p:cNvGrpSpPr/>
          <p:nvPr/>
        </p:nvGrpSpPr>
        <p:grpSpPr>
          <a:xfrm>
            <a:off x="1380493" y="5204249"/>
            <a:ext cx="2520000" cy="909377"/>
            <a:chOff x="1380493" y="5204245"/>
            <a:chExt cx="2520000" cy="9093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3DC4CC-5275-4170-8B74-FADA0AF00217}"/>
                </a:ext>
              </a:extLst>
            </p:cNvPr>
            <p:cNvSpPr txBox="1"/>
            <p:nvPr/>
          </p:nvSpPr>
          <p:spPr>
            <a:xfrm>
              <a:off x="1380493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Contents A 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83407E-4B19-457E-A565-1F0895E4587C}"/>
                </a:ext>
              </a:extLst>
            </p:cNvPr>
            <p:cNvSpPr txBox="1"/>
            <p:nvPr/>
          </p:nvSpPr>
          <p:spPr>
            <a:xfrm>
              <a:off x="1380493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8EA35D97-4BA5-49A3-8571-E036E7CB9207}"/>
              </a:ext>
            </a:extLst>
          </p:cNvPr>
          <p:cNvGrpSpPr/>
          <p:nvPr/>
        </p:nvGrpSpPr>
        <p:grpSpPr>
          <a:xfrm>
            <a:off x="5103813" y="5204249"/>
            <a:ext cx="2520000" cy="909377"/>
            <a:chOff x="5347343" y="5204245"/>
            <a:chExt cx="2520000" cy="9093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A2624D-2D83-46EF-B3C7-5AD64AF86C23}"/>
                </a:ext>
              </a:extLst>
            </p:cNvPr>
            <p:cNvSpPr txBox="1"/>
            <p:nvPr/>
          </p:nvSpPr>
          <p:spPr>
            <a:xfrm>
              <a:off x="5347343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Contents B 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5A6729-62A0-4ED4-9D70-5C6E3B8E7AAD}"/>
                </a:ext>
              </a:extLst>
            </p:cNvPr>
            <p:cNvSpPr txBox="1"/>
            <p:nvPr/>
          </p:nvSpPr>
          <p:spPr>
            <a:xfrm>
              <a:off x="5347343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8">
            <a:extLst>
              <a:ext uri="{FF2B5EF4-FFF2-40B4-BE49-F238E27FC236}">
                <a16:creationId xmlns:a16="http://schemas.microsoft.com/office/drawing/2014/main" id="{A54456B3-A808-40B5-823C-A8AD7586B690}"/>
              </a:ext>
            </a:extLst>
          </p:cNvPr>
          <p:cNvGrpSpPr/>
          <p:nvPr/>
        </p:nvGrpSpPr>
        <p:grpSpPr>
          <a:xfrm>
            <a:off x="8827134" y="5204249"/>
            <a:ext cx="2520000" cy="909377"/>
            <a:chOff x="8690400" y="5204245"/>
            <a:chExt cx="2520000" cy="9093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D13EB2-4A10-48A0-B990-5078FDF208CB}"/>
                </a:ext>
              </a:extLst>
            </p:cNvPr>
            <p:cNvSpPr txBox="1"/>
            <p:nvPr/>
          </p:nvSpPr>
          <p:spPr>
            <a:xfrm>
              <a:off x="8690400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Contents C 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C94FCC-C588-43A7-88E3-D56414113F16}"/>
                </a:ext>
              </a:extLst>
            </p:cNvPr>
            <p:cNvSpPr txBox="1"/>
            <p:nvPr/>
          </p:nvSpPr>
          <p:spPr>
            <a:xfrm>
              <a:off x="8690400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F7062C-45E4-4D3A-B738-329E44D51C40}"/>
              </a:ext>
            </a:extLst>
          </p:cNvPr>
          <p:cNvGrpSpPr/>
          <p:nvPr/>
        </p:nvGrpSpPr>
        <p:grpSpPr>
          <a:xfrm>
            <a:off x="6755992" y="1747149"/>
            <a:ext cx="4626167" cy="276999"/>
            <a:chOff x="2302349" y="1400535"/>
            <a:chExt cx="4626167" cy="276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AB472E-2D2E-40D9-8B00-4B1BF4FCA0C3}"/>
                </a:ext>
              </a:extLst>
            </p:cNvPr>
            <p:cNvGrpSpPr/>
            <p:nvPr/>
          </p:nvGrpSpPr>
          <p:grpSpPr>
            <a:xfrm>
              <a:off x="2302349" y="1400535"/>
              <a:ext cx="1457815" cy="276999"/>
              <a:chOff x="5658150" y="2096795"/>
              <a:chExt cx="1457815" cy="2769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8F2CD75-0E19-4E43-B857-7AB0D9A2BAFD}"/>
                  </a:ext>
                </a:extLst>
              </p:cNvPr>
              <p:cNvSpPr/>
              <p:nvPr/>
            </p:nvSpPr>
            <p:spPr>
              <a:xfrm>
                <a:off x="5658150" y="2167215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582C98-B6C4-4E06-B1AB-C5E2F6740037}"/>
                  </a:ext>
                </a:extLst>
              </p:cNvPr>
              <p:cNvSpPr txBox="1"/>
              <p:nvPr/>
            </p:nvSpPr>
            <p:spPr>
              <a:xfrm>
                <a:off x="5806616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9F592B6-FF51-46B1-A284-8324AEE4314D}"/>
                </a:ext>
              </a:extLst>
            </p:cNvPr>
            <p:cNvGrpSpPr/>
            <p:nvPr/>
          </p:nvGrpSpPr>
          <p:grpSpPr>
            <a:xfrm>
              <a:off x="3886525" y="1400535"/>
              <a:ext cx="1457815" cy="276999"/>
              <a:chOff x="5388820" y="2096795"/>
              <a:chExt cx="1457815" cy="27699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100DC0E-9DEE-4FF6-804B-850E7DD98808}"/>
                  </a:ext>
                </a:extLst>
              </p:cNvPr>
              <p:cNvSpPr/>
              <p:nvPr/>
            </p:nvSpPr>
            <p:spPr>
              <a:xfrm>
                <a:off x="5388820" y="2167215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43F07F-07B1-4E5C-BA10-1B67212251FE}"/>
                  </a:ext>
                </a:extLst>
              </p:cNvPr>
              <p:cNvSpPr txBox="1"/>
              <p:nvPr/>
            </p:nvSpPr>
            <p:spPr>
              <a:xfrm>
                <a:off x="5537286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6C3F715-BA14-4ECE-ABBA-C309F52975D9}"/>
                </a:ext>
              </a:extLst>
            </p:cNvPr>
            <p:cNvGrpSpPr/>
            <p:nvPr/>
          </p:nvGrpSpPr>
          <p:grpSpPr>
            <a:xfrm>
              <a:off x="5470701" y="1400535"/>
              <a:ext cx="1457815" cy="276999"/>
              <a:chOff x="5119489" y="2096795"/>
              <a:chExt cx="1457815" cy="2769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44D39AF-4721-47AE-A885-F7E99F3ACEDB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91B513-A632-4C9E-BD33-8579139AB078}"/>
                  </a:ext>
                </a:extLst>
              </p:cNvPr>
              <p:cNvSpPr txBox="1"/>
              <p:nvPr/>
            </p:nvSpPr>
            <p:spPr>
              <a:xfrm>
                <a:off x="5267955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49975565-DDFB-4D16-8425-D32F813E37A7}"/>
              </a:ext>
            </a:extLst>
          </p:cNvPr>
          <p:cNvSpPr/>
          <p:nvPr/>
        </p:nvSpPr>
        <p:spPr>
          <a:xfrm>
            <a:off x="4550758" y="538316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Trapezoid 22">
            <a:extLst>
              <a:ext uri="{FF2B5EF4-FFF2-40B4-BE49-F238E27FC236}">
                <a16:creationId xmlns:a16="http://schemas.microsoft.com/office/drawing/2014/main" id="{359884A7-3550-431D-AEA9-0CE603D24E11}"/>
              </a:ext>
            </a:extLst>
          </p:cNvPr>
          <p:cNvSpPr>
            <a:spLocks noChangeAspect="1"/>
          </p:cNvSpPr>
          <p:nvPr/>
        </p:nvSpPr>
        <p:spPr>
          <a:xfrm>
            <a:off x="8263802" y="5383164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Freeform 53">
            <a:extLst>
              <a:ext uri="{FF2B5EF4-FFF2-40B4-BE49-F238E27FC236}">
                <a16:creationId xmlns:a16="http://schemas.microsoft.com/office/drawing/2014/main" id="{CD90589C-B21B-4222-8F0B-5CCF1BA8C69E}"/>
              </a:ext>
            </a:extLst>
          </p:cNvPr>
          <p:cNvSpPr/>
          <p:nvPr/>
        </p:nvSpPr>
        <p:spPr>
          <a:xfrm>
            <a:off x="880217" y="535152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6229B-048F-4EE7-8EC0-FE977847E9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Oval 4"/>
          <p:cNvSpPr/>
          <p:nvPr/>
        </p:nvSpPr>
        <p:spPr>
          <a:xfrm>
            <a:off x="9619607" y="2436973"/>
            <a:ext cx="1751546" cy="1751546"/>
          </a:xfrm>
          <a:prstGeom prst="ellipse">
            <a:avLst/>
          </a:prstGeom>
          <a:solidFill>
            <a:schemeClr val="tx1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7938" y="4551214"/>
            <a:ext cx="735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939" y="3645024"/>
            <a:ext cx="594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5745854"/>
            <a:ext cx="2592288" cy="6206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0" y="5745854"/>
            <a:ext cx="6096000" cy="6206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939" y="5825366"/>
            <a:ext cx="511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88088" y="590947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ounded Rectangle 51">
            <a:extLst>
              <a:ext uri="{FF2B5EF4-FFF2-40B4-BE49-F238E27FC236}">
                <a16:creationId xmlns:a16="http://schemas.microsoft.com/office/drawing/2014/main" id="{7FAD2FA5-CAA4-4B70-BD32-B6FAA13DAB09}"/>
              </a:ext>
            </a:extLst>
          </p:cNvPr>
          <p:cNvSpPr/>
          <p:nvPr/>
        </p:nvSpPr>
        <p:spPr>
          <a:xfrm rot="16200000" flipH="1">
            <a:off x="10005748" y="2800953"/>
            <a:ext cx="987004" cy="92952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Oval 32">
            <a:extLst>
              <a:ext uri="{FF2B5EF4-FFF2-40B4-BE49-F238E27FC236}">
                <a16:creationId xmlns:a16="http://schemas.microsoft.com/office/drawing/2014/main" id="{70F9B2D8-6CD9-466C-B169-7597344D7703}"/>
              </a:ext>
            </a:extLst>
          </p:cNvPr>
          <p:cNvSpPr/>
          <p:nvPr/>
        </p:nvSpPr>
        <p:spPr>
          <a:xfrm>
            <a:off x="6529322" y="5883933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72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09EC00-36CC-4E05-AA43-9D7BBD39AFFA}"/>
              </a:ext>
            </a:extLst>
          </p:cNvPr>
          <p:cNvGrpSpPr/>
          <p:nvPr/>
        </p:nvGrpSpPr>
        <p:grpSpPr>
          <a:xfrm>
            <a:off x="917641" y="3334821"/>
            <a:ext cx="3366592" cy="2472764"/>
            <a:chOff x="3131840" y="2780928"/>
            <a:chExt cx="2880320" cy="2808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158C0B-9F7B-46B8-872F-E49A59DF81C6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E910D5-86A3-4283-967B-FF3B47B0D83F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2680766-4BF0-48F5-9DD5-1B1B2B6E7B64}"/>
              </a:ext>
            </a:extLst>
          </p:cNvPr>
          <p:cNvGrpSpPr/>
          <p:nvPr/>
        </p:nvGrpSpPr>
        <p:grpSpPr>
          <a:xfrm>
            <a:off x="7923310" y="3349307"/>
            <a:ext cx="3366592" cy="2472764"/>
            <a:chOff x="3131840" y="2780928"/>
            <a:chExt cx="2880320" cy="2808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679F58-E73C-4886-AF90-0A8C327A4302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B6D198-1BCE-473B-89E0-B642A0D7906A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4295BD-85D5-40BB-AA0F-786230202EAE}"/>
              </a:ext>
            </a:extLst>
          </p:cNvPr>
          <p:cNvGrpSpPr/>
          <p:nvPr/>
        </p:nvGrpSpPr>
        <p:grpSpPr>
          <a:xfrm>
            <a:off x="4460584" y="3183791"/>
            <a:ext cx="3291426" cy="2808312"/>
            <a:chOff x="3131840" y="2780928"/>
            <a:chExt cx="2880320" cy="2808312"/>
          </a:xfrm>
          <a:effectLst/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138AA1-3513-4CC7-B139-A24CEEAF9A7B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0F6B98-9745-45C0-BF05-F46120B1F7D1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819103-BEF3-44DE-B27C-C4A87CD6FA15}"/>
              </a:ext>
            </a:extLst>
          </p:cNvPr>
          <p:cNvGrpSpPr/>
          <p:nvPr/>
        </p:nvGrpSpPr>
        <p:grpSpPr>
          <a:xfrm>
            <a:off x="4460586" y="1827022"/>
            <a:ext cx="3293154" cy="1319689"/>
            <a:chOff x="3131840" y="1484784"/>
            <a:chExt cx="2881833" cy="1159371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848B870F-127F-46A3-AA37-D9525B8FF53D}"/>
                </a:ext>
              </a:extLst>
            </p:cNvPr>
            <p:cNvSpPr/>
            <p:nvPr/>
          </p:nvSpPr>
          <p:spPr>
            <a:xfrm rot="5400000">
              <a:off x="3992314" y="624310"/>
              <a:ext cx="1159371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2BB995-5D11-4872-B2B7-509A518B3223}"/>
                </a:ext>
              </a:extLst>
            </p:cNvPr>
            <p:cNvSpPr/>
            <p:nvPr/>
          </p:nvSpPr>
          <p:spPr>
            <a:xfrm>
              <a:off x="3133353" y="1484784"/>
              <a:ext cx="2880320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3E5CF91-5439-4042-BEDF-35399859C33E}"/>
              </a:ext>
            </a:extLst>
          </p:cNvPr>
          <p:cNvSpPr txBox="1"/>
          <p:nvPr/>
        </p:nvSpPr>
        <p:spPr>
          <a:xfrm>
            <a:off x="4655840" y="3235765"/>
            <a:ext cx="28803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 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DD73-4EF9-4464-AC38-50D8F1F3470F}"/>
              </a:ext>
            </a:extLst>
          </p:cNvPr>
          <p:cNvSpPr txBox="1"/>
          <p:nvPr/>
        </p:nvSpPr>
        <p:spPr>
          <a:xfrm>
            <a:off x="5017214" y="1843053"/>
            <a:ext cx="21575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Main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866B1-83C0-4948-8958-BF567EE55FAB}"/>
              </a:ext>
            </a:extLst>
          </p:cNvPr>
          <p:cNvSpPr txBox="1"/>
          <p:nvPr/>
        </p:nvSpPr>
        <p:spPr>
          <a:xfrm>
            <a:off x="4664623" y="2283936"/>
            <a:ext cx="287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88559-6D4D-40A3-BB64-9EECB302DD96}"/>
              </a:ext>
            </a:extLst>
          </p:cNvPr>
          <p:cNvSpPr txBox="1"/>
          <p:nvPr/>
        </p:nvSpPr>
        <p:spPr>
          <a:xfrm>
            <a:off x="4727849" y="3867706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Get a modern PowerPoint  Presentation that is beautifully designed. 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I hope and I believe that this Template will your Time, Money and Reputation.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Easy to change colors, photos and Text.</a:t>
            </a:r>
            <a:endParaRPr lang="ko-KR" altLang="en-US" sz="1200" dirty="0">
              <a:solidFill>
                <a:srgbClr val="262626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796039-59F1-4A29-9CAD-FD0679B4FD4A}"/>
              </a:ext>
            </a:extLst>
          </p:cNvPr>
          <p:cNvGrpSpPr/>
          <p:nvPr/>
        </p:nvGrpSpPr>
        <p:grpSpPr>
          <a:xfrm>
            <a:off x="1095118" y="2146113"/>
            <a:ext cx="3011638" cy="1030113"/>
            <a:chOff x="3131840" y="1484784"/>
            <a:chExt cx="2881833" cy="1152128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E598FDB2-96BC-4896-AAEA-8494C66D2D47}"/>
                </a:ext>
              </a:extLst>
            </p:cNvPr>
            <p:cNvSpPr/>
            <p:nvPr/>
          </p:nvSpPr>
          <p:spPr>
            <a:xfrm rot="5400000">
              <a:off x="3995936" y="620688"/>
              <a:ext cx="1152128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09A5A7-3513-45CB-9649-DBEBD6F39005}"/>
                </a:ext>
              </a:extLst>
            </p:cNvPr>
            <p:cNvSpPr/>
            <p:nvPr/>
          </p:nvSpPr>
          <p:spPr>
            <a:xfrm>
              <a:off x="3133353" y="1484784"/>
              <a:ext cx="288032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그룹 35">
            <a:extLst>
              <a:ext uri="{FF2B5EF4-FFF2-40B4-BE49-F238E27FC236}">
                <a16:creationId xmlns:a16="http://schemas.microsoft.com/office/drawing/2014/main" id="{8F73BF3A-95FD-4758-8E5E-463644D4B6D4}"/>
              </a:ext>
            </a:extLst>
          </p:cNvPr>
          <p:cNvGrpSpPr/>
          <p:nvPr/>
        </p:nvGrpSpPr>
        <p:grpSpPr>
          <a:xfrm>
            <a:off x="1313297" y="2153677"/>
            <a:ext cx="2575283" cy="779118"/>
            <a:chOff x="1372495" y="2153677"/>
            <a:chExt cx="2575283" cy="7791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A23BAC-9521-464A-9096-DE09726B2CDA}"/>
                </a:ext>
              </a:extLst>
            </p:cNvPr>
            <p:cNvSpPr txBox="1"/>
            <p:nvPr/>
          </p:nvSpPr>
          <p:spPr>
            <a:xfrm>
              <a:off x="1372495" y="2153677"/>
              <a:ext cx="257528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</a:rPr>
                <a:t>Main Contents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EE54BB-8D73-426F-84C9-8EEEA55D8A09}"/>
                </a:ext>
              </a:extLst>
            </p:cNvPr>
            <p:cNvSpPr txBox="1"/>
            <p:nvPr/>
          </p:nvSpPr>
          <p:spPr>
            <a:xfrm>
              <a:off x="1379763" y="2471130"/>
              <a:ext cx="2567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E64B07-23B9-4580-862B-88C8E0D3B857}"/>
              </a:ext>
            </a:extLst>
          </p:cNvPr>
          <p:cNvGrpSpPr/>
          <p:nvPr/>
        </p:nvGrpSpPr>
        <p:grpSpPr>
          <a:xfrm>
            <a:off x="8095920" y="2153678"/>
            <a:ext cx="3021374" cy="1030113"/>
            <a:chOff x="3122700" y="1484784"/>
            <a:chExt cx="2891151" cy="1152128"/>
          </a:xfrm>
        </p:grpSpPr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10E83B2C-5E00-4816-862C-B72370CD566F}"/>
                </a:ext>
              </a:extLst>
            </p:cNvPr>
            <p:cNvSpPr/>
            <p:nvPr/>
          </p:nvSpPr>
          <p:spPr>
            <a:xfrm rot="5400000">
              <a:off x="3995936" y="620688"/>
              <a:ext cx="1152128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40FCF-8352-4C78-A3A1-F69A90CF5725}"/>
                </a:ext>
              </a:extLst>
            </p:cNvPr>
            <p:cNvSpPr/>
            <p:nvPr/>
          </p:nvSpPr>
          <p:spPr>
            <a:xfrm>
              <a:off x="3122700" y="1484784"/>
              <a:ext cx="2891151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그룹 36">
            <a:extLst>
              <a:ext uri="{FF2B5EF4-FFF2-40B4-BE49-F238E27FC236}">
                <a16:creationId xmlns:a16="http://schemas.microsoft.com/office/drawing/2014/main" id="{CC248807-ADA8-4AA2-A8C6-860B0B609269}"/>
              </a:ext>
            </a:extLst>
          </p:cNvPr>
          <p:cNvGrpSpPr/>
          <p:nvPr/>
        </p:nvGrpSpPr>
        <p:grpSpPr>
          <a:xfrm>
            <a:off x="8318966" y="2173423"/>
            <a:ext cx="2575283" cy="766938"/>
            <a:chOff x="9230402" y="2173422"/>
            <a:chExt cx="2575283" cy="76693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E891BF-8479-415E-8DE9-200EF3C7C760}"/>
                </a:ext>
              </a:extLst>
            </p:cNvPr>
            <p:cNvSpPr txBox="1"/>
            <p:nvPr/>
          </p:nvSpPr>
          <p:spPr>
            <a:xfrm>
              <a:off x="9230402" y="2173422"/>
              <a:ext cx="257528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</a:rPr>
                <a:t>Main Contents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3E57EB-833E-4ED9-B15A-1470915E6358}"/>
                </a:ext>
              </a:extLst>
            </p:cNvPr>
            <p:cNvSpPr txBox="1"/>
            <p:nvPr/>
          </p:nvSpPr>
          <p:spPr>
            <a:xfrm>
              <a:off x="9237670" y="2478695"/>
              <a:ext cx="2567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zing.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2CDC23B-8A44-4BB2-877F-2763E943D2EB}"/>
              </a:ext>
            </a:extLst>
          </p:cNvPr>
          <p:cNvSpPr txBox="1"/>
          <p:nvPr/>
        </p:nvSpPr>
        <p:spPr>
          <a:xfrm>
            <a:off x="1443627" y="3347399"/>
            <a:ext cx="23146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Sub 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885C66-B113-42B9-8CDF-BA791FFA8753}"/>
              </a:ext>
            </a:extLst>
          </p:cNvPr>
          <p:cNvSpPr txBox="1"/>
          <p:nvPr/>
        </p:nvSpPr>
        <p:spPr>
          <a:xfrm>
            <a:off x="1301930" y="4060146"/>
            <a:ext cx="2598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Get a modern PowerPoint  Presentation that is beautifully designed. 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I hope and I believe that this Template will your Time, Money and Reputation.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E9C6D7-2B0D-4F99-B647-15F4D6915E8D}"/>
              </a:ext>
            </a:extLst>
          </p:cNvPr>
          <p:cNvSpPr txBox="1"/>
          <p:nvPr/>
        </p:nvSpPr>
        <p:spPr>
          <a:xfrm>
            <a:off x="8487186" y="3372806"/>
            <a:ext cx="22388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Sub 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799196-E090-4193-A639-7F18FCB2D469}"/>
              </a:ext>
            </a:extLst>
          </p:cNvPr>
          <p:cNvSpPr txBox="1"/>
          <p:nvPr/>
        </p:nvSpPr>
        <p:spPr>
          <a:xfrm>
            <a:off x="8350128" y="4102780"/>
            <a:ext cx="2512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Get a modern PowerPoint  Presentation that is beautifully designed. 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I hope and I believe that this Template will your Time, Money and Reputation.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77B7D8-D765-4A5B-B555-1599403E73F8}"/>
              </a:ext>
            </a:extLst>
          </p:cNvPr>
          <p:cNvSpPr/>
          <p:nvPr/>
        </p:nvSpPr>
        <p:spPr>
          <a:xfrm>
            <a:off x="9120039" y="4093588"/>
            <a:ext cx="749248" cy="749248"/>
          </a:xfrm>
          <a:prstGeom prst="rect">
            <a:avLst/>
          </a:prstGeom>
          <a:solidFill>
            <a:schemeClr val="accent5"/>
          </a:solidFill>
          <a:ln>
            <a:noFill/>
          </a:ln>
          <a:scene3d>
            <a:camera prst="obliqueTopRight"/>
            <a:lightRig rig="balanced" dir="t"/>
          </a:scene3d>
          <a:sp3d extrusionH="527050" prstMaterial="matte">
            <a:extrusionClr>
              <a:schemeClr val="accent5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54296-53DD-4983-B807-53A553568167}"/>
              </a:ext>
            </a:extLst>
          </p:cNvPr>
          <p:cNvSpPr/>
          <p:nvPr/>
        </p:nvSpPr>
        <p:spPr>
          <a:xfrm>
            <a:off x="7344986" y="2992001"/>
            <a:ext cx="749248" cy="749248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bliqueBottomRight">
              <a:rot lat="21299999" lon="0" rev="0"/>
            </a:camera>
            <a:lightRig rig="balanced" dir="t"/>
          </a:scene3d>
          <a:sp3d extrusionH="457200" prstMaterial="matte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5F1AFD-96F3-4E4C-BA85-A30803B3DF35}"/>
              </a:ext>
            </a:extLst>
          </p:cNvPr>
          <p:cNvSpPr/>
          <p:nvPr/>
        </p:nvSpPr>
        <p:spPr>
          <a:xfrm>
            <a:off x="5569932" y="4099198"/>
            <a:ext cx="749248" cy="749248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bliqueTopRight"/>
            <a:lightRig rig="balanced" dir="t"/>
          </a:scene3d>
          <a:sp3d extrusionH="558800" prstMaterial="matte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E7464-6FAE-4311-AF64-366104A56B67}"/>
              </a:ext>
            </a:extLst>
          </p:cNvPr>
          <p:cNvSpPr/>
          <p:nvPr/>
        </p:nvSpPr>
        <p:spPr>
          <a:xfrm>
            <a:off x="2019824" y="4096393"/>
            <a:ext cx="749248" cy="74924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bliqueTopRight"/>
            <a:lightRig rig="balanced" dir="t"/>
          </a:scene3d>
          <a:sp3d extrusionH="558800" prstMaterial="matte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6FD09-32BF-4C9A-AF2F-58E3F302015A}"/>
              </a:ext>
            </a:extLst>
          </p:cNvPr>
          <p:cNvSpPr/>
          <p:nvPr/>
        </p:nvSpPr>
        <p:spPr>
          <a:xfrm>
            <a:off x="3794878" y="2992001"/>
            <a:ext cx="749248" cy="749248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bliqueBottomRight">
              <a:rot lat="21299999" lon="0" rev="0"/>
            </a:camera>
            <a:lightRig rig="balanced" dir="t"/>
          </a:scene3d>
          <a:sp3d extrusionH="457200" prstMaterial="matte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1CCF08-197B-4E8C-9073-3757D46CD27C}"/>
              </a:ext>
            </a:extLst>
          </p:cNvPr>
          <p:cNvGrpSpPr/>
          <p:nvPr/>
        </p:nvGrpSpPr>
        <p:grpSpPr>
          <a:xfrm>
            <a:off x="1186976" y="4919469"/>
            <a:ext cx="2381286" cy="1107996"/>
            <a:chOff x="3017859" y="4283314"/>
            <a:chExt cx="1890849" cy="1107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2C46B5-9566-42ED-B615-9C38E8E8C43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A1A5E1-4F83-4597-B6E4-2686A4E8F14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4B3D3D-0B69-4E7C-8F45-E97E9E8FABAA}"/>
              </a:ext>
            </a:extLst>
          </p:cNvPr>
          <p:cNvGrpSpPr/>
          <p:nvPr/>
        </p:nvGrpSpPr>
        <p:grpSpPr>
          <a:xfrm>
            <a:off x="8304020" y="4919469"/>
            <a:ext cx="2381286" cy="1107996"/>
            <a:chOff x="3017859" y="4283314"/>
            <a:chExt cx="1890849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31B672-E1A5-4702-838E-572423DE484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C18321-91D5-4E83-AAB2-CB9E958E438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B2363A-000F-48CB-BA73-885C891D0F45}"/>
              </a:ext>
            </a:extLst>
          </p:cNvPr>
          <p:cNvGrpSpPr/>
          <p:nvPr/>
        </p:nvGrpSpPr>
        <p:grpSpPr>
          <a:xfrm>
            <a:off x="4907868" y="4919469"/>
            <a:ext cx="2381286" cy="1107996"/>
            <a:chOff x="3017859" y="4283314"/>
            <a:chExt cx="1890849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467C9D-6EB8-43EC-B346-1EFECF40C40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563111-B830-4678-8F3E-6B87DF37F6A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383FD9-A5FD-48F4-80D1-8DC7E1C50874}"/>
              </a:ext>
            </a:extLst>
          </p:cNvPr>
          <p:cNvGrpSpPr/>
          <p:nvPr/>
        </p:nvGrpSpPr>
        <p:grpSpPr>
          <a:xfrm>
            <a:off x="3575720" y="1817353"/>
            <a:ext cx="2381286" cy="1107996"/>
            <a:chOff x="3017859" y="4283314"/>
            <a:chExt cx="1890849" cy="11079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0BD9A2-4E82-43EB-97A6-CF301B62019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6C0A89-8815-46FA-B61C-E13A6303EAE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A25AD0-280C-4A49-BF56-59D37436BE7E}"/>
              </a:ext>
            </a:extLst>
          </p:cNvPr>
          <p:cNvGrpSpPr/>
          <p:nvPr/>
        </p:nvGrpSpPr>
        <p:grpSpPr>
          <a:xfrm>
            <a:off x="6294022" y="1817353"/>
            <a:ext cx="2381286" cy="1107996"/>
            <a:chOff x="3017859" y="4283314"/>
            <a:chExt cx="1890849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84AA85-9888-4F0C-BC04-097F7DDA050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E353F1-5DC5-444F-80DF-D28BF6D26AC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Oval 21">
            <a:extLst>
              <a:ext uri="{FF2B5EF4-FFF2-40B4-BE49-F238E27FC236}">
                <a16:creationId xmlns:a16="http://schemas.microsoft.com/office/drawing/2014/main" id="{CAF889E8-53B5-4B34-A77A-CEACBFE54186}"/>
              </a:ext>
            </a:extLst>
          </p:cNvPr>
          <p:cNvSpPr/>
          <p:nvPr/>
        </p:nvSpPr>
        <p:spPr>
          <a:xfrm rot="20700000">
            <a:off x="2184963" y="4277896"/>
            <a:ext cx="424009" cy="371614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Isosceles Triangle 41">
            <a:extLst>
              <a:ext uri="{FF2B5EF4-FFF2-40B4-BE49-F238E27FC236}">
                <a16:creationId xmlns:a16="http://schemas.microsoft.com/office/drawing/2014/main" id="{662E8E2D-0FEE-479D-AE5A-D6B8AE3A30CD}"/>
              </a:ext>
            </a:extLst>
          </p:cNvPr>
          <p:cNvSpPr/>
          <p:nvPr/>
        </p:nvSpPr>
        <p:spPr>
          <a:xfrm>
            <a:off x="4026343" y="3185920"/>
            <a:ext cx="259592" cy="372887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A7FCC6DF-8FDD-417E-8A4E-A9FE35B71BE5}"/>
              </a:ext>
            </a:extLst>
          </p:cNvPr>
          <p:cNvSpPr/>
          <p:nvPr/>
        </p:nvSpPr>
        <p:spPr>
          <a:xfrm>
            <a:off x="5780222" y="4285878"/>
            <a:ext cx="388726" cy="354774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4">
            <a:extLst>
              <a:ext uri="{FF2B5EF4-FFF2-40B4-BE49-F238E27FC236}">
                <a16:creationId xmlns:a16="http://schemas.microsoft.com/office/drawing/2014/main" id="{A38F3F05-D8BD-40A8-8F27-23862BE66F21}"/>
              </a:ext>
            </a:extLst>
          </p:cNvPr>
          <p:cNvSpPr/>
          <p:nvPr/>
        </p:nvSpPr>
        <p:spPr>
          <a:xfrm>
            <a:off x="7535044" y="3227122"/>
            <a:ext cx="375422" cy="290481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Donut 15">
            <a:extLst>
              <a:ext uri="{FF2B5EF4-FFF2-40B4-BE49-F238E27FC236}">
                <a16:creationId xmlns:a16="http://schemas.microsoft.com/office/drawing/2014/main" id="{33A96503-CA82-48B6-A520-146133617B59}"/>
              </a:ext>
            </a:extLst>
          </p:cNvPr>
          <p:cNvSpPr/>
          <p:nvPr/>
        </p:nvSpPr>
        <p:spPr>
          <a:xfrm>
            <a:off x="9302201" y="4281244"/>
            <a:ext cx="376557" cy="373936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0217C180-7CB3-48EA-9FEC-94C28A4B6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042" y="3443740"/>
            <a:ext cx="8404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59997B-D3EC-4367-9A1A-A03043DF3EF2}"/>
              </a:ext>
            </a:extLst>
          </p:cNvPr>
          <p:cNvSpPr txBox="1"/>
          <p:nvPr/>
        </p:nvSpPr>
        <p:spPr>
          <a:xfrm>
            <a:off x="4421759" y="4029130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4696BD-C48E-41B5-B39B-3B4964A36D3F}"/>
              </a:ext>
            </a:extLst>
          </p:cNvPr>
          <p:cNvSpPr txBox="1"/>
          <p:nvPr/>
        </p:nvSpPr>
        <p:spPr>
          <a:xfrm>
            <a:off x="5794467" y="3443740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9D0A89-4D76-4897-B39F-6C44D5D9AB35}"/>
              </a:ext>
            </a:extLst>
          </p:cNvPr>
          <p:cNvSpPr txBox="1"/>
          <p:nvPr/>
        </p:nvSpPr>
        <p:spPr>
          <a:xfrm>
            <a:off x="7167175" y="4029130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366FC3-DF25-4180-AAC7-0498F7E8FC2C}"/>
              </a:ext>
            </a:extLst>
          </p:cNvPr>
          <p:cNvSpPr txBox="1"/>
          <p:nvPr/>
        </p:nvSpPr>
        <p:spPr>
          <a:xfrm>
            <a:off x="9163726" y="3443740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8559C0-0FFF-45E1-A546-DDEFEEFB1D59}"/>
              </a:ext>
            </a:extLst>
          </p:cNvPr>
          <p:cNvSpPr/>
          <p:nvPr/>
        </p:nvSpPr>
        <p:spPr>
          <a:xfrm>
            <a:off x="891611" y="3872893"/>
            <a:ext cx="1995464" cy="111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D2D8FE-0FE0-4478-ACF8-0943BAA7EB88}"/>
              </a:ext>
            </a:extLst>
          </p:cNvPr>
          <p:cNvSpPr/>
          <p:nvPr/>
        </p:nvSpPr>
        <p:spPr>
          <a:xfrm>
            <a:off x="2887076" y="3872493"/>
            <a:ext cx="1748868" cy="1117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7FEB40-DA39-49C4-9464-1637D30BA56D}"/>
              </a:ext>
            </a:extLst>
          </p:cNvPr>
          <p:cNvSpPr/>
          <p:nvPr/>
        </p:nvSpPr>
        <p:spPr>
          <a:xfrm>
            <a:off x="4635944" y="3872893"/>
            <a:ext cx="1803222" cy="111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F8CB0A-259C-4E06-8736-9F5A1FC3ED7D}"/>
              </a:ext>
            </a:extLst>
          </p:cNvPr>
          <p:cNvSpPr/>
          <p:nvPr/>
        </p:nvSpPr>
        <p:spPr>
          <a:xfrm>
            <a:off x="6439167" y="3872893"/>
            <a:ext cx="1752067" cy="1117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225696-425F-4C02-A742-42D294CF6901}"/>
              </a:ext>
            </a:extLst>
          </p:cNvPr>
          <p:cNvSpPr/>
          <p:nvPr/>
        </p:nvSpPr>
        <p:spPr>
          <a:xfrm>
            <a:off x="8191234" y="3872893"/>
            <a:ext cx="3083523" cy="1117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0CA8A798-6BB4-402B-99EC-FDA1B1AF0D7A}"/>
              </a:ext>
            </a:extLst>
          </p:cNvPr>
          <p:cNvSpPr/>
          <p:nvPr/>
        </p:nvSpPr>
        <p:spPr>
          <a:xfrm>
            <a:off x="969844" y="1995470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2473E453-C056-453A-B914-AFE7634D2693}"/>
              </a:ext>
            </a:extLst>
          </p:cNvPr>
          <p:cNvSpPr/>
          <p:nvPr/>
        </p:nvSpPr>
        <p:spPr>
          <a:xfrm>
            <a:off x="6325456" y="1995470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0AD1C90D-0FB0-4251-B1ED-E9A90F74ACDF}"/>
              </a:ext>
            </a:extLst>
          </p:cNvPr>
          <p:cNvSpPr/>
          <p:nvPr/>
        </p:nvSpPr>
        <p:spPr>
          <a:xfrm>
            <a:off x="3647650" y="1995470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E46AD12C-34C3-40B3-BD21-6834E683F3DA}"/>
              </a:ext>
            </a:extLst>
          </p:cNvPr>
          <p:cNvSpPr/>
          <p:nvPr/>
        </p:nvSpPr>
        <p:spPr>
          <a:xfrm>
            <a:off x="9003263" y="1995470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E51189-E19B-443F-9394-D823ED79EC0E}"/>
              </a:ext>
            </a:extLst>
          </p:cNvPr>
          <p:cNvGrpSpPr/>
          <p:nvPr/>
        </p:nvGrpSpPr>
        <p:grpSpPr>
          <a:xfrm>
            <a:off x="1159693" y="2286148"/>
            <a:ext cx="1871192" cy="678649"/>
            <a:chOff x="3233964" y="1954419"/>
            <a:chExt cx="1410044" cy="6786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1B38D0-937C-4393-9F6B-0AD6CF9042C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CB33E2-2CE3-4978-9E07-1169D5DBE15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062056-E889-4690-976B-E2529AFBE497}"/>
              </a:ext>
            </a:extLst>
          </p:cNvPr>
          <p:cNvGrpSpPr/>
          <p:nvPr/>
        </p:nvGrpSpPr>
        <p:grpSpPr>
          <a:xfrm>
            <a:off x="3837499" y="2286148"/>
            <a:ext cx="1871192" cy="678649"/>
            <a:chOff x="3233964" y="1954419"/>
            <a:chExt cx="1410044" cy="6786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F48EFC-0950-4A20-BB51-9C71F2D521A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90BA07-458C-4268-94CB-533CF301D271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9088A9-4DF5-48A3-9FBA-A8F7942C7D53}"/>
              </a:ext>
            </a:extLst>
          </p:cNvPr>
          <p:cNvGrpSpPr/>
          <p:nvPr/>
        </p:nvGrpSpPr>
        <p:grpSpPr>
          <a:xfrm>
            <a:off x="6515305" y="2286148"/>
            <a:ext cx="1871192" cy="678649"/>
            <a:chOff x="3233964" y="1954419"/>
            <a:chExt cx="1410044" cy="6786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58C45-9AC7-4723-83EB-135A0027AA3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B44049-961E-43D0-86A1-A503E039DC5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D33F7D-1AE7-4969-B641-3AC6184D542B}"/>
              </a:ext>
            </a:extLst>
          </p:cNvPr>
          <p:cNvGrpSpPr/>
          <p:nvPr/>
        </p:nvGrpSpPr>
        <p:grpSpPr>
          <a:xfrm>
            <a:off x="9193112" y="2286148"/>
            <a:ext cx="1871192" cy="678649"/>
            <a:chOff x="3233964" y="1954419"/>
            <a:chExt cx="1410044" cy="6786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2AC7A-2910-45E0-B52D-4338CEC3E7B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618602-7364-4211-ACFB-4974E37D9A48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1184250" y="3455957"/>
            <a:ext cx="20013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Get a modern PowerPoint  Presentation that is beautifully designed. Easy to change colors, photos.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0FF22C-3235-4DFA-BF9A-9CB73C4508F3}"/>
              </a:ext>
            </a:extLst>
          </p:cNvPr>
          <p:cNvSpPr txBox="1"/>
          <p:nvPr/>
        </p:nvSpPr>
        <p:spPr>
          <a:xfrm>
            <a:off x="3862056" y="3455957"/>
            <a:ext cx="20013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Get a modern PowerPoint  Presentation that is beautifully designed. Easy to change colors, photos.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D2C99A-716C-4A27-8DF6-DBC94CEB2B5D}"/>
              </a:ext>
            </a:extLst>
          </p:cNvPr>
          <p:cNvSpPr txBox="1"/>
          <p:nvPr/>
        </p:nvSpPr>
        <p:spPr>
          <a:xfrm>
            <a:off x="6539862" y="3455957"/>
            <a:ext cx="20013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Get a modern PowerPoint  Presentation that is beautifully designed. Easy to change colors, photos.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BC6D76-9940-405F-B10B-CBF9B3113787}"/>
              </a:ext>
            </a:extLst>
          </p:cNvPr>
          <p:cNvSpPr txBox="1"/>
          <p:nvPr/>
        </p:nvSpPr>
        <p:spPr>
          <a:xfrm>
            <a:off x="9217670" y="3455957"/>
            <a:ext cx="20013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Get a modern PowerPoint  Presentation that is beautifully designed. Easy to change colors, photos.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9E29C8-3AD5-40A6-AB23-CAA6AF5A80D6}"/>
              </a:ext>
            </a:extLst>
          </p:cNvPr>
          <p:cNvSpPr/>
          <p:nvPr/>
        </p:nvSpPr>
        <p:spPr>
          <a:xfrm>
            <a:off x="3664345" y="3368037"/>
            <a:ext cx="108000" cy="2664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E94344-11F7-4F72-8E6B-827D2E8E3B21}"/>
              </a:ext>
            </a:extLst>
          </p:cNvPr>
          <p:cNvSpPr/>
          <p:nvPr/>
        </p:nvSpPr>
        <p:spPr>
          <a:xfrm>
            <a:off x="994886" y="3368037"/>
            <a:ext cx="108000" cy="266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621BE3-07F4-472E-A949-FE27AEB73D3D}"/>
              </a:ext>
            </a:extLst>
          </p:cNvPr>
          <p:cNvSpPr/>
          <p:nvPr/>
        </p:nvSpPr>
        <p:spPr>
          <a:xfrm>
            <a:off x="6333804" y="3368037"/>
            <a:ext cx="108000" cy="266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CFBAE7-54A8-4707-ACC0-D53D0442A254}"/>
              </a:ext>
            </a:extLst>
          </p:cNvPr>
          <p:cNvSpPr/>
          <p:nvPr/>
        </p:nvSpPr>
        <p:spPr>
          <a:xfrm>
            <a:off x="9003263" y="3368037"/>
            <a:ext cx="108000" cy="2664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2707734" y="4895236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229B0-16EE-40BC-AB24-00835EDE4E66}"/>
              </a:ext>
            </a:extLst>
          </p:cNvPr>
          <p:cNvSpPr txBox="1"/>
          <p:nvPr/>
        </p:nvSpPr>
        <p:spPr>
          <a:xfrm>
            <a:off x="6096000" y="796017"/>
            <a:ext cx="5460274" cy="523220"/>
          </a:xfrm>
          <a:prstGeom prst="rect">
            <a:avLst/>
          </a:prstGeom>
          <a:solidFill>
            <a:schemeClr val="accent2">
              <a:alpha val="70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1A392-5961-4355-B6F3-87AE4424E1F1}"/>
              </a:ext>
            </a:extLst>
          </p:cNvPr>
          <p:cNvSpPr txBox="1"/>
          <p:nvPr/>
        </p:nvSpPr>
        <p:spPr>
          <a:xfrm>
            <a:off x="6096000" y="1436513"/>
            <a:ext cx="5460274" cy="4708981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Get a modern PowerPoint  Presentation that is beautifully designed.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D4C395-9FDA-4FC3-9CCC-7965B306F6C6}"/>
              </a:ext>
            </a:extLst>
          </p:cNvPr>
          <p:cNvSpPr/>
          <p:nvPr/>
        </p:nvSpPr>
        <p:spPr>
          <a:xfrm>
            <a:off x="187235" y="154577"/>
            <a:ext cx="11817531" cy="654884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558475" y="414097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C74C3-0634-4085-B20D-64FEE970A1DC}"/>
              </a:ext>
            </a:extLst>
          </p:cNvPr>
          <p:cNvSpPr txBox="1"/>
          <p:nvPr/>
        </p:nvSpPr>
        <p:spPr>
          <a:xfrm>
            <a:off x="6493113" y="466098"/>
            <a:ext cx="5306159" cy="523220"/>
          </a:xfrm>
          <a:prstGeom prst="rect">
            <a:avLst/>
          </a:prstGeom>
          <a:solidFill>
            <a:schemeClr val="accent2">
              <a:alpha val="70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0346D-4EC6-489B-98F2-B98E6CCAF024}"/>
              </a:ext>
            </a:extLst>
          </p:cNvPr>
          <p:cNvSpPr txBox="1"/>
          <p:nvPr/>
        </p:nvSpPr>
        <p:spPr>
          <a:xfrm>
            <a:off x="6493113" y="1106594"/>
            <a:ext cx="5306159" cy="2123658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4ECB0-21BC-4574-B13A-D1D11886C25D}"/>
              </a:ext>
            </a:extLst>
          </p:cNvPr>
          <p:cNvSpPr txBox="1"/>
          <p:nvPr/>
        </p:nvSpPr>
        <p:spPr>
          <a:xfrm>
            <a:off x="6493113" y="3499489"/>
            <a:ext cx="5306159" cy="523220"/>
          </a:xfrm>
          <a:prstGeom prst="rect">
            <a:avLst/>
          </a:prstGeom>
          <a:solidFill>
            <a:schemeClr val="accent2">
              <a:alpha val="70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22317-ABF0-4DF7-B5C1-5E5BFE404564}"/>
              </a:ext>
            </a:extLst>
          </p:cNvPr>
          <p:cNvSpPr txBox="1"/>
          <p:nvPr/>
        </p:nvSpPr>
        <p:spPr>
          <a:xfrm>
            <a:off x="6493113" y="4139985"/>
            <a:ext cx="5306159" cy="2123658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4C061-7156-4C9F-A04C-71CD1C530CA3}"/>
              </a:ext>
            </a:extLst>
          </p:cNvPr>
          <p:cNvSpPr txBox="1"/>
          <p:nvPr/>
        </p:nvSpPr>
        <p:spPr>
          <a:xfrm>
            <a:off x="392729" y="3495675"/>
            <a:ext cx="5306159" cy="523220"/>
          </a:xfrm>
          <a:prstGeom prst="rect">
            <a:avLst/>
          </a:prstGeom>
          <a:solidFill>
            <a:schemeClr val="accent2">
              <a:alpha val="70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A1EBD-69FD-4FC1-B69E-607997C8103B}"/>
              </a:ext>
            </a:extLst>
          </p:cNvPr>
          <p:cNvSpPr txBox="1"/>
          <p:nvPr/>
        </p:nvSpPr>
        <p:spPr>
          <a:xfrm>
            <a:off x="392729" y="4136171"/>
            <a:ext cx="5306159" cy="2123658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cs typeface="Arial" pitchFamily="34" charset="0"/>
              </a:rPr>
              <a:t>THANK YOU</a:t>
            </a:r>
            <a:endParaRPr lang="ko-KR" altLang="en-US" sz="60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cs typeface="Arial" pitchFamily="34" charset="0"/>
              </a:rPr>
              <a:t>Insert the Subtitle of Your Presentation</a:t>
            </a:r>
            <a:endParaRPr lang="ko-KR" altLang="en-US" sz="1867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6">
            <a:extLst>
              <a:ext uri="{FF2B5EF4-FFF2-40B4-BE49-F238E27FC236}">
                <a16:creationId xmlns:a16="http://schemas.microsoft.com/office/drawing/2014/main" id="{8B6B3360-CF40-4CD4-9AA8-73E7D45D36AF}"/>
              </a:ext>
            </a:extLst>
          </p:cNvPr>
          <p:cNvGrpSpPr/>
          <p:nvPr/>
        </p:nvGrpSpPr>
        <p:grpSpPr>
          <a:xfrm>
            <a:off x="286230" y="1347208"/>
            <a:ext cx="4189602" cy="1822303"/>
            <a:chOff x="3457575" y="2600325"/>
            <a:chExt cx="5172075" cy="2249637"/>
          </a:xfrm>
        </p:grpSpPr>
        <p:sp>
          <p:nvSpPr>
            <p:cNvPr id="4" name="자유형: 도형 37">
              <a:extLst>
                <a:ext uri="{FF2B5EF4-FFF2-40B4-BE49-F238E27FC236}">
                  <a16:creationId xmlns:a16="http://schemas.microsoft.com/office/drawing/2014/main" id="{2592143C-58E1-4B88-A634-F348355BF345}"/>
                </a:ext>
              </a:extLst>
            </p:cNvPr>
            <p:cNvSpPr/>
            <p:nvPr/>
          </p:nvSpPr>
          <p:spPr>
            <a:xfrm>
              <a:off x="4962008" y="4382066"/>
              <a:ext cx="353449" cy="299910"/>
            </a:xfrm>
            <a:custGeom>
              <a:avLst/>
              <a:gdLst>
                <a:gd name="connsiteX0" fmla="*/ 75974 w 331029"/>
                <a:gd name="connsiteY0" fmla="*/ 0 h 265909"/>
                <a:gd name="connsiteX1" fmla="*/ 0 w 331029"/>
                <a:gd name="connsiteY1" fmla="*/ 265909 h 265909"/>
                <a:gd name="connsiteX2" fmla="*/ 279476 w 331029"/>
                <a:gd name="connsiteY2" fmla="*/ 233349 h 265909"/>
                <a:gd name="connsiteX3" fmla="*/ 331029 w 331029"/>
                <a:gd name="connsiteY3" fmla="*/ 97681 h 265909"/>
                <a:gd name="connsiteX4" fmla="*/ 75974 w 331029"/>
                <a:gd name="connsiteY4" fmla="*/ 0 h 265909"/>
                <a:gd name="connsiteX0" fmla="*/ 75974 w 331029"/>
                <a:gd name="connsiteY0" fmla="*/ 0 h 265909"/>
                <a:gd name="connsiteX1" fmla="*/ 0 w 331029"/>
                <a:gd name="connsiteY1" fmla="*/ 265909 h 265909"/>
                <a:gd name="connsiteX2" fmla="*/ 279476 w 331029"/>
                <a:gd name="connsiteY2" fmla="*/ 233349 h 265909"/>
                <a:gd name="connsiteX3" fmla="*/ 331029 w 331029"/>
                <a:gd name="connsiteY3" fmla="*/ 97681 h 265909"/>
                <a:gd name="connsiteX4" fmla="*/ 75974 w 331029"/>
                <a:gd name="connsiteY4" fmla="*/ 0 h 265909"/>
                <a:gd name="connsiteX0" fmla="*/ 75974 w 325602"/>
                <a:gd name="connsiteY0" fmla="*/ 0 h 265909"/>
                <a:gd name="connsiteX1" fmla="*/ 0 w 325602"/>
                <a:gd name="connsiteY1" fmla="*/ 265909 h 265909"/>
                <a:gd name="connsiteX2" fmla="*/ 279476 w 325602"/>
                <a:gd name="connsiteY2" fmla="*/ 233349 h 265909"/>
                <a:gd name="connsiteX3" fmla="*/ 325602 w 325602"/>
                <a:gd name="connsiteY3" fmla="*/ 100394 h 265909"/>
                <a:gd name="connsiteX4" fmla="*/ 75974 w 325602"/>
                <a:gd name="connsiteY4" fmla="*/ 0 h 265909"/>
                <a:gd name="connsiteX0" fmla="*/ 75974 w 325602"/>
                <a:gd name="connsiteY0" fmla="*/ 0 h 265909"/>
                <a:gd name="connsiteX1" fmla="*/ 0 w 325602"/>
                <a:gd name="connsiteY1" fmla="*/ 265909 h 265909"/>
                <a:gd name="connsiteX2" fmla="*/ 279476 w 325602"/>
                <a:gd name="connsiteY2" fmla="*/ 233349 h 265909"/>
                <a:gd name="connsiteX3" fmla="*/ 325602 w 325602"/>
                <a:gd name="connsiteY3" fmla="*/ 100394 h 265909"/>
                <a:gd name="connsiteX4" fmla="*/ 75974 w 325602"/>
                <a:gd name="connsiteY4" fmla="*/ 0 h 265909"/>
                <a:gd name="connsiteX0" fmla="*/ 75974 w 325602"/>
                <a:gd name="connsiteY0" fmla="*/ 0 h 265909"/>
                <a:gd name="connsiteX1" fmla="*/ 0 w 325602"/>
                <a:gd name="connsiteY1" fmla="*/ 265909 h 265909"/>
                <a:gd name="connsiteX2" fmla="*/ 268622 w 325602"/>
                <a:gd name="connsiteY2" fmla="*/ 227923 h 265909"/>
                <a:gd name="connsiteX3" fmla="*/ 325602 w 325602"/>
                <a:gd name="connsiteY3" fmla="*/ 100394 h 265909"/>
                <a:gd name="connsiteX4" fmla="*/ 75974 w 325602"/>
                <a:gd name="connsiteY4" fmla="*/ 0 h 265909"/>
                <a:gd name="connsiteX0" fmla="*/ 75974 w 325602"/>
                <a:gd name="connsiteY0" fmla="*/ 0 h 276099"/>
                <a:gd name="connsiteX1" fmla="*/ 0 w 325602"/>
                <a:gd name="connsiteY1" fmla="*/ 265909 h 276099"/>
                <a:gd name="connsiteX2" fmla="*/ 268622 w 325602"/>
                <a:gd name="connsiteY2" fmla="*/ 227923 h 276099"/>
                <a:gd name="connsiteX3" fmla="*/ 325602 w 325602"/>
                <a:gd name="connsiteY3" fmla="*/ 100394 h 276099"/>
                <a:gd name="connsiteX4" fmla="*/ 75974 w 325602"/>
                <a:gd name="connsiteY4" fmla="*/ 0 h 276099"/>
                <a:gd name="connsiteX0" fmla="*/ 94967 w 344595"/>
                <a:gd name="connsiteY0" fmla="*/ 0 h 274039"/>
                <a:gd name="connsiteX1" fmla="*/ 0 w 344595"/>
                <a:gd name="connsiteY1" fmla="*/ 260483 h 274039"/>
                <a:gd name="connsiteX2" fmla="*/ 287615 w 344595"/>
                <a:gd name="connsiteY2" fmla="*/ 227923 h 274039"/>
                <a:gd name="connsiteX3" fmla="*/ 344595 w 344595"/>
                <a:gd name="connsiteY3" fmla="*/ 100394 h 274039"/>
                <a:gd name="connsiteX4" fmla="*/ 94967 w 344595"/>
                <a:gd name="connsiteY4" fmla="*/ 0 h 274039"/>
                <a:gd name="connsiteX0" fmla="*/ 75973 w 325601"/>
                <a:gd name="connsiteY0" fmla="*/ 0 h 274039"/>
                <a:gd name="connsiteX1" fmla="*/ 0 w 325601"/>
                <a:gd name="connsiteY1" fmla="*/ 260483 h 274039"/>
                <a:gd name="connsiteX2" fmla="*/ 268621 w 325601"/>
                <a:gd name="connsiteY2" fmla="*/ 227923 h 274039"/>
                <a:gd name="connsiteX3" fmla="*/ 325601 w 325601"/>
                <a:gd name="connsiteY3" fmla="*/ 100394 h 274039"/>
                <a:gd name="connsiteX4" fmla="*/ 75973 w 325601"/>
                <a:gd name="connsiteY4" fmla="*/ 0 h 274039"/>
                <a:gd name="connsiteX0" fmla="*/ 103821 w 353449"/>
                <a:gd name="connsiteY0" fmla="*/ 0 h 274039"/>
                <a:gd name="connsiteX1" fmla="*/ 27848 w 353449"/>
                <a:gd name="connsiteY1" fmla="*/ 260483 h 274039"/>
                <a:gd name="connsiteX2" fmla="*/ 296469 w 353449"/>
                <a:gd name="connsiteY2" fmla="*/ 227923 h 274039"/>
                <a:gd name="connsiteX3" fmla="*/ 353449 w 353449"/>
                <a:gd name="connsiteY3" fmla="*/ 100394 h 274039"/>
                <a:gd name="connsiteX4" fmla="*/ 103821 w 353449"/>
                <a:gd name="connsiteY4" fmla="*/ 0 h 274039"/>
                <a:gd name="connsiteX0" fmla="*/ 103821 w 353449"/>
                <a:gd name="connsiteY0" fmla="*/ 0 h 296567"/>
                <a:gd name="connsiteX1" fmla="*/ 27848 w 353449"/>
                <a:gd name="connsiteY1" fmla="*/ 260483 h 296567"/>
                <a:gd name="connsiteX2" fmla="*/ 296469 w 353449"/>
                <a:gd name="connsiteY2" fmla="*/ 227923 h 296567"/>
                <a:gd name="connsiteX3" fmla="*/ 353449 w 353449"/>
                <a:gd name="connsiteY3" fmla="*/ 100394 h 296567"/>
                <a:gd name="connsiteX4" fmla="*/ 103821 w 353449"/>
                <a:gd name="connsiteY4" fmla="*/ 0 h 296567"/>
                <a:gd name="connsiteX0" fmla="*/ 103821 w 353449"/>
                <a:gd name="connsiteY0" fmla="*/ 0 h 296567"/>
                <a:gd name="connsiteX1" fmla="*/ 27848 w 353449"/>
                <a:gd name="connsiteY1" fmla="*/ 260483 h 296567"/>
                <a:gd name="connsiteX2" fmla="*/ 296469 w 353449"/>
                <a:gd name="connsiteY2" fmla="*/ 227923 h 296567"/>
                <a:gd name="connsiteX3" fmla="*/ 353449 w 353449"/>
                <a:gd name="connsiteY3" fmla="*/ 100394 h 296567"/>
                <a:gd name="connsiteX4" fmla="*/ 103821 w 353449"/>
                <a:gd name="connsiteY4" fmla="*/ 0 h 296567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9" h="299910">
                  <a:moveTo>
                    <a:pt x="103821" y="0"/>
                  </a:moveTo>
                  <a:cubicBezTo>
                    <a:pt x="13376" y="77782"/>
                    <a:pt x="-33654" y="190841"/>
                    <a:pt x="27848" y="260483"/>
                  </a:cubicBezTo>
                  <a:cubicBezTo>
                    <a:pt x="109249" y="318369"/>
                    <a:pt x="215068" y="316559"/>
                    <a:pt x="296469" y="227923"/>
                  </a:cubicBezTo>
                  <a:cubicBezTo>
                    <a:pt x="348058" y="147391"/>
                    <a:pt x="323621" y="185744"/>
                    <a:pt x="353449" y="100394"/>
                  </a:cubicBezTo>
                  <a:lnTo>
                    <a:pt x="103821" y="0"/>
                  </a:lnTo>
                  <a:close/>
                </a:path>
              </a:pathLst>
            </a:custGeom>
            <a:solidFill>
              <a:srgbClr val="F3A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" name="자유형: 도형 29">
              <a:extLst>
                <a:ext uri="{FF2B5EF4-FFF2-40B4-BE49-F238E27FC236}">
                  <a16:creationId xmlns:a16="http://schemas.microsoft.com/office/drawing/2014/main" id="{126CCCA6-A15C-4926-8786-7E7A15528918}"/>
                </a:ext>
              </a:extLst>
            </p:cNvPr>
            <p:cNvSpPr/>
            <p:nvPr/>
          </p:nvSpPr>
          <p:spPr>
            <a:xfrm>
              <a:off x="6378493" y="3507475"/>
              <a:ext cx="1291549" cy="752856"/>
            </a:xfrm>
            <a:custGeom>
              <a:avLst/>
              <a:gdLst>
                <a:gd name="connsiteX0" fmla="*/ 1132764 w 1303361"/>
                <a:gd name="connsiteY0" fmla="*/ 23884 h 771098"/>
                <a:gd name="connsiteX1" fmla="*/ 1303361 w 1303361"/>
                <a:gd name="connsiteY1" fmla="*/ 409433 h 771098"/>
                <a:gd name="connsiteX2" fmla="*/ 870044 w 1303361"/>
                <a:gd name="connsiteY2" fmla="*/ 771098 h 771098"/>
                <a:gd name="connsiteX3" fmla="*/ 0 w 1303361"/>
                <a:gd name="connsiteY3" fmla="*/ 0 h 771098"/>
                <a:gd name="connsiteX4" fmla="*/ 1132764 w 1303361"/>
                <a:gd name="connsiteY4" fmla="*/ 23884 h 771098"/>
                <a:gd name="connsiteX0" fmla="*/ 1108881 w 1279478"/>
                <a:gd name="connsiteY0" fmla="*/ 3412 h 750626"/>
                <a:gd name="connsiteX1" fmla="*/ 1279478 w 1279478"/>
                <a:gd name="connsiteY1" fmla="*/ 388961 h 750626"/>
                <a:gd name="connsiteX2" fmla="*/ 846161 w 1279478"/>
                <a:gd name="connsiteY2" fmla="*/ 750626 h 750626"/>
                <a:gd name="connsiteX3" fmla="*/ 0 w 1279478"/>
                <a:gd name="connsiteY3" fmla="*/ 0 h 750626"/>
                <a:gd name="connsiteX4" fmla="*/ 1108881 w 1279478"/>
                <a:gd name="connsiteY4" fmla="*/ 3412 h 750626"/>
                <a:gd name="connsiteX0" fmla="*/ 1108881 w 1279478"/>
                <a:gd name="connsiteY0" fmla="*/ 0 h 754038"/>
                <a:gd name="connsiteX1" fmla="*/ 1279478 w 1279478"/>
                <a:gd name="connsiteY1" fmla="*/ 392373 h 754038"/>
                <a:gd name="connsiteX2" fmla="*/ 846161 w 1279478"/>
                <a:gd name="connsiteY2" fmla="*/ 754038 h 754038"/>
                <a:gd name="connsiteX3" fmla="*/ 0 w 1279478"/>
                <a:gd name="connsiteY3" fmla="*/ 3412 h 754038"/>
                <a:gd name="connsiteX4" fmla="*/ 1108881 w 1279478"/>
                <a:gd name="connsiteY4" fmla="*/ 0 h 754038"/>
                <a:gd name="connsiteX0" fmla="*/ 1108881 w 1279478"/>
                <a:gd name="connsiteY0" fmla="*/ 0 h 754038"/>
                <a:gd name="connsiteX1" fmla="*/ 1279478 w 1279478"/>
                <a:gd name="connsiteY1" fmla="*/ 392373 h 754038"/>
                <a:gd name="connsiteX2" fmla="*/ 846161 w 1279478"/>
                <a:gd name="connsiteY2" fmla="*/ 754038 h 754038"/>
                <a:gd name="connsiteX3" fmla="*/ 0 w 1279478"/>
                <a:gd name="connsiteY3" fmla="*/ 3412 h 754038"/>
                <a:gd name="connsiteX4" fmla="*/ 1108881 w 1279478"/>
                <a:gd name="connsiteY4" fmla="*/ 0 h 754038"/>
                <a:gd name="connsiteX0" fmla="*/ 1108881 w 1279478"/>
                <a:gd name="connsiteY0" fmla="*/ 0 h 740390"/>
                <a:gd name="connsiteX1" fmla="*/ 1279478 w 1279478"/>
                <a:gd name="connsiteY1" fmla="*/ 392373 h 740390"/>
                <a:gd name="connsiteX2" fmla="*/ 859809 w 1279478"/>
                <a:gd name="connsiteY2" fmla="*/ 740390 h 740390"/>
                <a:gd name="connsiteX3" fmla="*/ 0 w 1279478"/>
                <a:gd name="connsiteY3" fmla="*/ 3412 h 740390"/>
                <a:gd name="connsiteX4" fmla="*/ 1108881 w 1279478"/>
                <a:gd name="connsiteY4" fmla="*/ 0 h 740390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20952 w 1291549"/>
                <a:gd name="connsiteY0" fmla="*/ 0 h 743802"/>
                <a:gd name="connsiteX1" fmla="*/ 1291549 w 1291549"/>
                <a:gd name="connsiteY1" fmla="*/ 392373 h 743802"/>
                <a:gd name="connsiteX2" fmla="*/ 868468 w 1291549"/>
                <a:gd name="connsiteY2" fmla="*/ 743802 h 743802"/>
                <a:gd name="connsiteX3" fmla="*/ 0 w 1291549"/>
                <a:gd name="connsiteY3" fmla="*/ 6430 h 743802"/>
                <a:gd name="connsiteX4" fmla="*/ 1120952 w 1291549"/>
                <a:gd name="connsiteY4" fmla="*/ 0 h 743802"/>
                <a:gd name="connsiteX0" fmla="*/ 1120952 w 1291549"/>
                <a:gd name="connsiteY0" fmla="*/ 0 h 743802"/>
                <a:gd name="connsiteX1" fmla="*/ 1291549 w 1291549"/>
                <a:gd name="connsiteY1" fmla="*/ 392373 h 743802"/>
                <a:gd name="connsiteX2" fmla="*/ 868468 w 1291549"/>
                <a:gd name="connsiteY2" fmla="*/ 743802 h 743802"/>
                <a:gd name="connsiteX3" fmla="*/ 0 w 1291549"/>
                <a:gd name="connsiteY3" fmla="*/ 6430 h 743802"/>
                <a:gd name="connsiteX4" fmla="*/ 1120952 w 1291549"/>
                <a:gd name="connsiteY4" fmla="*/ 0 h 743802"/>
                <a:gd name="connsiteX0" fmla="*/ 1120952 w 1291549"/>
                <a:gd name="connsiteY0" fmla="*/ 0 h 752856"/>
                <a:gd name="connsiteX1" fmla="*/ 1291549 w 1291549"/>
                <a:gd name="connsiteY1" fmla="*/ 392373 h 752856"/>
                <a:gd name="connsiteX2" fmla="*/ 865450 w 1291549"/>
                <a:gd name="connsiteY2" fmla="*/ 752856 h 752856"/>
                <a:gd name="connsiteX3" fmla="*/ 0 w 1291549"/>
                <a:gd name="connsiteY3" fmla="*/ 6430 h 752856"/>
                <a:gd name="connsiteX4" fmla="*/ 1120952 w 1291549"/>
                <a:gd name="connsiteY4" fmla="*/ 0 h 752856"/>
                <a:gd name="connsiteX0" fmla="*/ 1120952 w 1291549"/>
                <a:gd name="connsiteY0" fmla="*/ 0 h 752856"/>
                <a:gd name="connsiteX1" fmla="*/ 1291549 w 1291549"/>
                <a:gd name="connsiteY1" fmla="*/ 392373 h 752856"/>
                <a:gd name="connsiteX2" fmla="*/ 865450 w 1291549"/>
                <a:gd name="connsiteY2" fmla="*/ 752856 h 752856"/>
                <a:gd name="connsiteX3" fmla="*/ 0 w 1291549"/>
                <a:gd name="connsiteY3" fmla="*/ 6430 h 752856"/>
                <a:gd name="connsiteX4" fmla="*/ 1120952 w 1291549"/>
                <a:gd name="connsiteY4" fmla="*/ 0 h 75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549" h="752856">
                  <a:moveTo>
                    <a:pt x="1120952" y="0"/>
                  </a:moveTo>
                  <a:lnTo>
                    <a:pt x="1291549" y="392373"/>
                  </a:lnTo>
                  <a:cubicBezTo>
                    <a:pt x="1112991" y="495868"/>
                    <a:pt x="1095187" y="659596"/>
                    <a:pt x="865450" y="752856"/>
                  </a:cubicBezTo>
                  <a:cubicBezTo>
                    <a:pt x="620927" y="501465"/>
                    <a:pt x="279431" y="259656"/>
                    <a:pt x="0" y="6430"/>
                  </a:cubicBezTo>
                  <a:lnTo>
                    <a:pt x="1120952" y="0"/>
                  </a:lnTo>
                  <a:close/>
                </a:path>
              </a:pathLst>
            </a:custGeom>
            <a:solidFill>
              <a:srgbClr val="F3A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" name="자유형: 도형 30">
              <a:extLst>
                <a:ext uri="{FF2B5EF4-FFF2-40B4-BE49-F238E27FC236}">
                  <a16:creationId xmlns:a16="http://schemas.microsoft.com/office/drawing/2014/main" id="{D957CEF1-3D5E-44AF-A70A-01C72EF17E29}"/>
                </a:ext>
              </a:extLst>
            </p:cNvPr>
            <p:cNvSpPr/>
            <p:nvPr/>
          </p:nvSpPr>
          <p:spPr>
            <a:xfrm>
              <a:off x="4473055" y="2964975"/>
              <a:ext cx="2816358" cy="1884987"/>
            </a:xfrm>
            <a:custGeom>
              <a:avLst/>
              <a:gdLst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2804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2804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2804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63056"/>
                <a:gd name="connsiteX1" fmla="*/ 0 w 2808027"/>
                <a:gd name="connsiteY1" fmla="*/ 928048 h 1863056"/>
                <a:gd name="connsiteX2" fmla="*/ 2019868 w 2808027"/>
                <a:gd name="connsiteY2" fmla="*/ 1859508 h 1863056"/>
                <a:gd name="connsiteX3" fmla="*/ 1941394 w 2808027"/>
                <a:gd name="connsiteY3" fmla="*/ 1620672 h 1863056"/>
                <a:gd name="connsiteX4" fmla="*/ 2265528 w 2808027"/>
                <a:gd name="connsiteY4" fmla="*/ 1719618 h 1863056"/>
                <a:gd name="connsiteX5" fmla="*/ 2187053 w 2808027"/>
                <a:gd name="connsiteY5" fmla="*/ 1528549 h 1863056"/>
                <a:gd name="connsiteX6" fmla="*/ 2518012 w 2808027"/>
                <a:gd name="connsiteY6" fmla="*/ 1624084 h 1863056"/>
                <a:gd name="connsiteX7" fmla="*/ 2429301 w 2808027"/>
                <a:gd name="connsiteY7" fmla="*/ 1371600 h 1863056"/>
                <a:gd name="connsiteX8" fmla="*/ 2808027 w 2808027"/>
                <a:gd name="connsiteY8" fmla="*/ 1501254 h 1863056"/>
                <a:gd name="connsiteX9" fmla="*/ 2770495 w 2808027"/>
                <a:gd name="connsiteY9" fmla="*/ 1276066 h 1863056"/>
                <a:gd name="connsiteX10" fmla="*/ 1897039 w 2808027"/>
                <a:gd name="connsiteY10" fmla="*/ 542499 h 1863056"/>
                <a:gd name="connsiteX11" fmla="*/ 1716206 w 2808027"/>
                <a:gd name="connsiteY11" fmla="*/ 98946 h 1863056"/>
                <a:gd name="connsiteX12" fmla="*/ 1392071 w 2808027"/>
                <a:gd name="connsiteY12" fmla="*/ 0 h 1863056"/>
                <a:gd name="connsiteX13" fmla="*/ 283191 w 2808027"/>
                <a:gd name="connsiteY13" fmla="*/ 180833 h 1863056"/>
                <a:gd name="connsiteX0" fmla="*/ 283191 w 2808027"/>
                <a:gd name="connsiteY0" fmla="*/ 180833 h 1863056"/>
                <a:gd name="connsiteX1" fmla="*/ 0 w 2808027"/>
                <a:gd name="connsiteY1" fmla="*/ 928048 h 1863056"/>
                <a:gd name="connsiteX2" fmla="*/ 2019868 w 2808027"/>
                <a:gd name="connsiteY2" fmla="*/ 1859508 h 1863056"/>
                <a:gd name="connsiteX3" fmla="*/ 1941394 w 2808027"/>
                <a:gd name="connsiteY3" fmla="*/ 1620672 h 1863056"/>
                <a:gd name="connsiteX4" fmla="*/ 2265528 w 2808027"/>
                <a:gd name="connsiteY4" fmla="*/ 1719618 h 1863056"/>
                <a:gd name="connsiteX5" fmla="*/ 2187053 w 2808027"/>
                <a:gd name="connsiteY5" fmla="*/ 1528549 h 1863056"/>
                <a:gd name="connsiteX6" fmla="*/ 2518012 w 2808027"/>
                <a:gd name="connsiteY6" fmla="*/ 1624084 h 1863056"/>
                <a:gd name="connsiteX7" fmla="*/ 2429301 w 2808027"/>
                <a:gd name="connsiteY7" fmla="*/ 1371600 h 1863056"/>
                <a:gd name="connsiteX8" fmla="*/ 2808027 w 2808027"/>
                <a:gd name="connsiteY8" fmla="*/ 1501254 h 1863056"/>
                <a:gd name="connsiteX9" fmla="*/ 2770495 w 2808027"/>
                <a:gd name="connsiteY9" fmla="*/ 1276066 h 1863056"/>
                <a:gd name="connsiteX10" fmla="*/ 1897039 w 2808027"/>
                <a:gd name="connsiteY10" fmla="*/ 542499 h 1863056"/>
                <a:gd name="connsiteX11" fmla="*/ 1716206 w 2808027"/>
                <a:gd name="connsiteY11" fmla="*/ 98946 h 1863056"/>
                <a:gd name="connsiteX12" fmla="*/ 1392071 w 2808027"/>
                <a:gd name="connsiteY12" fmla="*/ 0 h 1863056"/>
                <a:gd name="connsiteX13" fmla="*/ 283191 w 2808027"/>
                <a:gd name="connsiteY13" fmla="*/ 180833 h 1863056"/>
                <a:gd name="connsiteX0" fmla="*/ 283191 w 2808027"/>
                <a:gd name="connsiteY0" fmla="*/ 180833 h 1876894"/>
                <a:gd name="connsiteX1" fmla="*/ 0 w 2808027"/>
                <a:gd name="connsiteY1" fmla="*/ 928048 h 1876894"/>
                <a:gd name="connsiteX2" fmla="*/ 2019868 w 2808027"/>
                <a:gd name="connsiteY2" fmla="*/ 1859508 h 1876894"/>
                <a:gd name="connsiteX3" fmla="*/ 1941394 w 2808027"/>
                <a:gd name="connsiteY3" fmla="*/ 1620672 h 1876894"/>
                <a:gd name="connsiteX4" fmla="*/ 2265528 w 2808027"/>
                <a:gd name="connsiteY4" fmla="*/ 1719618 h 1876894"/>
                <a:gd name="connsiteX5" fmla="*/ 2187053 w 2808027"/>
                <a:gd name="connsiteY5" fmla="*/ 1528549 h 1876894"/>
                <a:gd name="connsiteX6" fmla="*/ 2518012 w 2808027"/>
                <a:gd name="connsiteY6" fmla="*/ 1624084 h 1876894"/>
                <a:gd name="connsiteX7" fmla="*/ 2429301 w 2808027"/>
                <a:gd name="connsiteY7" fmla="*/ 1371600 h 1876894"/>
                <a:gd name="connsiteX8" fmla="*/ 2808027 w 2808027"/>
                <a:gd name="connsiteY8" fmla="*/ 1501254 h 1876894"/>
                <a:gd name="connsiteX9" fmla="*/ 2770495 w 2808027"/>
                <a:gd name="connsiteY9" fmla="*/ 1276066 h 1876894"/>
                <a:gd name="connsiteX10" fmla="*/ 1897039 w 2808027"/>
                <a:gd name="connsiteY10" fmla="*/ 542499 h 1876894"/>
                <a:gd name="connsiteX11" fmla="*/ 1716206 w 2808027"/>
                <a:gd name="connsiteY11" fmla="*/ 98946 h 1876894"/>
                <a:gd name="connsiteX12" fmla="*/ 1392071 w 2808027"/>
                <a:gd name="connsiteY12" fmla="*/ 0 h 1876894"/>
                <a:gd name="connsiteX13" fmla="*/ 283191 w 2808027"/>
                <a:gd name="connsiteY13" fmla="*/ 180833 h 1876894"/>
                <a:gd name="connsiteX0" fmla="*/ 283191 w 2808027"/>
                <a:gd name="connsiteY0" fmla="*/ 180833 h 1878386"/>
                <a:gd name="connsiteX1" fmla="*/ 0 w 2808027"/>
                <a:gd name="connsiteY1" fmla="*/ 928048 h 1878386"/>
                <a:gd name="connsiteX2" fmla="*/ 2019868 w 2808027"/>
                <a:gd name="connsiteY2" fmla="*/ 1859508 h 1878386"/>
                <a:gd name="connsiteX3" fmla="*/ 1941394 w 2808027"/>
                <a:gd name="connsiteY3" fmla="*/ 1620672 h 1878386"/>
                <a:gd name="connsiteX4" fmla="*/ 2265528 w 2808027"/>
                <a:gd name="connsiteY4" fmla="*/ 1719618 h 1878386"/>
                <a:gd name="connsiteX5" fmla="*/ 2187053 w 2808027"/>
                <a:gd name="connsiteY5" fmla="*/ 1528549 h 1878386"/>
                <a:gd name="connsiteX6" fmla="*/ 2518012 w 2808027"/>
                <a:gd name="connsiteY6" fmla="*/ 1624084 h 1878386"/>
                <a:gd name="connsiteX7" fmla="*/ 2429301 w 2808027"/>
                <a:gd name="connsiteY7" fmla="*/ 1371600 h 1878386"/>
                <a:gd name="connsiteX8" fmla="*/ 2808027 w 2808027"/>
                <a:gd name="connsiteY8" fmla="*/ 1501254 h 1878386"/>
                <a:gd name="connsiteX9" fmla="*/ 2770495 w 2808027"/>
                <a:gd name="connsiteY9" fmla="*/ 1276066 h 1878386"/>
                <a:gd name="connsiteX10" fmla="*/ 1897039 w 2808027"/>
                <a:gd name="connsiteY10" fmla="*/ 542499 h 1878386"/>
                <a:gd name="connsiteX11" fmla="*/ 1716206 w 2808027"/>
                <a:gd name="connsiteY11" fmla="*/ 98946 h 1878386"/>
                <a:gd name="connsiteX12" fmla="*/ 1392071 w 2808027"/>
                <a:gd name="connsiteY12" fmla="*/ 0 h 1878386"/>
                <a:gd name="connsiteX13" fmla="*/ 283191 w 2808027"/>
                <a:gd name="connsiteY13" fmla="*/ 180833 h 1878386"/>
                <a:gd name="connsiteX0" fmla="*/ 283191 w 2808027"/>
                <a:gd name="connsiteY0" fmla="*/ 180833 h 1878386"/>
                <a:gd name="connsiteX1" fmla="*/ 0 w 2808027"/>
                <a:gd name="connsiteY1" fmla="*/ 928048 h 1878386"/>
                <a:gd name="connsiteX2" fmla="*/ 2019868 w 2808027"/>
                <a:gd name="connsiteY2" fmla="*/ 1859508 h 1878386"/>
                <a:gd name="connsiteX3" fmla="*/ 1941394 w 2808027"/>
                <a:gd name="connsiteY3" fmla="*/ 1620672 h 1878386"/>
                <a:gd name="connsiteX4" fmla="*/ 2265528 w 2808027"/>
                <a:gd name="connsiteY4" fmla="*/ 1719618 h 1878386"/>
                <a:gd name="connsiteX5" fmla="*/ 2187053 w 2808027"/>
                <a:gd name="connsiteY5" fmla="*/ 1528549 h 1878386"/>
                <a:gd name="connsiteX6" fmla="*/ 2518012 w 2808027"/>
                <a:gd name="connsiteY6" fmla="*/ 1624084 h 1878386"/>
                <a:gd name="connsiteX7" fmla="*/ 2429301 w 2808027"/>
                <a:gd name="connsiteY7" fmla="*/ 1371600 h 1878386"/>
                <a:gd name="connsiteX8" fmla="*/ 2808027 w 2808027"/>
                <a:gd name="connsiteY8" fmla="*/ 1501254 h 1878386"/>
                <a:gd name="connsiteX9" fmla="*/ 2770495 w 2808027"/>
                <a:gd name="connsiteY9" fmla="*/ 1276066 h 1878386"/>
                <a:gd name="connsiteX10" fmla="*/ 1897039 w 2808027"/>
                <a:gd name="connsiteY10" fmla="*/ 542499 h 1878386"/>
                <a:gd name="connsiteX11" fmla="*/ 1716206 w 2808027"/>
                <a:gd name="connsiteY11" fmla="*/ 98946 h 1878386"/>
                <a:gd name="connsiteX12" fmla="*/ 1392071 w 2808027"/>
                <a:gd name="connsiteY12" fmla="*/ 0 h 1878386"/>
                <a:gd name="connsiteX13" fmla="*/ 283191 w 2808027"/>
                <a:gd name="connsiteY13" fmla="*/ 180833 h 1878386"/>
                <a:gd name="connsiteX0" fmla="*/ 283191 w 2808027"/>
                <a:gd name="connsiteY0" fmla="*/ 180833 h 1859509"/>
                <a:gd name="connsiteX1" fmla="*/ 0 w 2808027"/>
                <a:gd name="connsiteY1" fmla="*/ 928048 h 1859509"/>
                <a:gd name="connsiteX2" fmla="*/ 1122528 w 2808027"/>
                <a:gd name="connsiteY2" fmla="*/ 1579728 h 1859509"/>
                <a:gd name="connsiteX3" fmla="*/ 2019868 w 2808027"/>
                <a:gd name="connsiteY3" fmla="*/ 1859508 h 1859509"/>
                <a:gd name="connsiteX4" fmla="*/ 1941394 w 2808027"/>
                <a:gd name="connsiteY4" fmla="*/ 1620672 h 1859509"/>
                <a:gd name="connsiteX5" fmla="*/ 2265528 w 2808027"/>
                <a:gd name="connsiteY5" fmla="*/ 1719618 h 1859509"/>
                <a:gd name="connsiteX6" fmla="*/ 2187053 w 2808027"/>
                <a:gd name="connsiteY6" fmla="*/ 1528549 h 1859509"/>
                <a:gd name="connsiteX7" fmla="*/ 2518012 w 2808027"/>
                <a:gd name="connsiteY7" fmla="*/ 1624084 h 1859509"/>
                <a:gd name="connsiteX8" fmla="*/ 2429301 w 2808027"/>
                <a:gd name="connsiteY8" fmla="*/ 1371600 h 1859509"/>
                <a:gd name="connsiteX9" fmla="*/ 2808027 w 2808027"/>
                <a:gd name="connsiteY9" fmla="*/ 1501254 h 1859509"/>
                <a:gd name="connsiteX10" fmla="*/ 2770495 w 2808027"/>
                <a:gd name="connsiteY10" fmla="*/ 1276066 h 1859509"/>
                <a:gd name="connsiteX11" fmla="*/ 1897039 w 2808027"/>
                <a:gd name="connsiteY11" fmla="*/ 542499 h 1859509"/>
                <a:gd name="connsiteX12" fmla="*/ 1716206 w 2808027"/>
                <a:gd name="connsiteY12" fmla="*/ 98946 h 1859509"/>
                <a:gd name="connsiteX13" fmla="*/ 1392071 w 2808027"/>
                <a:gd name="connsiteY13" fmla="*/ 0 h 1859509"/>
                <a:gd name="connsiteX14" fmla="*/ 283191 w 2808027"/>
                <a:gd name="connsiteY14" fmla="*/ 180833 h 1859509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098644 w 2808027"/>
                <a:gd name="connsiteY2" fmla="*/ 160702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098644 w 2808027"/>
                <a:gd name="connsiteY2" fmla="*/ 160702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098644 w 2808027"/>
                <a:gd name="connsiteY2" fmla="*/ 160702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77464"/>
                <a:gd name="connsiteX1" fmla="*/ 0 w 2808027"/>
                <a:gd name="connsiteY1" fmla="*/ 928048 h 1877464"/>
                <a:gd name="connsiteX2" fmla="*/ 1119115 w 2808027"/>
                <a:gd name="connsiteY2" fmla="*/ 1624084 h 1877464"/>
                <a:gd name="connsiteX3" fmla="*/ 2019868 w 2808027"/>
                <a:gd name="connsiteY3" fmla="*/ 1859508 h 1877464"/>
                <a:gd name="connsiteX4" fmla="*/ 1941394 w 2808027"/>
                <a:gd name="connsiteY4" fmla="*/ 1620672 h 1877464"/>
                <a:gd name="connsiteX5" fmla="*/ 2265528 w 2808027"/>
                <a:gd name="connsiteY5" fmla="*/ 1719618 h 1877464"/>
                <a:gd name="connsiteX6" fmla="*/ 2187053 w 2808027"/>
                <a:gd name="connsiteY6" fmla="*/ 1528549 h 1877464"/>
                <a:gd name="connsiteX7" fmla="*/ 2518012 w 2808027"/>
                <a:gd name="connsiteY7" fmla="*/ 1624084 h 1877464"/>
                <a:gd name="connsiteX8" fmla="*/ 2429301 w 2808027"/>
                <a:gd name="connsiteY8" fmla="*/ 1371600 h 1877464"/>
                <a:gd name="connsiteX9" fmla="*/ 2808027 w 2808027"/>
                <a:gd name="connsiteY9" fmla="*/ 1501254 h 1877464"/>
                <a:gd name="connsiteX10" fmla="*/ 2770495 w 2808027"/>
                <a:gd name="connsiteY10" fmla="*/ 1276066 h 1877464"/>
                <a:gd name="connsiteX11" fmla="*/ 1897039 w 2808027"/>
                <a:gd name="connsiteY11" fmla="*/ 542499 h 1877464"/>
                <a:gd name="connsiteX12" fmla="*/ 1716206 w 2808027"/>
                <a:gd name="connsiteY12" fmla="*/ 98946 h 1877464"/>
                <a:gd name="connsiteX13" fmla="*/ 1392071 w 2808027"/>
                <a:gd name="connsiteY13" fmla="*/ 0 h 1877464"/>
                <a:gd name="connsiteX14" fmla="*/ 283191 w 2808027"/>
                <a:gd name="connsiteY14" fmla="*/ 180833 h 1877464"/>
                <a:gd name="connsiteX0" fmla="*/ 283191 w 2808027"/>
                <a:gd name="connsiteY0" fmla="*/ 180833 h 1877464"/>
                <a:gd name="connsiteX1" fmla="*/ 0 w 2808027"/>
                <a:gd name="connsiteY1" fmla="*/ 928048 h 1877464"/>
                <a:gd name="connsiteX2" fmla="*/ 1119115 w 2808027"/>
                <a:gd name="connsiteY2" fmla="*/ 1624084 h 1877464"/>
                <a:gd name="connsiteX3" fmla="*/ 2019868 w 2808027"/>
                <a:gd name="connsiteY3" fmla="*/ 1859508 h 1877464"/>
                <a:gd name="connsiteX4" fmla="*/ 1941394 w 2808027"/>
                <a:gd name="connsiteY4" fmla="*/ 1620672 h 1877464"/>
                <a:gd name="connsiteX5" fmla="*/ 2265528 w 2808027"/>
                <a:gd name="connsiteY5" fmla="*/ 1719618 h 1877464"/>
                <a:gd name="connsiteX6" fmla="*/ 2187053 w 2808027"/>
                <a:gd name="connsiteY6" fmla="*/ 1528549 h 1877464"/>
                <a:gd name="connsiteX7" fmla="*/ 2518012 w 2808027"/>
                <a:gd name="connsiteY7" fmla="*/ 1624084 h 1877464"/>
                <a:gd name="connsiteX8" fmla="*/ 2429301 w 2808027"/>
                <a:gd name="connsiteY8" fmla="*/ 1371600 h 1877464"/>
                <a:gd name="connsiteX9" fmla="*/ 2808027 w 2808027"/>
                <a:gd name="connsiteY9" fmla="*/ 1501254 h 1877464"/>
                <a:gd name="connsiteX10" fmla="*/ 2770495 w 2808027"/>
                <a:gd name="connsiteY10" fmla="*/ 1276066 h 1877464"/>
                <a:gd name="connsiteX11" fmla="*/ 1897039 w 2808027"/>
                <a:gd name="connsiteY11" fmla="*/ 542499 h 1877464"/>
                <a:gd name="connsiteX12" fmla="*/ 1716206 w 2808027"/>
                <a:gd name="connsiteY12" fmla="*/ 98946 h 1877464"/>
                <a:gd name="connsiteX13" fmla="*/ 1392071 w 2808027"/>
                <a:gd name="connsiteY13" fmla="*/ 0 h 1877464"/>
                <a:gd name="connsiteX14" fmla="*/ 283191 w 2808027"/>
                <a:gd name="connsiteY14" fmla="*/ 180833 h 1877464"/>
                <a:gd name="connsiteX0" fmla="*/ 283191 w 2808027"/>
                <a:gd name="connsiteY0" fmla="*/ 180833 h 1879902"/>
                <a:gd name="connsiteX1" fmla="*/ 0 w 2808027"/>
                <a:gd name="connsiteY1" fmla="*/ 928048 h 1879902"/>
                <a:gd name="connsiteX2" fmla="*/ 1119115 w 2808027"/>
                <a:gd name="connsiteY2" fmla="*/ 1624084 h 1879902"/>
                <a:gd name="connsiteX3" fmla="*/ 2019868 w 2808027"/>
                <a:gd name="connsiteY3" fmla="*/ 1859508 h 1879902"/>
                <a:gd name="connsiteX4" fmla="*/ 1941394 w 2808027"/>
                <a:gd name="connsiteY4" fmla="*/ 1620672 h 1879902"/>
                <a:gd name="connsiteX5" fmla="*/ 2265528 w 2808027"/>
                <a:gd name="connsiteY5" fmla="*/ 1719618 h 1879902"/>
                <a:gd name="connsiteX6" fmla="*/ 2187053 w 2808027"/>
                <a:gd name="connsiteY6" fmla="*/ 1528549 h 1879902"/>
                <a:gd name="connsiteX7" fmla="*/ 2518012 w 2808027"/>
                <a:gd name="connsiteY7" fmla="*/ 1624084 h 1879902"/>
                <a:gd name="connsiteX8" fmla="*/ 2429301 w 2808027"/>
                <a:gd name="connsiteY8" fmla="*/ 1371600 h 1879902"/>
                <a:gd name="connsiteX9" fmla="*/ 2808027 w 2808027"/>
                <a:gd name="connsiteY9" fmla="*/ 1501254 h 1879902"/>
                <a:gd name="connsiteX10" fmla="*/ 2770495 w 2808027"/>
                <a:gd name="connsiteY10" fmla="*/ 1276066 h 1879902"/>
                <a:gd name="connsiteX11" fmla="*/ 1897039 w 2808027"/>
                <a:gd name="connsiteY11" fmla="*/ 542499 h 1879902"/>
                <a:gd name="connsiteX12" fmla="*/ 1716206 w 2808027"/>
                <a:gd name="connsiteY12" fmla="*/ 98946 h 1879902"/>
                <a:gd name="connsiteX13" fmla="*/ 1392071 w 2808027"/>
                <a:gd name="connsiteY13" fmla="*/ 0 h 1879902"/>
                <a:gd name="connsiteX14" fmla="*/ 283191 w 2808027"/>
                <a:gd name="connsiteY14" fmla="*/ 180833 h 1879902"/>
                <a:gd name="connsiteX0" fmla="*/ 283191 w 2808027"/>
                <a:gd name="connsiteY0" fmla="*/ 180833 h 1876879"/>
                <a:gd name="connsiteX1" fmla="*/ 0 w 2808027"/>
                <a:gd name="connsiteY1" fmla="*/ 928048 h 1876879"/>
                <a:gd name="connsiteX2" fmla="*/ 1119115 w 2808027"/>
                <a:gd name="connsiteY2" fmla="*/ 1624084 h 1876879"/>
                <a:gd name="connsiteX3" fmla="*/ 2019868 w 2808027"/>
                <a:gd name="connsiteY3" fmla="*/ 1859508 h 1876879"/>
                <a:gd name="connsiteX4" fmla="*/ 1941394 w 2808027"/>
                <a:gd name="connsiteY4" fmla="*/ 1620672 h 1876879"/>
                <a:gd name="connsiteX5" fmla="*/ 2265528 w 2808027"/>
                <a:gd name="connsiteY5" fmla="*/ 1719618 h 1876879"/>
                <a:gd name="connsiteX6" fmla="*/ 2187053 w 2808027"/>
                <a:gd name="connsiteY6" fmla="*/ 1528549 h 1876879"/>
                <a:gd name="connsiteX7" fmla="*/ 2518012 w 2808027"/>
                <a:gd name="connsiteY7" fmla="*/ 1624084 h 1876879"/>
                <a:gd name="connsiteX8" fmla="*/ 2429301 w 2808027"/>
                <a:gd name="connsiteY8" fmla="*/ 1371600 h 1876879"/>
                <a:gd name="connsiteX9" fmla="*/ 2808027 w 2808027"/>
                <a:gd name="connsiteY9" fmla="*/ 1501254 h 1876879"/>
                <a:gd name="connsiteX10" fmla="*/ 2770495 w 2808027"/>
                <a:gd name="connsiteY10" fmla="*/ 1276066 h 1876879"/>
                <a:gd name="connsiteX11" fmla="*/ 1897039 w 2808027"/>
                <a:gd name="connsiteY11" fmla="*/ 542499 h 1876879"/>
                <a:gd name="connsiteX12" fmla="*/ 1716206 w 2808027"/>
                <a:gd name="connsiteY12" fmla="*/ 98946 h 1876879"/>
                <a:gd name="connsiteX13" fmla="*/ 1392071 w 2808027"/>
                <a:gd name="connsiteY13" fmla="*/ 0 h 1876879"/>
                <a:gd name="connsiteX14" fmla="*/ 283191 w 2808027"/>
                <a:gd name="connsiteY14" fmla="*/ 180833 h 1876879"/>
                <a:gd name="connsiteX0" fmla="*/ 283191 w 2808027"/>
                <a:gd name="connsiteY0" fmla="*/ 180833 h 1876879"/>
                <a:gd name="connsiteX1" fmla="*/ 0 w 2808027"/>
                <a:gd name="connsiteY1" fmla="*/ 928048 h 1876879"/>
                <a:gd name="connsiteX2" fmla="*/ 1119115 w 2808027"/>
                <a:gd name="connsiteY2" fmla="*/ 1624084 h 1876879"/>
                <a:gd name="connsiteX3" fmla="*/ 2019868 w 2808027"/>
                <a:gd name="connsiteY3" fmla="*/ 1859508 h 1876879"/>
                <a:gd name="connsiteX4" fmla="*/ 1941394 w 2808027"/>
                <a:gd name="connsiteY4" fmla="*/ 1620672 h 1876879"/>
                <a:gd name="connsiteX5" fmla="*/ 2265528 w 2808027"/>
                <a:gd name="connsiteY5" fmla="*/ 1719618 h 1876879"/>
                <a:gd name="connsiteX6" fmla="*/ 2187053 w 2808027"/>
                <a:gd name="connsiteY6" fmla="*/ 1528549 h 1876879"/>
                <a:gd name="connsiteX7" fmla="*/ 2518012 w 2808027"/>
                <a:gd name="connsiteY7" fmla="*/ 1624084 h 1876879"/>
                <a:gd name="connsiteX8" fmla="*/ 2429301 w 2808027"/>
                <a:gd name="connsiteY8" fmla="*/ 1371600 h 1876879"/>
                <a:gd name="connsiteX9" fmla="*/ 2808027 w 2808027"/>
                <a:gd name="connsiteY9" fmla="*/ 1501254 h 1876879"/>
                <a:gd name="connsiteX10" fmla="*/ 2770495 w 2808027"/>
                <a:gd name="connsiteY10" fmla="*/ 1276066 h 1876879"/>
                <a:gd name="connsiteX11" fmla="*/ 1897039 w 2808027"/>
                <a:gd name="connsiteY11" fmla="*/ 542499 h 1876879"/>
                <a:gd name="connsiteX12" fmla="*/ 1716206 w 2808027"/>
                <a:gd name="connsiteY12" fmla="*/ 98946 h 1876879"/>
                <a:gd name="connsiteX13" fmla="*/ 1392071 w 2808027"/>
                <a:gd name="connsiteY13" fmla="*/ 0 h 1876879"/>
                <a:gd name="connsiteX14" fmla="*/ 283191 w 2808027"/>
                <a:gd name="connsiteY14" fmla="*/ 180833 h 1876879"/>
                <a:gd name="connsiteX0" fmla="*/ 283191 w 2808027"/>
                <a:gd name="connsiteY0" fmla="*/ 180833 h 1876680"/>
                <a:gd name="connsiteX1" fmla="*/ 0 w 2808027"/>
                <a:gd name="connsiteY1" fmla="*/ 928048 h 1876680"/>
                <a:gd name="connsiteX2" fmla="*/ 1119115 w 2808027"/>
                <a:gd name="connsiteY2" fmla="*/ 1624084 h 1876680"/>
                <a:gd name="connsiteX3" fmla="*/ 2019868 w 2808027"/>
                <a:gd name="connsiteY3" fmla="*/ 1859508 h 1876680"/>
                <a:gd name="connsiteX4" fmla="*/ 1941394 w 2808027"/>
                <a:gd name="connsiteY4" fmla="*/ 1620672 h 1876680"/>
                <a:gd name="connsiteX5" fmla="*/ 2265528 w 2808027"/>
                <a:gd name="connsiteY5" fmla="*/ 1719618 h 1876680"/>
                <a:gd name="connsiteX6" fmla="*/ 2187053 w 2808027"/>
                <a:gd name="connsiteY6" fmla="*/ 1528549 h 1876680"/>
                <a:gd name="connsiteX7" fmla="*/ 2518012 w 2808027"/>
                <a:gd name="connsiteY7" fmla="*/ 1624084 h 1876680"/>
                <a:gd name="connsiteX8" fmla="*/ 2429301 w 2808027"/>
                <a:gd name="connsiteY8" fmla="*/ 1371600 h 1876680"/>
                <a:gd name="connsiteX9" fmla="*/ 2808027 w 2808027"/>
                <a:gd name="connsiteY9" fmla="*/ 1501254 h 1876680"/>
                <a:gd name="connsiteX10" fmla="*/ 2770495 w 2808027"/>
                <a:gd name="connsiteY10" fmla="*/ 1276066 h 1876680"/>
                <a:gd name="connsiteX11" fmla="*/ 1897039 w 2808027"/>
                <a:gd name="connsiteY11" fmla="*/ 542499 h 1876680"/>
                <a:gd name="connsiteX12" fmla="*/ 1716206 w 2808027"/>
                <a:gd name="connsiteY12" fmla="*/ 98946 h 1876680"/>
                <a:gd name="connsiteX13" fmla="*/ 1392071 w 2808027"/>
                <a:gd name="connsiteY13" fmla="*/ 0 h 1876680"/>
                <a:gd name="connsiteX14" fmla="*/ 283191 w 2808027"/>
                <a:gd name="connsiteY14" fmla="*/ 180833 h 1876680"/>
                <a:gd name="connsiteX0" fmla="*/ 283191 w 2808027"/>
                <a:gd name="connsiteY0" fmla="*/ 180833 h 1880087"/>
                <a:gd name="connsiteX1" fmla="*/ 0 w 2808027"/>
                <a:gd name="connsiteY1" fmla="*/ 928048 h 1880087"/>
                <a:gd name="connsiteX2" fmla="*/ 1119115 w 2808027"/>
                <a:gd name="connsiteY2" fmla="*/ 1624084 h 1880087"/>
                <a:gd name="connsiteX3" fmla="*/ 2019868 w 2808027"/>
                <a:gd name="connsiteY3" fmla="*/ 1859508 h 1880087"/>
                <a:gd name="connsiteX4" fmla="*/ 1941394 w 2808027"/>
                <a:gd name="connsiteY4" fmla="*/ 1620672 h 1880087"/>
                <a:gd name="connsiteX5" fmla="*/ 2265528 w 2808027"/>
                <a:gd name="connsiteY5" fmla="*/ 1719618 h 1880087"/>
                <a:gd name="connsiteX6" fmla="*/ 2187053 w 2808027"/>
                <a:gd name="connsiteY6" fmla="*/ 1528549 h 1880087"/>
                <a:gd name="connsiteX7" fmla="*/ 2518012 w 2808027"/>
                <a:gd name="connsiteY7" fmla="*/ 1624084 h 1880087"/>
                <a:gd name="connsiteX8" fmla="*/ 2429301 w 2808027"/>
                <a:gd name="connsiteY8" fmla="*/ 1371600 h 1880087"/>
                <a:gd name="connsiteX9" fmla="*/ 2808027 w 2808027"/>
                <a:gd name="connsiteY9" fmla="*/ 1501254 h 1880087"/>
                <a:gd name="connsiteX10" fmla="*/ 2770495 w 2808027"/>
                <a:gd name="connsiteY10" fmla="*/ 1276066 h 1880087"/>
                <a:gd name="connsiteX11" fmla="*/ 1897039 w 2808027"/>
                <a:gd name="connsiteY11" fmla="*/ 542499 h 1880087"/>
                <a:gd name="connsiteX12" fmla="*/ 1716206 w 2808027"/>
                <a:gd name="connsiteY12" fmla="*/ 98946 h 1880087"/>
                <a:gd name="connsiteX13" fmla="*/ 1392071 w 2808027"/>
                <a:gd name="connsiteY13" fmla="*/ 0 h 1880087"/>
                <a:gd name="connsiteX14" fmla="*/ 283191 w 2808027"/>
                <a:gd name="connsiteY14" fmla="*/ 180833 h 1880087"/>
                <a:gd name="connsiteX0" fmla="*/ 283191 w 2808027"/>
                <a:gd name="connsiteY0" fmla="*/ 180833 h 1879404"/>
                <a:gd name="connsiteX1" fmla="*/ 0 w 2808027"/>
                <a:gd name="connsiteY1" fmla="*/ 928048 h 1879404"/>
                <a:gd name="connsiteX2" fmla="*/ 1125939 w 2808027"/>
                <a:gd name="connsiteY2" fmla="*/ 1613848 h 1879404"/>
                <a:gd name="connsiteX3" fmla="*/ 2019868 w 2808027"/>
                <a:gd name="connsiteY3" fmla="*/ 1859508 h 1879404"/>
                <a:gd name="connsiteX4" fmla="*/ 1941394 w 2808027"/>
                <a:gd name="connsiteY4" fmla="*/ 1620672 h 1879404"/>
                <a:gd name="connsiteX5" fmla="*/ 2265528 w 2808027"/>
                <a:gd name="connsiteY5" fmla="*/ 1719618 h 1879404"/>
                <a:gd name="connsiteX6" fmla="*/ 2187053 w 2808027"/>
                <a:gd name="connsiteY6" fmla="*/ 1528549 h 1879404"/>
                <a:gd name="connsiteX7" fmla="*/ 2518012 w 2808027"/>
                <a:gd name="connsiteY7" fmla="*/ 1624084 h 1879404"/>
                <a:gd name="connsiteX8" fmla="*/ 2429301 w 2808027"/>
                <a:gd name="connsiteY8" fmla="*/ 1371600 h 1879404"/>
                <a:gd name="connsiteX9" fmla="*/ 2808027 w 2808027"/>
                <a:gd name="connsiteY9" fmla="*/ 1501254 h 1879404"/>
                <a:gd name="connsiteX10" fmla="*/ 2770495 w 2808027"/>
                <a:gd name="connsiteY10" fmla="*/ 1276066 h 1879404"/>
                <a:gd name="connsiteX11" fmla="*/ 1897039 w 2808027"/>
                <a:gd name="connsiteY11" fmla="*/ 542499 h 1879404"/>
                <a:gd name="connsiteX12" fmla="*/ 1716206 w 2808027"/>
                <a:gd name="connsiteY12" fmla="*/ 98946 h 1879404"/>
                <a:gd name="connsiteX13" fmla="*/ 1392071 w 2808027"/>
                <a:gd name="connsiteY13" fmla="*/ 0 h 1879404"/>
                <a:gd name="connsiteX14" fmla="*/ 283191 w 2808027"/>
                <a:gd name="connsiteY14" fmla="*/ 180833 h 1879404"/>
                <a:gd name="connsiteX0" fmla="*/ 283191 w 2808027"/>
                <a:gd name="connsiteY0" fmla="*/ 180833 h 1879404"/>
                <a:gd name="connsiteX1" fmla="*/ 0 w 2808027"/>
                <a:gd name="connsiteY1" fmla="*/ 928048 h 1879404"/>
                <a:gd name="connsiteX2" fmla="*/ 1125939 w 2808027"/>
                <a:gd name="connsiteY2" fmla="*/ 1613848 h 1879404"/>
                <a:gd name="connsiteX3" fmla="*/ 2019868 w 2808027"/>
                <a:gd name="connsiteY3" fmla="*/ 1859508 h 1879404"/>
                <a:gd name="connsiteX4" fmla="*/ 1941394 w 2808027"/>
                <a:gd name="connsiteY4" fmla="*/ 1620672 h 1879404"/>
                <a:gd name="connsiteX5" fmla="*/ 2265528 w 2808027"/>
                <a:gd name="connsiteY5" fmla="*/ 1719618 h 1879404"/>
                <a:gd name="connsiteX6" fmla="*/ 2187053 w 2808027"/>
                <a:gd name="connsiteY6" fmla="*/ 1528549 h 1879404"/>
                <a:gd name="connsiteX7" fmla="*/ 2518012 w 2808027"/>
                <a:gd name="connsiteY7" fmla="*/ 1624084 h 1879404"/>
                <a:gd name="connsiteX8" fmla="*/ 2429301 w 2808027"/>
                <a:gd name="connsiteY8" fmla="*/ 1371600 h 1879404"/>
                <a:gd name="connsiteX9" fmla="*/ 2808027 w 2808027"/>
                <a:gd name="connsiteY9" fmla="*/ 1501254 h 1879404"/>
                <a:gd name="connsiteX10" fmla="*/ 2770495 w 2808027"/>
                <a:gd name="connsiteY10" fmla="*/ 1276066 h 1879404"/>
                <a:gd name="connsiteX11" fmla="*/ 1897039 w 2808027"/>
                <a:gd name="connsiteY11" fmla="*/ 542499 h 1879404"/>
                <a:gd name="connsiteX12" fmla="*/ 1716206 w 2808027"/>
                <a:gd name="connsiteY12" fmla="*/ 98946 h 1879404"/>
                <a:gd name="connsiteX13" fmla="*/ 1392071 w 2808027"/>
                <a:gd name="connsiteY13" fmla="*/ 0 h 1879404"/>
                <a:gd name="connsiteX14" fmla="*/ 283191 w 2808027"/>
                <a:gd name="connsiteY14" fmla="*/ 180833 h 1879404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797791"/>
                <a:gd name="connsiteY0" fmla="*/ 180833 h 1884987"/>
                <a:gd name="connsiteX1" fmla="*/ 0 w 2797791"/>
                <a:gd name="connsiteY1" fmla="*/ 928048 h 1884987"/>
                <a:gd name="connsiteX2" fmla="*/ 1125939 w 2797791"/>
                <a:gd name="connsiteY2" fmla="*/ 1613848 h 1884987"/>
                <a:gd name="connsiteX3" fmla="*/ 2019868 w 2797791"/>
                <a:gd name="connsiteY3" fmla="*/ 1859508 h 1884987"/>
                <a:gd name="connsiteX4" fmla="*/ 1941394 w 2797791"/>
                <a:gd name="connsiteY4" fmla="*/ 1620672 h 1884987"/>
                <a:gd name="connsiteX5" fmla="*/ 2265528 w 2797791"/>
                <a:gd name="connsiteY5" fmla="*/ 1719618 h 1884987"/>
                <a:gd name="connsiteX6" fmla="*/ 2187053 w 2797791"/>
                <a:gd name="connsiteY6" fmla="*/ 1528549 h 1884987"/>
                <a:gd name="connsiteX7" fmla="*/ 2518012 w 2797791"/>
                <a:gd name="connsiteY7" fmla="*/ 1624084 h 1884987"/>
                <a:gd name="connsiteX8" fmla="*/ 2429301 w 2797791"/>
                <a:gd name="connsiteY8" fmla="*/ 1371600 h 1884987"/>
                <a:gd name="connsiteX9" fmla="*/ 2797791 w 2797791"/>
                <a:gd name="connsiteY9" fmla="*/ 1491018 h 1884987"/>
                <a:gd name="connsiteX10" fmla="*/ 2770495 w 2797791"/>
                <a:gd name="connsiteY10" fmla="*/ 1276066 h 1884987"/>
                <a:gd name="connsiteX11" fmla="*/ 1897039 w 2797791"/>
                <a:gd name="connsiteY11" fmla="*/ 542499 h 1884987"/>
                <a:gd name="connsiteX12" fmla="*/ 1716206 w 2797791"/>
                <a:gd name="connsiteY12" fmla="*/ 98946 h 1884987"/>
                <a:gd name="connsiteX13" fmla="*/ 1392071 w 2797791"/>
                <a:gd name="connsiteY13" fmla="*/ 0 h 1884987"/>
                <a:gd name="connsiteX14" fmla="*/ 283191 w 2797791"/>
                <a:gd name="connsiteY14" fmla="*/ 180833 h 1884987"/>
                <a:gd name="connsiteX0" fmla="*/ 283191 w 2819877"/>
                <a:gd name="connsiteY0" fmla="*/ 180833 h 1884987"/>
                <a:gd name="connsiteX1" fmla="*/ 0 w 2819877"/>
                <a:gd name="connsiteY1" fmla="*/ 928048 h 1884987"/>
                <a:gd name="connsiteX2" fmla="*/ 1125939 w 2819877"/>
                <a:gd name="connsiteY2" fmla="*/ 1613848 h 1884987"/>
                <a:gd name="connsiteX3" fmla="*/ 2019868 w 2819877"/>
                <a:gd name="connsiteY3" fmla="*/ 1859508 h 1884987"/>
                <a:gd name="connsiteX4" fmla="*/ 1941394 w 2819877"/>
                <a:gd name="connsiteY4" fmla="*/ 1620672 h 1884987"/>
                <a:gd name="connsiteX5" fmla="*/ 2265528 w 2819877"/>
                <a:gd name="connsiteY5" fmla="*/ 1719618 h 1884987"/>
                <a:gd name="connsiteX6" fmla="*/ 2187053 w 2819877"/>
                <a:gd name="connsiteY6" fmla="*/ 1528549 h 1884987"/>
                <a:gd name="connsiteX7" fmla="*/ 2518012 w 2819877"/>
                <a:gd name="connsiteY7" fmla="*/ 1624084 h 1884987"/>
                <a:gd name="connsiteX8" fmla="*/ 2429301 w 2819877"/>
                <a:gd name="connsiteY8" fmla="*/ 1371600 h 1884987"/>
                <a:gd name="connsiteX9" fmla="*/ 2797791 w 2819877"/>
                <a:gd name="connsiteY9" fmla="*/ 1491018 h 1884987"/>
                <a:gd name="connsiteX10" fmla="*/ 2770495 w 2819877"/>
                <a:gd name="connsiteY10" fmla="*/ 1276066 h 1884987"/>
                <a:gd name="connsiteX11" fmla="*/ 1897039 w 2819877"/>
                <a:gd name="connsiteY11" fmla="*/ 542499 h 1884987"/>
                <a:gd name="connsiteX12" fmla="*/ 1716206 w 2819877"/>
                <a:gd name="connsiteY12" fmla="*/ 98946 h 1884987"/>
                <a:gd name="connsiteX13" fmla="*/ 1392071 w 2819877"/>
                <a:gd name="connsiteY13" fmla="*/ 0 h 1884987"/>
                <a:gd name="connsiteX14" fmla="*/ 283191 w 2819877"/>
                <a:gd name="connsiteY14" fmla="*/ 180833 h 1884987"/>
                <a:gd name="connsiteX0" fmla="*/ 283191 w 2803856"/>
                <a:gd name="connsiteY0" fmla="*/ 180833 h 1884987"/>
                <a:gd name="connsiteX1" fmla="*/ 0 w 2803856"/>
                <a:gd name="connsiteY1" fmla="*/ 928048 h 1884987"/>
                <a:gd name="connsiteX2" fmla="*/ 1125939 w 2803856"/>
                <a:gd name="connsiteY2" fmla="*/ 1613848 h 1884987"/>
                <a:gd name="connsiteX3" fmla="*/ 2019868 w 2803856"/>
                <a:gd name="connsiteY3" fmla="*/ 1859508 h 1884987"/>
                <a:gd name="connsiteX4" fmla="*/ 1941394 w 2803856"/>
                <a:gd name="connsiteY4" fmla="*/ 1620672 h 1884987"/>
                <a:gd name="connsiteX5" fmla="*/ 2265528 w 2803856"/>
                <a:gd name="connsiteY5" fmla="*/ 1719618 h 1884987"/>
                <a:gd name="connsiteX6" fmla="*/ 2187053 w 2803856"/>
                <a:gd name="connsiteY6" fmla="*/ 1528549 h 1884987"/>
                <a:gd name="connsiteX7" fmla="*/ 2518012 w 2803856"/>
                <a:gd name="connsiteY7" fmla="*/ 1624084 h 1884987"/>
                <a:gd name="connsiteX8" fmla="*/ 2429301 w 2803856"/>
                <a:gd name="connsiteY8" fmla="*/ 1371600 h 1884987"/>
                <a:gd name="connsiteX9" fmla="*/ 2777319 w 2803856"/>
                <a:gd name="connsiteY9" fmla="*/ 1501254 h 1884987"/>
                <a:gd name="connsiteX10" fmla="*/ 2770495 w 2803856"/>
                <a:gd name="connsiteY10" fmla="*/ 1276066 h 1884987"/>
                <a:gd name="connsiteX11" fmla="*/ 1897039 w 2803856"/>
                <a:gd name="connsiteY11" fmla="*/ 542499 h 1884987"/>
                <a:gd name="connsiteX12" fmla="*/ 1716206 w 2803856"/>
                <a:gd name="connsiteY12" fmla="*/ 98946 h 1884987"/>
                <a:gd name="connsiteX13" fmla="*/ 1392071 w 2803856"/>
                <a:gd name="connsiteY13" fmla="*/ 0 h 1884987"/>
                <a:gd name="connsiteX14" fmla="*/ 283191 w 2803856"/>
                <a:gd name="connsiteY14" fmla="*/ 180833 h 1884987"/>
                <a:gd name="connsiteX0" fmla="*/ 283191 w 2803856"/>
                <a:gd name="connsiteY0" fmla="*/ 180833 h 1884987"/>
                <a:gd name="connsiteX1" fmla="*/ 0 w 2803856"/>
                <a:gd name="connsiteY1" fmla="*/ 928048 h 1884987"/>
                <a:gd name="connsiteX2" fmla="*/ 1125939 w 2803856"/>
                <a:gd name="connsiteY2" fmla="*/ 1613848 h 1884987"/>
                <a:gd name="connsiteX3" fmla="*/ 2019868 w 2803856"/>
                <a:gd name="connsiteY3" fmla="*/ 1859508 h 1884987"/>
                <a:gd name="connsiteX4" fmla="*/ 1941394 w 2803856"/>
                <a:gd name="connsiteY4" fmla="*/ 1620672 h 1884987"/>
                <a:gd name="connsiteX5" fmla="*/ 2265528 w 2803856"/>
                <a:gd name="connsiteY5" fmla="*/ 1719618 h 1884987"/>
                <a:gd name="connsiteX6" fmla="*/ 2187053 w 2803856"/>
                <a:gd name="connsiteY6" fmla="*/ 1528549 h 1884987"/>
                <a:gd name="connsiteX7" fmla="*/ 2518012 w 2803856"/>
                <a:gd name="connsiteY7" fmla="*/ 1624084 h 1884987"/>
                <a:gd name="connsiteX8" fmla="*/ 2429301 w 2803856"/>
                <a:gd name="connsiteY8" fmla="*/ 1371600 h 1884987"/>
                <a:gd name="connsiteX9" fmla="*/ 2777319 w 2803856"/>
                <a:gd name="connsiteY9" fmla="*/ 1501254 h 1884987"/>
                <a:gd name="connsiteX10" fmla="*/ 2770495 w 2803856"/>
                <a:gd name="connsiteY10" fmla="*/ 1276066 h 1884987"/>
                <a:gd name="connsiteX11" fmla="*/ 1897039 w 2803856"/>
                <a:gd name="connsiteY11" fmla="*/ 542499 h 1884987"/>
                <a:gd name="connsiteX12" fmla="*/ 1716206 w 2803856"/>
                <a:gd name="connsiteY12" fmla="*/ 98946 h 1884987"/>
                <a:gd name="connsiteX13" fmla="*/ 1392071 w 2803856"/>
                <a:gd name="connsiteY13" fmla="*/ 0 h 1884987"/>
                <a:gd name="connsiteX14" fmla="*/ 283191 w 2803856"/>
                <a:gd name="connsiteY14" fmla="*/ 180833 h 1884987"/>
                <a:gd name="connsiteX0" fmla="*/ 283191 w 2803856"/>
                <a:gd name="connsiteY0" fmla="*/ 180833 h 1884987"/>
                <a:gd name="connsiteX1" fmla="*/ 0 w 2803856"/>
                <a:gd name="connsiteY1" fmla="*/ 928048 h 1884987"/>
                <a:gd name="connsiteX2" fmla="*/ 1125939 w 2803856"/>
                <a:gd name="connsiteY2" fmla="*/ 1613848 h 1884987"/>
                <a:gd name="connsiteX3" fmla="*/ 2019868 w 2803856"/>
                <a:gd name="connsiteY3" fmla="*/ 1859508 h 1884987"/>
                <a:gd name="connsiteX4" fmla="*/ 1941394 w 2803856"/>
                <a:gd name="connsiteY4" fmla="*/ 1620672 h 1884987"/>
                <a:gd name="connsiteX5" fmla="*/ 2265528 w 2803856"/>
                <a:gd name="connsiteY5" fmla="*/ 1719618 h 1884987"/>
                <a:gd name="connsiteX6" fmla="*/ 2187053 w 2803856"/>
                <a:gd name="connsiteY6" fmla="*/ 1528549 h 1884987"/>
                <a:gd name="connsiteX7" fmla="*/ 2518012 w 2803856"/>
                <a:gd name="connsiteY7" fmla="*/ 1624084 h 1884987"/>
                <a:gd name="connsiteX8" fmla="*/ 2429301 w 2803856"/>
                <a:gd name="connsiteY8" fmla="*/ 1371600 h 1884987"/>
                <a:gd name="connsiteX9" fmla="*/ 2777319 w 2803856"/>
                <a:gd name="connsiteY9" fmla="*/ 1501254 h 1884987"/>
                <a:gd name="connsiteX10" fmla="*/ 2770495 w 2803856"/>
                <a:gd name="connsiteY10" fmla="*/ 1276066 h 1884987"/>
                <a:gd name="connsiteX11" fmla="*/ 1897039 w 2803856"/>
                <a:gd name="connsiteY11" fmla="*/ 542499 h 1884987"/>
                <a:gd name="connsiteX12" fmla="*/ 1716206 w 2803856"/>
                <a:gd name="connsiteY12" fmla="*/ 98946 h 1884987"/>
                <a:gd name="connsiteX13" fmla="*/ 1392071 w 2803856"/>
                <a:gd name="connsiteY13" fmla="*/ 0 h 1884987"/>
                <a:gd name="connsiteX14" fmla="*/ 283191 w 2803856"/>
                <a:gd name="connsiteY14" fmla="*/ 180833 h 1884987"/>
                <a:gd name="connsiteX0" fmla="*/ 283191 w 2812954"/>
                <a:gd name="connsiteY0" fmla="*/ 180833 h 1884987"/>
                <a:gd name="connsiteX1" fmla="*/ 0 w 2812954"/>
                <a:gd name="connsiteY1" fmla="*/ 928048 h 1884987"/>
                <a:gd name="connsiteX2" fmla="*/ 1125939 w 2812954"/>
                <a:gd name="connsiteY2" fmla="*/ 1613848 h 1884987"/>
                <a:gd name="connsiteX3" fmla="*/ 2019868 w 2812954"/>
                <a:gd name="connsiteY3" fmla="*/ 1859508 h 1884987"/>
                <a:gd name="connsiteX4" fmla="*/ 1941394 w 2812954"/>
                <a:gd name="connsiteY4" fmla="*/ 1620672 h 1884987"/>
                <a:gd name="connsiteX5" fmla="*/ 2265528 w 2812954"/>
                <a:gd name="connsiteY5" fmla="*/ 1719618 h 1884987"/>
                <a:gd name="connsiteX6" fmla="*/ 2187053 w 2812954"/>
                <a:gd name="connsiteY6" fmla="*/ 1528549 h 1884987"/>
                <a:gd name="connsiteX7" fmla="*/ 2518012 w 2812954"/>
                <a:gd name="connsiteY7" fmla="*/ 1624084 h 1884987"/>
                <a:gd name="connsiteX8" fmla="*/ 2429301 w 2812954"/>
                <a:gd name="connsiteY8" fmla="*/ 1371600 h 1884987"/>
                <a:gd name="connsiteX9" fmla="*/ 2777319 w 2812954"/>
                <a:gd name="connsiteY9" fmla="*/ 1501254 h 1884987"/>
                <a:gd name="connsiteX10" fmla="*/ 2770495 w 2812954"/>
                <a:gd name="connsiteY10" fmla="*/ 1276066 h 1884987"/>
                <a:gd name="connsiteX11" fmla="*/ 1897039 w 2812954"/>
                <a:gd name="connsiteY11" fmla="*/ 542499 h 1884987"/>
                <a:gd name="connsiteX12" fmla="*/ 1716206 w 2812954"/>
                <a:gd name="connsiteY12" fmla="*/ 98946 h 1884987"/>
                <a:gd name="connsiteX13" fmla="*/ 1392071 w 2812954"/>
                <a:gd name="connsiteY13" fmla="*/ 0 h 1884987"/>
                <a:gd name="connsiteX14" fmla="*/ 283191 w 2812954"/>
                <a:gd name="connsiteY14" fmla="*/ 180833 h 1884987"/>
                <a:gd name="connsiteX0" fmla="*/ 283191 w 2817049"/>
                <a:gd name="connsiteY0" fmla="*/ 180833 h 1884987"/>
                <a:gd name="connsiteX1" fmla="*/ 0 w 2817049"/>
                <a:gd name="connsiteY1" fmla="*/ 928048 h 1884987"/>
                <a:gd name="connsiteX2" fmla="*/ 1125939 w 2817049"/>
                <a:gd name="connsiteY2" fmla="*/ 1613848 h 1884987"/>
                <a:gd name="connsiteX3" fmla="*/ 2019868 w 2817049"/>
                <a:gd name="connsiteY3" fmla="*/ 1859508 h 1884987"/>
                <a:gd name="connsiteX4" fmla="*/ 1941394 w 2817049"/>
                <a:gd name="connsiteY4" fmla="*/ 1620672 h 1884987"/>
                <a:gd name="connsiteX5" fmla="*/ 2265528 w 2817049"/>
                <a:gd name="connsiteY5" fmla="*/ 1719618 h 1884987"/>
                <a:gd name="connsiteX6" fmla="*/ 2187053 w 2817049"/>
                <a:gd name="connsiteY6" fmla="*/ 1528549 h 1884987"/>
                <a:gd name="connsiteX7" fmla="*/ 2518012 w 2817049"/>
                <a:gd name="connsiteY7" fmla="*/ 1624084 h 1884987"/>
                <a:gd name="connsiteX8" fmla="*/ 2429301 w 2817049"/>
                <a:gd name="connsiteY8" fmla="*/ 1371600 h 1884987"/>
                <a:gd name="connsiteX9" fmla="*/ 2777319 w 2817049"/>
                <a:gd name="connsiteY9" fmla="*/ 1501254 h 1884987"/>
                <a:gd name="connsiteX10" fmla="*/ 2770495 w 2817049"/>
                <a:gd name="connsiteY10" fmla="*/ 1276066 h 1884987"/>
                <a:gd name="connsiteX11" fmla="*/ 1897039 w 2817049"/>
                <a:gd name="connsiteY11" fmla="*/ 542499 h 1884987"/>
                <a:gd name="connsiteX12" fmla="*/ 1716206 w 2817049"/>
                <a:gd name="connsiteY12" fmla="*/ 98946 h 1884987"/>
                <a:gd name="connsiteX13" fmla="*/ 1392071 w 2817049"/>
                <a:gd name="connsiteY13" fmla="*/ 0 h 1884987"/>
                <a:gd name="connsiteX14" fmla="*/ 283191 w 2817049"/>
                <a:gd name="connsiteY14" fmla="*/ 180833 h 1884987"/>
                <a:gd name="connsiteX0" fmla="*/ 283191 w 2803957"/>
                <a:gd name="connsiteY0" fmla="*/ 180833 h 1884987"/>
                <a:gd name="connsiteX1" fmla="*/ 0 w 2803957"/>
                <a:gd name="connsiteY1" fmla="*/ 928048 h 1884987"/>
                <a:gd name="connsiteX2" fmla="*/ 1125939 w 2803957"/>
                <a:gd name="connsiteY2" fmla="*/ 1613848 h 1884987"/>
                <a:gd name="connsiteX3" fmla="*/ 2019868 w 2803957"/>
                <a:gd name="connsiteY3" fmla="*/ 1859508 h 1884987"/>
                <a:gd name="connsiteX4" fmla="*/ 1941394 w 2803957"/>
                <a:gd name="connsiteY4" fmla="*/ 1620672 h 1884987"/>
                <a:gd name="connsiteX5" fmla="*/ 2265528 w 2803957"/>
                <a:gd name="connsiteY5" fmla="*/ 1719618 h 1884987"/>
                <a:gd name="connsiteX6" fmla="*/ 2187053 w 2803957"/>
                <a:gd name="connsiteY6" fmla="*/ 1528549 h 1884987"/>
                <a:gd name="connsiteX7" fmla="*/ 2518012 w 2803957"/>
                <a:gd name="connsiteY7" fmla="*/ 1624084 h 1884987"/>
                <a:gd name="connsiteX8" fmla="*/ 2429301 w 2803957"/>
                <a:gd name="connsiteY8" fmla="*/ 1371600 h 1884987"/>
                <a:gd name="connsiteX9" fmla="*/ 2777319 w 2803957"/>
                <a:gd name="connsiteY9" fmla="*/ 1501254 h 1884987"/>
                <a:gd name="connsiteX10" fmla="*/ 2709080 w 2803957"/>
                <a:gd name="connsiteY10" fmla="*/ 1224887 h 1884987"/>
                <a:gd name="connsiteX11" fmla="*/ 1897039 w 2803957"/>
                <a:gd name="connsiteY11" fmla="*/ 542499 h 1884987"/>
                <a:gd name="connsiteX12" fmla="*/ 1716206 w 2803957"/>
                <a:gd name="connsiteY12" fmla="*/ 98946 h 1884987"/>
                <a:gd name="connsiteX13" fmla="*/ 1392071 w 2803957"/>
                <a:gd name="connsiteY13" fmla="*/ 0 h 1884987"/>
                <a:gd name="connsiteX14" fmla="*/ 283191 w 2803957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47 h 1885001"/>
                <a:gd name="connsiteX1" fmla="*/ 0 w 2812346"/>
                <a:gd name="connsiteY1" fmla="*/ 928062 h 1885001"/>
                <a:gd name="connsiteX2" fmla="*/ 1125939 w 2812346"/>
                <a:gd name="connsiteY2" fmla="*/ 1613862 h 1885001"/>
                <a:gd name="connsiteX3" fmla="*/ 2019868 w 2812346"/>
                <a:gd name="connsiteY3" fmla="*/ 1859522 h 1885001"/>
                <a:gd name="connsiteX4" fmla="*/ 1941394 w 2812346"/>
                <a:gd name="connsiteY4" fmla="*/ 1620686 h 1885001"/>
                <a:gd name="connsiteX5" fmla="*/ 2265528 w 2812346"/>
                <a:gd name="connsiteY5" fmla="*/ 1719632 h 1885001"/>
                <a:gd name="connsiteX6" fmla="*/ 2187053 w 2812346"/>
                <a:gd name="connsiteY6" fmla="*/ 1528563 h 1885001"/>
                <a:gd name="connsiteX7" fmla="*/ 2518012 w 2812346"/>
                <a:gd name="connsiteY7" fmla="*/ 1624098 h 1885001"/>
                <a:gd name="connsiteX8" fmla="*/ 2429301 w 2812346"/>
                <a:gd name="connsiteY8" fmla="*/ 1371614 h 1885001"/>
                <a:gd name="connsiteX9" fmla="*/ 2777319 w 2812346"/>
                <a:gd name="connsiteY9" fmla="*/ 1501268 h 1885001"/>
                <a:gd name="connsiteX10" fmla="*/ 2709080 w 2812346"/>
                <a:gd name="connsiteY10" fmla="*/ 1224901 h 1885001"/>
                <a:gd name="connsiteX11" fmla="*/ 1897039 w 2812346"/>
                <a:gd name="connsiteY11" fmla="*/ 542513 h 1885001"/>
                <a:gd name="connsiteX12" fmla="*/ 1716206 w 2812346"/>
                <a:gd name="connsiteY12" fmla="*/ 98960 h 1885001"/>
                <a:gd name="connsiteX13" fmla="*/ 1392071 w 2812346"/>
                <a:gd name="connsiteY13" fmla="*/ 14 h 1885001"/>
                <a:gd name="connsiteX14" fmla="*/ 283191 w 2812346"/>
                <a:gd name="connsiteY14" fmla="*/ 180847 h 1885001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6358"/>
                <a:gd name="connsiteY0" fmla="*/ 180833 h 1884987"/>
                <a:gd name="connsiteX1" fmla="*/ 0 w 2816358"/>
                <a:gd name="connsiteY1" fmla="*/ 928048 h 1884987"/>
                <a:gd name="connsiteX2" fmla="*/ 1125939 w 2816358"/>
                <a:gd name="connsiteY2" fmla="*/ 1613848 h 1884987"/>
                <a:gd name="connsiteX3" fmla="*/ 2019868 w 2816358"/>
                <a:gd name="connsiteY3" fmla="*/ 1859508 h 1884987"/>
                <a:gd name="connsiteX4" fmla="*/ 1941394 w 2816358"/>
                <a:gd name="connsiteY4" fmla="*/ 1620672 h 1884987"/>
                <a:gd name="connsiteX5" fmla="*/ 2244403 w 2816358"/>
                <a:gd name="connsiteY5" fmla="*/ 1728671 h 1884987"/>
                <a:gd name="connsiteX6" fmla="*/ 2187053 w 2816358"/>
                <a:gd name="connsiteY6" fmla="*/ 1528549 h 1884987"/>
                <a:gd name="connsiteX7" fmla="*/ 2518012 w 2816358"/>
                <a:gd name="connsiteY7" fmla="*/ 1624084 h 1884987"/>
                <a:gd name="connsiteX8" fmla="*/ 2429301 w 2816358"/>
                <a:gd name="connsiteY8" fmla="*/ 1371600 h 1884987"/>
                <a:gd name="connsiteX9" fmla="*/ 2777319 w 2816358"/>
                <a:gd name="connsiteY9" fmla="*/ 1501254 h 1884987"/>
                <a:gd name="connsiteX10" fmla="*/ 2709080 w 2816358"/>
                <a:gd name="connsiteY10" fmla="*/ 1224887 h 1884987"/>
                <a:gd name="connsiteX11" fmla="*/ 1897039 w 2816358"/>
                <a:gd name="connsiteY11" fmla="*/ 542499 h 1884987"/>
                <a:gd name="connsiteX12" fmla="*/ 1716206 w 2816358"/>
                <a:gd name="connsiteY12" fmla="*/ 98946 h 1884987"/>
                <a:gd name="connsiteX13" fmla="*/ 1392071 w 2816358"/>
                <a:gd name="connsiteY13" fmla="*/ 0 h 1884987"/>
                <a:gd name="connsiteX14" fmla="*/ 283191 w 2816358"/>
                <a:gd name="connsiteY14" fmla="*/ 180833 h 18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6358" h="1884987">
                  <a:moveTo>
                    <a:pt x="283191" y="180833"/>
                  </a:moveTo>
                  <a:cubicBezTo>
                    <a:pt x="243385" y="360528"/>
                    <a:pt x="162635" y="587993"/>
                    <a:pt x="0" y="928048"/>
                  </a:cubicBezTo>
                  <a:cubicBezTo>
                    <a:pt x="243385" y="1274360"/>
                    <a:pt x="618697" y="1472251"/>
                    <a:pt x="1125939" y="1613848"/>
                  </a:cubicBezTo>
                  <a:cubicBezTo>
                    <a:pt x="1513763" y="1711088"/>
                    <a:pt x="1877704" y="1965847"/>
                    <a:pt x="2019868" y="1859508"/>
                  </a:cubicBezTo>
                  <a:cubicBezTo>
                    <a:pt x="2119163" y="1766642"/>
                    <a:pt x="2013089" y="1705926"/>
                    <a:pt x="1941394" y="1620672"/>
                  </a:cubicBezTo>
                  <a:cubicBezTo>
                    <a:pt x="2018732" y="1704833"/>
                    <a:pt x="2114311" y="1837413"/>
                    <a:pt x="2244403" y="1728671"/>
                  </a:cubicBezTo>
                  <a:cubicBezTo>
                    <a:pt x="2334251" y="1654351"/>
                    <a:pt x="2284861" y="1615729"/>
                    <a:pt x="2187053" y="1528549"/>
                  </a:cubicBezTo>
                  <a:cubicBezTo>
                    <a:pt x="2235170" y="1570235"/>
                    <a:pt x="2371873" y="1725169"/>
                    <a:pt x="2518012" y="1624084"/>
                  </a:cubicBezTo>
                  <a:cubicBezTo>
                    <a:pt x="2620066" y="1536511"/>
                    <a:pt x="2530128" y="1464421"/>
                    <a:pt x="2429301" y="1371600"/>
                  </a:cubicBezTo>
                  <a:cubicBezTo>
                    <a:pt x="2565779" y="1497887"/>
                    <a:pt x="2653441" y="1584278"/>
                    <a:pt x="2777319" y="1501254"/>
                  </a:cubicBezTo>
                  <a:cubicBezTo>
                    <a:pt x="2865985" y="1417137"/>
                    <a:pt x="2786418" y="1289715"/>
                    <a:pt x="2709080" y="1224887"/>
                  </a:cubicBezTo>
                  <a:cubicBezTo>
                    <a:pt x="2458872" y="997424"/>
                    <a:pt x="2235958" y="783610"/>
                    <a:pt x="1897039" y="542499"/>
                  </a:cubicBezTo>
                  <a:lnTo>
                    <a:pt x="1716206" y="98946"/>
                  </a:lnTo>
                  <a:cubicBezTo>
                    <a:pt x="1608161" y="59140"/>
                    <a:pt x="1520587" y="5686"/>
                    <a:pt x="1392071" y="0"/>
                  </a:cubicBezTo>
                  <a:cubicBezTo>
                    <a:pt x="1097507" y="12511"/>
                    <a:pt x="693762" y="229738"/>
                    <a:pt x="283191" y="180833"/>
                  </a:cubicBezTo>
                  <a:close/>
                </a:path>
              </a:pathLst>
            </a:custGeom>
            <a:solidFill>
              <a:srgbClr val="A76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" name="자유형: 도형 31">
              <a:extLst>
                <a:ext uri="{FF2B5EF4-FFF2-40B4-BE49-F238E27FC236}">
                  <a16:creationId xmlns:a16="http://schemas.microsoft.com/office/drawing/2014/main" id="{07A377F3-8484-48CA-B3D8-961A09AC82CA}"/>
                </a:ext>
              </a:extLst>
            </p:cNvPr>
            <p:cNvSpPr/>
            <p:nvPr/>
          </p:nvSpPr>
          <p:spPr>
            <a:xfrm>
              <a:off x="3457575" y="2609850"/>
              <a:ext cx="1276350" cy="1381125"/>
            </a:xfrm>
            <a:custGeom>
              <a:avLst/>
              <a:gdLst>
                <a:gd name="connsiteX0" fmla="*/ 419100 w 1362075"/>
                <a:gd name="connsiteY0" fmla="*/ 0 h 1381125"/>
                <a:gd name="connsiteX1" fmla="*/ 1362075 w 1362075"/>
                <a:gd name="connsiteY1" fmla="*/ 361950 h 1381125"/>
                <a:gd name="connsiteX2" fmla="*/ 914400 w 1362075"/>
                <a:gd name="connsiteY2" fmla="*/ 1381125 h 1381125"/>
                <a:gd name="connsiteX3" fmla="*/ 0 w 1362075"/>
                <a:gd name="connsiteY3" fmla="*/ 1047750 h 1381125"/>
                <a:gd name="connsiteX4" fmla="*/ 419100 w 1362075"/>
                <a:gd name="connsiteY4" fmla="*/ 0 h 1381125"/>
                <a:gd name="connsiteX0" fmla="*/ 419100 w 1314450"/>
                <a:gd name="connsiteY0" fmla="*/ 0 h 1381125"/>
                <a:gd name="connsiteX1" fmla="*/ 1314450 w 1314450"/>
                <a:gd name="connsiteY1" fmla="*/ 352425 h 1381125"/>
                <a:gd name="connsiteX2" fmla="*/ 914400 w 1314450"/>
                <a:gd name="connsiteY2" fmla="*/ 1381125 h 1381125"/>
                <a:gd name="connsiteX3" fmla="*/ 0 w 1314450"/>
                <a:gd name="connsiteY3" fmla="*/ 1047750 h 1381125"/>
                <a:gd name="connsiteX4" fmla="*/ 419100 w 1314450"/>
                <a:gd name="connsiteY4" fmla="*/ 0 h 1381125"/>
                <a:gd name="connsiteX0" fmla="*/ 419100 w 1314450"/>
                <a:gd name="connsiteY0" fmla="*/ 0 h 1381125"/>
                <a:gd name="connsiteX1" fmla="*/ 1314450 w 1314450"/>
                <a:gd name="connsiteY1" fmla="*/ 352425 h 1381125"/>
                <a:gd name="connsiteX2" fmla="*/ 914400 w 1314450"/>
                <a:gd name="connsiteY2" fmla="*/ 1381125 h 1381125"/>
                <a:gd name="connsiteX3" fmla="*/ 0 w 1314450"/>
                <a:gd name="connsiteY3" fmla="*/ 1047750 h 1381125"/>
                <a:gd name="connsiteX4" fmla="*/ 419100 w 1314450"/>
                <a:gd name="connsiteY4" fmla="*/ 0 h 1381125"/>
                <a:gd name="connsiteX0" fmla="*/ 419100 w 1314450"/>
                <a:gd name="connsiteY0" fmla="*/ 0 h 1381125"/>
                <a:gd name="connsiteX1" fmla="*/ 1314450 w 1314450"/>
                <a:gd name="connsiteY1" fmla="*/ 352425 h 1381125"/>
                <a:gd name="connsiteX2" fmla="*/ 914400 w 1314450"/>
                <a:gd name="connsiteY2" fmla="*/ 1381125 h 1381125"/>
                <a:gd name="connsiteX3" fmla="*/ 0 w 1314450"/>
                <a:gd name="connsiteY3" fmla="*/ 1047750 h 1381125"/>
                <a:gd name="connsiteX4" fmla="*/ 419100 w 1314450"/>
                <a:gd name="connsiteY4" fmla="*/ 0 h 1381125"/>
                <a:gd name="connsiteX0" fmla="*/ 381000 w 1276350"/>
                <a:gd name="connsiteY0" fmla="*/ 0 h 1381125"/>
                <a:gd name="connsiteX1" fmla="*/ 1276350 w 1276350"/>
                <a:gd name="connsiteY1" fmla="*/ 352425 h 1381125"/>
                <a:gd name="connsiteX2" fmla="*/ 876300 w 1276350"/>
                <a:gd name="connsiteY2" fmla="*/ 1381125 h 1381125"/>
                <a:gd name="connsiteX3" fmla="*/ 0 w 1276350"/>
                <a:gd name="connsiteY3" fmla="*/ 1066800 h 1381125"/>
                <a:gd name="connsiteX4" fmla="*/ 381000 w 1276350"/>
                <a:gd name="connsiteY4" fmla="*/ 0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381125">
                  <a:moveTo>
                    <a:pt x="381000" y="0"/>
                  </a:moveTo>
                  <a:lnTo>
                    <a:pt x="1276350" y="352425"/>
                  </a:lnTo>
                  <a:cubicBezTo>
                    <a:pt x="1209675" y="733425"/>
                    <a:pt x="1047750" y="1066800"/>
                    <a:pt x="876300" y="1381125"/>
                  </a:cubicBezTo>
                  <a:lnTo>
                    <a:pt x="0" y="1066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자유형: 도형 32">
              <a:extLst>
                <a:ext uri="{FF2B5EF4-FFF2-40B4-BE49-F238E27FC236}">
                  <a16:creationId xmlns:a16="http://schemas.microsoft.com/office/drawing/2014/main" id="{BC551FA0-3EFB-4A81-BED9-39F98C927ECE}"/>
                </a:ext>
              </a:extLst>
            </p:cNvPr>
            <p:cNvSpPr/>
            <p:nvPr/>
          </p:nvSpPr>
          <p:spPr>
            <a:xfrm>
              <a:off x="7362825" y="2600325"/>
              <a:ext cx="1266825" cy="1362075"/>
            </a:xfrm>
            <a:custGeom>
              <a:avLst/>
              <a:gdLst>
                <a:gd name="connsiteX0" fmla="*/ 923925 w 1295400"/>
                <a:gd name="connsiteY0" fmla="*/ 0 h 1390650"/>
                <a:gd name="connsiteX1" fmla="*/ 1295400 w 1295400"/>
                <a:gd name="connsiteY1" fmla="*/ 1095375 h 1390650"/>
                <a:gd name="connsiteX2" fmla="*/ 447675 w 1295400"/>
                <a:gd name="connsiteY2" fmla="*/ 1390650 h 1390650"/>
                <a:gd name="connsiteX3" fmla="*/ 0 w 1295400"/>
                <a:gd name="connsiteY3" fmla="*/ 323850 h 1390650"/>
                <a:gd name="connsiteX4" fmla="*/ 923925 w 1295400"/>
                <a:gd name="connsiteY4" fmla="*/ 0 h 1390650"/>
                <a:gd name="connsiteX0" fmla="*/ 923925 w 1276350"/>
                <a:gd name="connsiteY0" fmla="*/ 0 h 1390650"/>
                <a:gd name="connsiteX1" fmla="*/ 1276350 w 1276350"/>
                <a:gd name="connsiteY1" fmla="*/ 1057275 h 1390650"/>
                <a:gd name="connsiteX2" fmla="*/ 447675 w 1276350"/>
                <a:gd name="connsiteY2" fmla="*/ 1390650 h 1390650"/>
                <a:gd name="connsiteX3" fmla="*/ 0 w 1276350"/>
                <a:gd name="connsiteY3" fmla="*/ 323850 h 1390650"/>
                <a:gd name="connsiteX4" fmla="*/ 923925 w 1276350"/>
                <a:gd name="connsiteY4" fmla="*/ 0 h 1390650"/>
                <a:gd name="connsiteX0" fmla="*/ 923925 w 1276350"/>
                <a:gd name="connsiteY0" fmla="*/ 0 h 1362075"/>
                <a:gd name="connsiteX1" fmla="*/ 1276350 w 1276350"/>
                <a:gd name="connsiteY1" fmla="*/ 1028700 h 1362075"/>
                <a:gd name="connsiteX2" fmla="*/ 447675 w 1276350"/>
                <a:gd name="connsiteY2" fmla="*/ 1362075 h 1362075"/>
                <a:gd name="connsiteX3" fmla="*/ 0 w 1276350"/>
                <a:gd name="connsiteY3" fmla="*/ 295275 h 1362075"/>
                <a:gd name="connsiteX4" fmla="*/ 923925 w 1276350"/>
                <a:gd name="connsiteY4" fmla="*/ 0 h 1362075"/>
                <a:gd name="connsiteX0" fmla="*/ 895350 w 1247775"/>
                <a:gd name="connsiteY0" fmla="*/ 0 h 1362075"/>
                <a:gd name="connsiteX1" fmla="*/ 1247775 w 1247775"/>
                <a:gd name="connsiteY1" fmla="*/ 1028700 h 1362075"/>
                <a:gd name="connsiteX2" fmla="*/ 419100 w 1247775"/>
                <a:gd name="connsiteY2" fmla="*/ 1362075 h 1362075"/>
                <a:gd name="connsiteX3" fmla="*/ 0 w 1247775"/>
                <a:gd name="connsiteY3" fmla="*/ 371475 h 1362075"/>
                <a:gd name="connsiteX4" fmla="*/ 895350 w 124777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825" h="1362075">
                  <a:moveTo>
                    <a:pt x="914400" y="0"/>
                  </a:moveTo>
                  <a:lnTo>
                    <a:pt x="1266825" y="1028700"/>
                  </a:lnTo>
                  <a:lnTo>
                    <a:pt x="438150" y="1362075"/>
                  </a:lnTo>
                  <a:cubicBezTo>
                    <a:pt x="234950" y="1063625"/>
                    <a:pt x="98425" y="727075"/>
                    <a:pt x="0" y="323850"/>
                  </a:cubicBezTo>
                  <a:lnTo>
                    <a:pt x="9144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9" name="자유형: 도형 33">
              <a:extLst>
                <a:ext uri="{FF2B5EF4-FFF2-40B4-BE49-F238E27FC236}">
                  <a16:creationId xmlns:a16="http://schemas.microsoft.com/office/drawing/2014/main" id="{AC1706E4-C2B8-4661-8E86-BE569314C58B}"/>
                </a:ext>
              </a:extLst>
            </p:cNvPr>
            <p:cNvSpPr/>
            <p:nvPr/>
          </p:nvSpPr>
          <p:spPr>
            <a:xfrm>
              <a:off x="5529692" y="2971495"/>
              <a:ext cx="1968965" cy="906434"/>
            </a:xfrm>
            <a:custGeom>
              <a:avLst/>
              <a:gdLst>
                <a:gd name="connsiteX0" fmla="*/ 1811741 w 1972102"/>
                <a:gd name="connsiteY0" fmla="*/ 54591 h 866633"/>
                <a:gd name="connsiteX1" fmla="*/ 1009935 w 1972102"/>
                <a:gd name="connsiteY1" fmla="*/ 0 h 866633"/>
                <a:gd name="connsiteX2" fmla="*/ 382138 w 1972102"/>
                <a:gd name="connsiteY2" fmla="*/ 201304 h 866633"/>
                <a:gd name="connsiteX3" fmla="*/ 0 w 1972102"/>
                <a:gd name="connsiteY3" fmla="*/ 743803 h 866633"/>
                <a:gd name="connsiteX4" fmla="*/ 402609 w 1972102"/>
                <a:gd name="connsiteY4" fmla="*/ 866633 h 866633"/>
                <a:gd name="connsiteX5" fmla="*/ 736980 w 1972102"/>
                <a:gd name="connsiteY5" fmla="*/ 522027 h 866633"/>
                <a:gd name="connsiteX6" fmla="*/ 1972102 w 1972102"/>
                <a:gd name="connsiteY6" fmla="*/ 539087 h 866633"/>
                <a:gd name="connsiteX7" fmla="*/ 1811741 w 1972102"/>
                <a:gd name="connsiteY7" fmla="*/ 54591 h 866633"/>
                <a:gd name="connsiteX0" fmla="*/ 1811741 w 1972102"/>
                <a:gd name="connsiteY0" fmla="*/ 54591 h 866633"/>
                <a:gd name="connsiteX1" fmla="*/ 1009935 w 1972102"/>
                <a:gd name="connsiteY1" fmla="*/ 0 h 866633"/>
                <a:gd name="connsiteX2" fmla="*/ 382138 w 1972102"/>
                <a:gd name="connsiteY2" fmla="*/ 201304 h 866633"/>
                <a:gd name="connsiteX3" fmla="*/ 0 w 1972102"/>
                <a:gd name="connsiteY3" fmla="*/ 743803 h 866633"/>
                <a:gd name="connsiteX4" fmla="*/ 402609 w 1972102"/>
                <a:gd name="connsiteY4" fmla="*/ 866633 h 866633"/>
                <a:gd name="connsiteX5" fmla="*/ 736980 w 1972102"/>
                <a:gd name="connsiteY5" fmla="*/ 522027 h 866633"/>
                <a:gd name="connsiteX6" fmla="*/ 1972102 w 1972102"/>
                <a:gd name="connsiteY6" fmla="*/ 539087 h 866633"/>
                <a:gd name="connsiteX7" fmla="*/ 1811741 w 1972102"/>
                <a:gd name="connsiteY7" fmla="*/ 54591 h 866633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4599 h 866641"/>
                <a:gd name="connsiteX1" fmla="*/ 1009935 w 1972102"/>
                <a:gd name="connsiteY1" fmla="*/ 8 h 866641"/>
                <a:gd name="connsiteX2" fmla="*/ 382138 w 1972102"/>
                <a:gd name="connsiteY2" fmla="*/ 201312 h 866641"/>
                <a:gd name="connsiteX3" fmla="*/ 0 w 1972102"/>
                <a:gd name="connsiteY3" fmla="*/ 743811 h 866641"/>
                <a:gd name="connsiteX4" fmla="*/ 402609 w 1972102"/>
                <a:gd name="connsiteY4" fmla="*/ 866641 h 866641"/>
                <a:gd name="connsiteX5" fmla="*/ 736980 w 1972102"/>
                <a:gd name="connsiteY5" fmla="*/ 522035 h 866641"/>
                <a:gd name="connsiteX6" fmla="*/ 1972102 w 1972102"/>
                <a:gd name="connsiteY6" fmla="*/ 539095 h 866641"/>
                <a:gd name="connsiteX7" fmla="*/ 1811741 w 1972102"/>
                <a:gd name="connsiteY7" fmla="*/ 54599 h 866641"/>
                <a:gd name="connsiteX0" fmla="*/ 1811741 w 1972102"/>
                <a:gd name="connsiteY0" fmla="*/ 54599 h 866641"/>
                <a:gd name="connsiteX1" fmla="*/ 1009935 w 1972102"/>
                <a:gd name="connsiteY1" fmla="*/ 8 h 866641"/>
                <a:gd name="connsiteX2" fmla="*/ 375314 w 1972102"/>
                <a:gd name="connsiteY2" fmla="*/ 201312 h 866641"/>
                <a:gd name="connsiteX3" fmla="*/ 0 w 1972102"/>
                <a:gd name="connsiteY3" fmla="*/ 743811 h 866641"/>
                <a:gd name="connsiteX4" fmla="*/ 402609 w 1972102"/>
                <a:gd name="connsiteY4" fmla="*/ 866641 h 866641"/>
                <a:gd name="connsiteX5" fmla="*/ 736980 w 1972102"/>
                <a:gd name="connsiteY5" fmla="*/ 522035 h 866641"/>
                <a:gd name="connsiteX6" fmla="*/ 1972102 w 1972102"/>
                <a:gd name="connsiteY6" fmla="*/ 539095 h 866641"/>
                <a:gd name="connsiteX7" fmla="*/ 1811741 w 1972102"/>
                <a:gd name="connsiteY7" fmla="*/ 54599 h 866641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5314 w 1972102"/>
                <a:gd name="connsiteY2" fmla="*/ 201313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5314 w 1972102"/>
                <a:gd name="connsiteY2" fmla="*/ 201313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8036 w 1978397"/>
                <a:gd name="connsiteY0" fmla="*/ 54600 h 866642"/>
                <a:gd name="connsiteX1" fmla="*/ 1016230 w 1978397"/>
                <a:gd name="connsiteY1" fmla="*/ 9 h 866642"/>
                <a:gd name="connsiteX2" fmla="*/ 385020 w 1978397"/>
                <a:gd name="connsiteY2" fmla="*/ 204725 h 866642"/>
                <a:gd name="connsiteX3" fmla="*/ 180304 w 1978397"/>
                <a:gd name="connsiteY3" fmla="*/ 562979 h 866642"/>
                <a:gd name="connsiteX4" fmla="*/ 6295 w 1978397"/>
                <a:gd name="connsiteY4" fmla="*/ 743812 h 866642"/>
                <a:gd name="connsiteX5" fmla="*/ 408904 w 1978397"/>
                <a:gd name="connsiteY5" fmla="*/ 866642 h 866642"/>
                <a:gd name="connsiteX6" fmla="*/ 743275 w 1978397"/>
                <a:gd name="connsiteY6" fmla="*/ 522036 h 866642"/>
                <a:gd name="connsiteX7" fmla="*/ 1978397 w 1978397"/>
                <a:gd name="connsiteY7" fmla="*/ 539096 h 866642"/>
                <a:gd name="connsiteX8" fmla="*/ 1818036 w 1978397"/>
                <a:gd name="connsiteY8" fmla="*/ 54600 h 866642"/>
                <a:gd name="connsiteX0" fmla="*/ 1818036 w 1978397"/>
                <a:gd name="connsiteY0" fmla="*/ 54600 h 866642"/>
                <a:gd name="connsiteX1" fmla="*/ 1016230 w 1978397"/>
                <a:gd name="connsiteY1" fmla="*/ 9 h 866642"/>
                <a:gd name="connsiteX2" fmla="*/ 385020 w 1978397"/>
                <a:gd name="connsiteY2" fmla="*/ 204725 h 866642"/>
                <a:gd name="connsiteX3" fmla="*/ 180304 w 1978397"/>
                <a:gd name="connsiteY3" fmla="*/ 562979 h 866642"/>
                <a:gd name="connsiteX4" fmla="*/ 6295 w 1978397"/>
                <a:gd name="connsiteY4" fmla="*/ 743812 h 866642"/>
                <a:gd name="connsiteX5" fmla="*/ 408904 w 1978397"/>
                <a:gd name="connsiteY5" fmla="*/ 866642 h 866642"/>
                <a:gd name="connsiteX6" fmla="*/ 743275 w 1978397"/>
                <a:gd name="connsiteY6" fmla="*/ 522036 h 866642"/>
                <a:gd name="connsiteX7" fmla="*/ 1978397 w 1978397"/>
                <a:gd name="connsiteY7" fmla="*/ 539096 h 866642"/>
                <a:gd name="connsiteX8" fmla="*/ 1818036 w 1978397"/>
                <a:gd name="connsiteY8" fmla="*/ 54600 h 866642"/>
                <a:gd name="connsiteX0" fmla="*/ 1818036 w 1978397"/>
                <a:gd name="connsiteY0" fmla="*/ 54600 h 866642"/>
                <a:gd name="connsiteX1" fmla="*/ 1016230 w 1978397"/>
                <a:gd name="connsiteY1" fmla="*/ 9 h 866642"/>
                <a:gd name="connsiteX2" fmla="*/ 385020 w 1978397"/>
                <a:gd name="connsiteY2" fmla="*/ 204725 h 866642"/>
                <a:gd name="connsiteX3" fmla="*/ 180304 w 1978397"/>
                <a:gd name="connsiteY3" fmla="*/ 562979 h 866642"/>
                <a:gd name="connsiteX4" fmla="*/ 6295 w 1978397"/>
                <a:gd name="connsiteY4" fmla="*/ 743812 h 866642"/>
                <a:gd name="connsiteX5" fmla="*/ 408904 w 1978397"/>
                <a:gd name="connsiteY5" fmla="*/ 866642 h 866642"/>
                <a:gd name="connsiteX6" fmla="*/ 743275 w 1978397"/>
                <a:gd name="connsiteY6" fmla="*/ 522036 h 866642"/>
                <a:gd name="connsiteX7" fmla="*/ 1978397 w 1978397"/>
                <a:gd name="connsiteY7" fmla="*/ 539096 h 866642"/>
                <a:gd name="connsiteX8" fmla="*/ 1818036 w 1978397"/>
                <a:gd name="connsiteY8" fmla="*/ 54600 h 866642"/>
                <a:gd name="connsiteX0" fmla="*/ 1817611 w 1977972"/>
                <a:gd name="connsiteY0" fmla="*/ 54600 h 866642"/>
                <a:gd name="connsiteX1" fmla="*/ 1015805 w 1977972"/>
                <a:gd name="connsiteY1" fmla="*/ 9 h 866642"/>
                <a:gd name="connsiteX2" fmla="*/ 384595 w 1977972"/>
                <a:gd name="connsiteY2" fmla="*/ 204725 h 866642"/>
                <a:gd name="connsiteX3" fmla="*/ 179879 w 1977972"/>
                <a:gd name="connsiteY3" fmla="*/ 562979 h 866642"/>
                <a:gd name="connsiteX4" fmla="*/ 5870 w 1977972"/>
                <a:gd name="connsiteY4" fmla="*/ 743812 h 866642"/>
                <a:gd name="connsiteX5" fmla="*/ 408479 w 1977972"/>
                <a:gd name="connsiteY5" fmla="*/ 866642 h 866642"/>
                <a:gd name="connsiteX6" fmla="*/ 742850 w 1977972"/>
                <a:gd name="connsiteY6" fmla="*/ 522036 h 866642"/>
                <a:gd name="connsiteX7" fmla="*/ 1977972 w 1977972"/>
                <a:gd name="connsiteY7" fmla="*/ 539096 h 866642"/>
                <a:gd name="connsiteX8" fmla="*/ 1817611 w 1977972"/>
                <a:gd name="connsiteY8" fmla="*/ 54600 h 866642"/>
                <a:gd name="connsiteX0" fmla="*/ 1801119 w 1961480"/>
                <a:gd name="connsiteY0" fmla="*/ 54600 h 866642"/>
                <a:gd name="connsiteX1" fmla="*/ 999313 w 1961480"/>
                <a:gd name="connsiteY1" fmla="*/ 9 h 866642"/>
                <a:gd name="connsiteX2" fmla="*/ 368103 w 1961480"/>
                <a:gd name="connsiteY2" fmla="*/ 204725 h 866642"/>
                <a:gd name="connsiteX3" fmla="*/ 163387 w 1961480"/>
                <a:gd name="connsiteY3" fmla="*/ 562979 h 866642"/>
                <a:gd name="connsiteX4" fmla="*/ 6437 w 1961480"/>
                <a:gd name="connsiteY4" fmla="*/ 767696 h 866642"/>
                <a:gd name="connsiteX5" fmla="*/ 391987 w 1961480"/>
                <a:gd name="connsiteY5" fmla="*/ 866642 h 866642"/>
                <a:gd name="connsiteX6" fmla="*/ 726358 w 1961480"/>
                <a:gd name="connsiteY6" fmla="*/ 522036 h 866642"/>
                <a:gd name="connsiteX7" fmla="*/ 1961480 w 1961480"/>
                <a:gd name="connsiteY7" fmla="*/ 539096 h 866642"/>
                <a:gd name="connsiteX8" fmla="*/ 1801119 w 1961480"/>
                <a:gd name="connsiteY8" fmla="*/ 54600 h 866642"/>
                <a:gd name="connsiteX0" fmla="*/ 1797796 w 1958157"/>
                <a:gd name="connsiteY0" fmla="*/ 54600 h 866642"/>
                <a:gd name="connsiteX1" fmla="*/ 995990 w 1958157"/>
                <a:gd name="connsiteY1" fmla="*/ 9 h 866642"/>
                <a:gd name="connsiteX2" fmla="*/ 364780 w 1958157"/>
                <a:gd name="connsiteY2" fmla="*/ 204725 h 866642"/>
                <a:gd name="connsiteX3" fmla="*/ 160064 w 1958157"/>
                <a:gd name="connsiteY3" fmla="*/ 562979 h 866642"/>
                <a:gd name="connsiteX4" fmla="*/ 3114 w 1958157"/>
                <a:gd name="connsiteY4" fmla="*/ 767696 h 866642"/>
                <a:gd name="connsiteX5" fmla="*/ 388664 w 1958157"/>
                <a:gd name="connsiteY5" fmla="*/ 866642 h 866642"/>
                <a:gd name="connsiteX6" fmla="*/ 723035 w 1958157"/>
                <a:gd name="connsiteY6" fmla="*/ 522036 h 866642"/>
                <a:gd name="connsiteX7" fmla="*/ 1958157 w 1958157"/>
                <a:gd name="connsiteY7" fmla="*/ 539096 h 866642"/>
                <a:gd name="connsiteX8" fmla="*/ 1797796 w 1958157"/>
                <a:gd name="connsiteY8" fmla="*/ 54600 h 866642"/>
                <a:gd name="connsiteX0" fmla="*/ 1804485 w 1964846"/>
                <a:gd name="connsiteY0" fmla="*/ 54600 h 866642"/>
                <a:gd name="connsiteX1" fmla="*/ 1002679 w 1964846"/>
                <a:gd name="connsiteY1" fmla="*/ 9 h 866642"/>
                <a:gd name="connsiteX2" fmla="*/ 371469 w 1964846"/>
                <a:gd name="connsiteY2" fmla="*/ 204725 h 866642"/>
                <a:gd name="connsiteX3" fmla="*/ 166753 w 1964846"/>
                <a:gd name="connsiteY3" fmla="*/ 562979 h 866642"/>
                <a:gd name="connsiteX4" fmla="*/ 2980 w 1964846"/>
                <a:gd name="connsiteY4" fmla="*/ 767696 h 866642"/>
                <a:gd name="connsiteX5" fmla="*/ 395353 w 1964846"/>
                <a:gd name="connsiteY5" fmla="*/ 866642 h 866642"/>
                <a:gd name="connsiteX6" fmla="*/ 729724 w 1964846"/>
                <a:gd name="connsiteY6" fmla="*/ 522036 h 866642"/>
                <a:gd name="connsiteX7" fmla="*/ 1964846 w 1964846"/>
                <a:gd name="connsiteY7" fmla="*/ 539096 h 866642"/>
                <a:gd name="connsiteX8" fmla="*/ 1804485 w 1964846"/>
                <a:gd name="connsiteY8" fmla="*/ 54600 h 866642"/>
                <a:gd name="connsiteX0" fmla="*/ 1804485 w 1964846"/>
                <a:gd name="connsiteY0" fmla="*/ 54600 h 866642"/>
                <a:gd name="connsiteX1" fmla="*/ 1002679 w 1964846"/>
                <a:gd name="connsiteY1" fmla="*/ 9 h 866642"/>
                <a:gd name="connsiteX2" fmla="*/ 371469 w 1964846"/>
                <a:gd name="connsiteY2" fmla="*/ 204725 h 866642"/>
                <a:gd name="connsiteX3" fmla="*/ 166753 w 1964846"/>
                <a:gd name="connsiteY3" fmla="*/ 562979 h 866642"/>
                <a:gd name="connsiteX4" fmla="*/ 2980 w 1964846"/>
                <a:gd name="connsiteY4" fmla="*/ 767696 h 866642"/>
                <a:gd name="connsiteX5" fmla="*/ 395353 w 1964846"/>
                <a:gd name="connsiteY5" fmla="*/ 866642 h 866642"/>
                <a:gd name="connsiteX6" fmla="*/ 729724 w 1964846"/>
                <a:gd name="connsiteY6" fmla="*/ 522036 h 866642"/>
                <a:gd name="connsiteX7" fmla="*/ 1964846 w 1964846"/>
                <a:gd name="connsiteY7" fmla="*/ 539096 h 866642"/>
                <a:gd name="connsiteX8" fmla="*/ 1804485 w 1964846"/>
                <a:gd name="connsiteY8" fmla="*/ 54600 h 866642"/>
                <a:gd name="connsiteX0" fmla="*/ 1802229 w 1962590"/>
                <a:gd name="connsiteY0" fmla="*/ 54600 h 866642"/>
                <a:gd name="connsiteX1" fmla="*/ 1000423 w 1962590"/>
                <a:gd name="connsiteY1" fmla="*/ 9 h 866642"/>
                <a:gd name="connsiteX2" fmla="*/ 369213 w 1962590"/>
                <a:gd name="connsiteY2" fmla="*/ 204725 h 866642"/>
                <a:gd name="connsiteX3" fmla="*/ 164497 w 1962590"/>
                <a:gd name="connsiteY3" fmla="*/ 562979 h 866642"/>
                <a:gd name="connsiteX4" fmla="*/ 724 w 1962590"/>
                <a:gd name="connsiteY4" fmla="*/ 767696 h 866642"/>
                <a:gd name="connsiteX5" fmla="*/ 393097 w 1962590"/>
                <a:gd name="connsiteY5" fmla="*/ 866642 h 866642"/>
                <a:gd name="connsiteX6" fmla="*/ 727468 w 1962590"/>
                <a:gd name="connsiteY6" fmla="*/ 522036 h 866642"/>
                <a:gd name="connsiteX7" fmla="*/ 1962590 w 1962590"/>
                <a:gd name="connsiteY7" fmla="*/ 539096 h 866642"/>
                <a:gd name="connsiteX8" fmla="*/ 1802229 w 1962590"/>
                <a:gd name="connsiteY8" fmla="*/ 54600 h 866642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27468 w 1962590"/>
                <a:gd name="connsiteY6" fmla="*/ 522036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27468 w 1962590"/>
                <a:gd name="connsiteY6" fmla="*/ 522036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669465 w 1962590"/>
                <a:gd name="connsiteY6" fmla="*/ 580039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1 h 900014"/>
                <a:gd name="connsiteX1" fmla="*/ 1000423 w 1962590"/>
                <a:gd name="connsiteY1" fmla="*/ 10 h 900014"/>
                <a:gd name="connsiteX2" fmla="*/ 369213 w 1962590"/>
                <a:gd name="connsiteY2" fmla="*/ 204726 h 900014"/>
                <a:gd name="connsiteX3" fmla="*/ 164497 w 1962590"/>
                <a:gd name="connsiteY3" fmla="*/ 562980 h 900014"/>
                <a:gd name="connsiteX4" fmla="*/ 724 w 1962590"/>
                <a:gd name="connsiteY4" fmla="*/ 767697 h 900014"/>
                <a:gd name="connsiteX5" fmla="*/ 393097 w 1962590"/>
                <a:gd name="connsiteY5" fmla="*/ 866643 h 900014"/>
                <a:gd name="connsiteX6" fmla="*/ 730880 w 1962590"/>
                <a:gd name="connsiteY6" fmla="*/ 545921 h 900014"/>
                <a:gd name="connsiteX7" fmla="*/ 1962590 w 1962590"/>
                <a:gd name="connsiteY7" fmla="*/ 539097 h 900014"/>
                <a:gd name="connsiteX8" fmla="*/ 1802229 w 1962590"/>
                <a:gd name="connsiteY8" fmla="*/ 54601 h 900014"/>
                <a:gd name="connsiteX0" fmla="*/ 1802229 w 1962590"/>
                <a:gd name="connsiteY0" fmla="*/ 54601 h 900014"/>
                <a:gd name="connsiteX1" fmla="*/ 1000423 w 1962590"/>
                <a:gd name="connsiteY1" fmla="*/ 10 h 900014"/>
                <a:gd name="connsiteX2" fmla="*/ 369213 w 1962590"/>
                <a:gd name="connsiteY2" fmla="*/ 204726 h 900014"/>
                <a:gd name="connsiteX3" fmla="*/ 164497 w 1962590"/>
                <a:gd name="connsiteY3" fmla="*/ 562980 h 900014"/>
                <a:gd name="connsiteX4" fmla="*/ 724 w 1962590"/>
                <a:gd name="connsiteY4" fmla="*/ 767697 h 900014"/>
                <a:gd name="connsiteX5" fmla="*/ 393097 w 1962590"/>
                <a:gd name="connsiteY5" fmla="*/ 866643 h 900014"/>
                <a:gd name="connsiteX6" fmla="*/ 730880 w 1962590"/>
                <a:gd name="connsiteY6" fmla="*/ 545921 h 900014"/>
                <a:gd name="connsiteX7" fmla="*/ 1962590 w 1962590"/>
                <a:gd name="connsiteY7" fmla="*/ 539097 h 900014"/>
                <a:gd name="connsiteX8" fmla="*/ 1802229 w 1962590"/>
                <a:gd name="connsiteY8" fmla="*/ 54601 h 900014"/>
                <a:gd name="connsiteX0" fmla="*/ 1802194 w 1962555"/>
                <a:gd name="connsiteY0" fmla="*/ 54601 h 900014"/>
                <a:gd name="connsiteX1" fmla="*/ 1000388 w 1962555"/>
                <a:gd name="connsiteY1" fmla="*/ 10 h 900014"/>
                <a:gd name="connsiteX2" fmla="*/ 369178 w 1962555"/>
                <a:gd name="connsiteY2" fmla="*/ 204726 h 900014"/>
                <a:gd name="connsiteX3" fmla="*/ 171286 w 1962555"/>
                <a:gd name="connsiteY3" fmla="*/ 559568 h 900014"/>
                <a:gd name="connsiteX4" fmla="*/ 689 w 1962555"/>
                <a:gd name="connsiteY4" fmla="*/ 767697 h 900014"/>
                <a:gd name="connsiteX5" fmla="*/ 393062 w 1962555"/>
                <a:gd name="connsiteY5" fmla="*/ 866643 h 900014"/>
                <a:gd name="connsiteX6" fmla="*/ 730845 w 1962555"/>
                <a:gd name="connsiteY6" fmla="*/ 545921 h 900014"/>
                <a:gd name="connsiteX7" fmla="*/ 1962555 w 1962555"/>
                <a:gd name="connsiteY7" fmla="*/ 539097 h 900014"/>
                <a:gd name="connsiteX8" fmla="*/ 1802194 w 1962555"/>
                <a:gd name="connsiteY8" fmla="*/ 54601 h 900014"/>
                <a:gd name="connsiteX0" fmla="*/ 1802194 w 1962555"/>
                <a:gd name="connsiteY0" fmla="*/ 54601 h 900014"/>
                <a:gd name="connsiteX1" fmla="*/ 1000388 w 1962555"/>
                <a:gd name="connsiteY1" fmla="*/ 10 h 900014"/>
                <a:gd name="connsiteX2" fmla="*/ 369178 w 1962555"/>
                <a:gd name="connsiteY2" fmla="*/ 204726 h 900014"/>
                <a:gd name="connsiteX3" fmla="*/ 171286 w 1962555"/>
                <a:gd name="connsiteY3" fmla="*/ 559568 h 900014"/>
                <a:gd name="connsiteX4" fmla="*/ 689 w 1962555"/>
                <a:gd name="connsiteY4" fmla="*/ 767697 h 900014"/>
                <a:gd name="connsiteX5" fmla="*/ 393062 w 1962555"/>
                <a:gd name="connsiteY5" fmla="*/ 866643 h 900014"/>
                <a:gd name="connsiteX6" fmla="*/ 730845 w 1962555"/>
                <a:gd name="connsiteY6" fmla="*/ 545921 h 900014"/>
                <a:gd name="connsiteX7" fmla="*/ 1962555 w 1962555"/>
                <a:gd name="connsiteY7" fmla="*/ 539097 h 900014"/>
                <a:gd name="connsiteX8" fmla="*/ 1802194 w 1962555"/>
                <a:gd name="connsiteY8" fmla="*/ 54601 h 900014"/>
                <a:gd name="connsiteX0" fmla="*/ 1802194 w 1962555"/>
                <a:gd name="connsiteY0" fmla="*/ 54601 h 895845"/>
                <a:gd name="connsiteX1" fmla="*/ 1000388 w 1962555"/>
                <a:gd name="connsiteY1" fmla="*/ 10 h 895845"/>
                <a:gd name="connsiteX2" fmla="*/ 369178 w 1962555"/>
                <a:gd name="connsiteY2" fmla="*/ 204726 h 895845"/>
                <a:gd name="connsiteX3" fmla="*/ 171286 w 1962555"/>
                <a:gd name="connsiteY3" fmla="*/ 559568 h 895845"/>
                <a:gd name="connsiteX4" fmla="*/ 689 w 1962555"/>
                <a:gd name="connsiteY4" fmla="*/ 767697 h 895845"/>
                <a:gd name="connsiteX5" fmla="*/ 393062 w 1962555"/>
                <a:gd name="connsiteY5" fmla="*/ 866643 h 895845"/>
                <a:gd name="connsiteX6" fmla="*/ 730845 w 1962555"/>
                <a:gd name="connsiteY6" fmla="*/ 545921 h 895845"/>
                <a:gd name="connsiteX7" fmla="*/ 1962555 w 1962555"/>
                <a:gd name="connsiteY7" fmla="*/ 539097 h 895845"/>
                <a:gd name="connsiteX8" fmla="*/ 1802194 w 1962555"/>
                <a:gd name="connsiteY8" fmla="*/ 54601 h 895845"/>
                <a:gd name="connsiteX0" fmla="*/ 1802194 w 1962555"/>
                <a:gd name="connsiteY0" fmla="*/ 54601 h 893367"/>
                <a:gd name="connsiteX1" fmla="*/ 1000388 w 1962555"/>
                <a:gd name="connsiteY1" fmla="*/ 10 h 893367"/>
                <a:gd name="connsiteX2" fmla="*/ 369178 w 1962555"/>
                <a:gd name="connsiteY2" fmla="*/ 204726 h 893367"/>
                <a:gd name="connsiteX3" fmla="*/ 171286 w 1962555"/>
                <a:gd name="connsiteY3" fmla="*/ 559568 h 893367"/>
                <a:gd name="connsiteX4" fmla="*/ 689 w 1962555"/>
                <a:gd name="connsiteY4" fmla="*/ 767697 h 893367"/>
                <a:gd name="connsiteX5" fmla="*/ 372591 w 1962555"/>
                <a:gd name="connsiteY5" fmla="*/ 863231 h 893367"/>
                <a:gd name="connsiteX6" fmla="*/ 730845 w 1962555"/>
                <a:gd name="connsiteY6" fmla="*/ 545921 h 893367"/>
                <a:gd name="connsiteX7" fmla="*/ 1962555 w 1962555"/>
                <a:gd name="connsiteY7" fmla="*/ 539097 h 893367"/>
                <a:gd name="connsiteX8" fmla="*/ 1802194 w 1962555"/>
                <a:gd name="connsiteY8" fmla="*/ 54601 h 893367"/>
                <a:gd name="connsiteX0" fmla="*/ 1802194 w 1962555"/>
                <a:gd name="connsiteY0" fmla="*/ 54601 h 906139"/>
                <a:gd name="connsiteX1" fmla="*/ 1000388 w 1962555"/>
                <a:gd name="connsiteY1" fmla="*/ 10 h 906139"/>
                <a:gd name="connsiteX2" fmla="*/ 369178 w 1962555"/>
                <a:gd name="connsiteY2" fmla="*/ 204726 h 906139"/>
                <a:gd name="connsiteX3" fmla="*/ 171286 w 1962555"/>
                <a:gd name="connsiteY3" fmla="*/ 559568 h 906139"/>
                <a:gd name="connsiteX4" fmla="*/ 689 w 1962555"/>
                <a:gd name="connsiteY4" fmla="*/ 767697 h 906139"/>
                <a:gd name="connsiteX5" fmla="*/ 372591 w 1962555"/>
                <a:gd name="connsiteY5" fmla="*/ 880291 h 906139"/>
                <a:gd name="connsiteX6" fmla="*/ 730845 w 1962555"/>
                <a:gd name="connsiteY6" fmla="*/ 545921 h 906139"/>
                <a:gd name="connsiteX7" fmla="*/ 1962555 w 1962555"/>
                <a:gd name="connsiteY7" fmla="*/ 539097 h 906139"/>
                <a:gd name="connsiteX8" fmla="*/ 1802194 w 1962555"/>
                <a:gd name="connsiteY8" fmla="*/ 54601 h 906139"/>
                <a:gd name="connsiteX0" fmla="*/ 1802194 w 1962555"/>
                <a:gd name="connsiteY0" fmla="*/ 54601 h 906139"/>
                <a:gd name="connsiteX1" fmla="*/ 1000388 w 1962555"/>
                <a:gd name="connsiteY1" fmla="*/ 10 h 906139"/>
                <a:gd name="connsiteX2" fmla="*/ 369178 w 1962555"/>
                <a:gd name="connsiteY2" fmla="*/ 204726 h 906139"/>
                <a:gd name="connsiteX3" fmla="*/ 171286 w 1962555"/>
                <a:gd name="connsiteY3" fmla="*/ 559568 h 906139"/>
                <a:gd name="connsiteX4" fmla="*/ 689 w 1962555"/>
                <a:gd name="connsiteY4" fmla="*/ 767697 h 906139"/>
                <a:gd name="connsiteX5" fmla="*/ 372591 w 1962555"/>
                <a:gd name="connsiteY5" fmla="*/ 880291 h 906139"/>
                <a:gd name="connsiteX6" fmla="*/ 730845 w 1962555"/>
                <a:gd name="connsiteY6" fmla="*/ 545921 h 906139"/>
                <a:gd name="connsiteX7" fmla="*/ 1962555 w 1962555"/>
                <a:gd name="connsiteY7" fmla="*/ 539097 h 906139"/>
                <a:gd name="connsiteX8" fmla="*/ 1802194 w 1962555"/>
                <a:gd name="connsiteY8" fmla="*/ 54601 h 906139"/>
                <a:gd name="connsiteX0" fmla="*/ 1802194 w 1962555"/>
                <a:gd name="connsiteY0" fmla="*/ 54600 h 906138"/>
                <a:gd name="connsiteX1" fmla="*/ 1000388 w 1962555"/>
                <a:gd name="connsiteY1" fmla="*/ 9 h 906138"/>
                <a:gd name="connsiteX2" fmla="*/ 369178 w 1962555"/>
                <a:gd name="connsiteY2" fmla="*/ 204725 h 906138"/>
                <a:gd name="connsiteX3" fmla="*/ 171286 w 1962555"/>
                <a:gd name="connsiteY3" fmla="*/ 559567 h 906138"/>
                <a:gd name="connsiteX4" fmla="*/ 689 w 1962555"/>
                <a:gd name="connsiteY4" fmla="*/ 767696 h 906138"/>
                <a:gd name="connsiteX5" fmla="*/ 372591 w 1962555"/>
                <a:gd name="connsiteY5" fmla="*/ 880290 h 906138"/>
                <a:gd name="connsiteX6" fmla="*/ 730845 w 1962555"/>
                <a:gd name="connsiteY6" fmla="*/ 545920 h 906138"/>
                <a:gd name="connsiteX7" fmla="*/ 1962555 w 1962555"/>
                <a:gd name="connsiteY7" fmla="*/ 539096 h 906138"/>
                <a:gd name="connsiteX8" fmla="*/ 1802194 w 1962555"/>
                <a:gd name="connsiteY8" fmla="*/ 54600 h 906138"/>
                <a:gd name="connsiteX0" fmla="*/ 1802194 w 1962555"/>
                <a:gd name="connsiteY0" fmla="*/ 54896 h 906434"/>
                <a:gd name="connsiteX1" fmla="*/ 1000388 w 1962555"/>
                <a:gd name="connsiteY1" fmla="*/ 305 h 906434"/>
                <a:gd name="connsiteX2" fmla="*/ 369178 w 1962555"/>
                <a:gd name="connsiteY2" fmla="*/ 205021 h 906434"/>
                <a:gd name="connsiteX3" fmla="*/ 171286 w 1962555"/>
                <a:gd name="connsiteY3" fmla="*/ 559863 h 906434"/>
                <a:gd name="connsiteX4" fmla="*/ 689 w 1962555"/>
                <a:gd name="connsiteY4" fmla="*/ 767992 h 906434"/>
                <a:gd name="connsiteX5" fmla="*/ 372591 w 1962555"/>
                <a:gd name="connsiteY5" fmla="*/ 880586 h 906434"/>
                <a:gd name="connsiteX6" fmla="*/ 730845 w 1962555"/>
                <a:gd name="connsiteY6" fmla="*/ 546216 h 906434"/>
                <a:gd name="connsiteX7" fmla="*/ 1962555 w 1962555"/>
                <a:gd name="connsiteY7" fmla="*/ 539392 h 906434"/>
                <a:gd name="connsiteX8" fmla="*/ 1802194 w 1962555"/>
                <a:gd name="connsiteY8" fmla="*/ 54896 h 906434"/>
                <a:gd name="connsiteX0" fmla="*/ 1802194 w 1962555"/>
                <a:gd name="connsiteY0" fmla="*/ 54896 h 906434"/>
                <a:gd name="connsiteX1" fmla="*/ 1000388 w 1962555"/>
                <a:gd name="connsiteY1" fmla="*/ 305 h 906434"/>
                <a:gd name="connsiteX2" fmla="*/ 369178 w 1962555"/>
                <a:gd name="connsiteY2" fmla="*/ 205021 h 906434"/>
                <a:gd name="connsiteX3" fmla="*/ 171286 w 1962555"/>
                <a:gd name="connsiteY3" fmla="*/ 559863 h 906434"/>
                <a:gd name="connsiteX4" fmla="*/ 689 w 1962555"/>
                <a:gd name="connsiteY4" fmla="*/ 767992 h 906434"/>
                <a:gd name="connsiteX5" fmla="*/ 372591 w 1962555"/>
                <a:gd name="connsiteY5" fmla="*/ 880586 h 906434"/>
                <a:gd name="connsiteX6" fmla="*/ 730845 w 1962555"/>
                <a:gd name="connsiteY6" fmla="*/ 546216 h 906434"/>
                <a:gd name="connsiteX7" fmla="*/ 1962555 w 1962555"/>
                <a:gd name="connsiteY7" fmla="*/ 539392 h 906434"/>
                <a:gd name="connsiteX8" fmla="*/ 1802194 w 1962555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8965"/>
                <a:gd name="connsiteY0" fmla="*/ 54896 h 906434"/>
                <a:gd name="connsiteX1" fmla="*/ 1000762 w 1968965"/>
                <a:gd name="connsiteY1" fmla="*/ 305 h 906434"/>
                <a:gd name="connsiteX2" fmla="*/ 369552 w 1968965"/>
                <a:gd name="connsiteY2" fmla="*/ 205021 h 906434"/>
                <a:gd name="connsiteX3" fmla="*/ 171660 w 1968965"/>
                <a:gd name="connsiteY3" fmla="*/ 559863 h 906434"/>
                <a:gd name="connsiteX4" fmla="*/ 1063 w 1968965"/>
                <a:gd name="connsiteY4" fmla="*/ 767992 h 906434"/>
                <a:gd name="connsiteX5" fmla="*/ 372965 w 1968965"/>
                <a:gd name="connsiteY5" fmla="*/ 880586 h 906434"/>
                <a:gd name="connsiteX6" fmla="*/ 731219 w 1968965"/>
                <a:gd name="connsiteY6" fmla="*/ 546216 h 906434"/>
                <a:gd name="connsiteX7" fmla="*/ 1968965 w 1968965"/>
                <a:gd name="connsiteY7" fmla="*/ 539392 h 906434"/>
                <a:gd name="connsiteX8" fmla="*/ 1802568 w 1968965"/>
                <a:gd name="connsiteY8" fmla="*/ 54896 h 906434"/>
                <a:gd name="connsiteX0" fmla="*/ 1802568 w 1968965"/>
                <a:gd name="connsiteY0" fmla="*/ 54896 h 906434"/>
                <a:gd name="connsiteX1" fmla="*/ 1000762 w 1968965"/>
                <a:gd name="connsiteY1" fmla="*/ 305 h 906434"/>
                <a:gd name="connsiteX2" fmla="*/ 369552 w 1968965"/>
                <a:gd name="connsiteY2" fmla="*/ 205021 h 906434"/>
                <a:gd name="connsiteX3" fmla="*/ 171660 w 1968965"/>
                <a:gd name="connsiteY3" fmla="*/ 559863 h 906434"/>
                <a:gd name="connsiteX4" fmla="*/ 1063 w 1968965"/>
                <a:gd name="connsiteY4" fmla="*/ 767992 h 906434"/>
                <a:gd name="connsiteX5" fmla="*/ 372965 w 1968965"/>
                <a:gd name="connsiteY5" fmla="*/ 880586 h 906434"/>
                <a:gd name="connsiteX6" fmla="*/ 731219 w 1968965"/>
                <a:gd name="connsiteY6" fmla="*/ 546216 h 906434"/>
                <a:gd name="connsiteX7" fmla="*/ 1968965 w 1968965"/>
                <a:gd name="connsiteY7" fmla="*/ 539392 h 906434"/>
                <a:gd name="connsiteX8" fmla="*/ 1802568 w 1968965"/>
                <a:gd name="connsiteY8" fmla="*/ 54896 h 906434"/>
                <a:gd name="connsiteX0" fmla="*/ 1802568 w 1968965"/>
                <a:gd name="connsiteY0" fmla="*/ 54896 h 906434"/>
                <a:gd name="connsiteX1" fmla="*/ 1000762 w 1968965"/>
                <a:gd name="connsiteY1" fmla="*/ 305 h 906434"/>
                <a:gd name="connsiteX2" fmla="*/ 369552 w 1968965"/>
                <a:gd name="connsiteY2" fmla="*/ 205021 h 906434"/>
                <a:gd name="connsiteX3" fmla="*/ 171660 w 1968965"/>
                <a:gd name="connsiteY3" fmla="*/ 559863 h 906434"/>
                <a:gd name="connsiteX4" fmla="*/ 1063 w 1968965"/>
                <a:gd name="connsiteY4" fmla="*/ 767992 h 906434"/>
                <a:gd name="connsiteX5" fmla="*/ 372965 w 1968965"/>
                <a:gd name="connsiteY5" fmla="*/ 880586 h 906434"/>
                <a:gd name="connsiteX6" fmla="*/ 731219 w 1968965"/>
                <a:gd name="connsiteY6" fmla="*/ 546216 h 906434"/>
                <a:gd name="connsiteX7" fmla="*/ 1968965 w 1968965"/>
                <a:gd name="connsiteY7" fmla="*/ 539392 h 906434"/>
                <a:gd name="connsiteX8" fmla="*/ 1802568 w 1968965"/>
                <a:gd name="connsiteY8" fmla="*/ 54896 h 90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8965" h="906434">
                  <a:moveTo>
                    <a:pt x="1802568" y="54896"/>
                  </a:moveTo>
                  <a:lnTo>
                    <a:pt x="1000762" y="305"/>
                  </a:lnTo>
                  <a:cubicBezTo>
                    <a:pt x="858034" y="-6868"/>
                    <a:pt x="533809" y="113900"/>
                    <a:pt x="369552" y="205021"/>
                  </a:cubicBezTo>
                  <a:cubicBezTo>
                    <a:pt x="267193" y="331831"/>
                    <a:pt x="229140" y="491139"/>
                    <a:pt x="171660" y="559863"/>
                  </a:cubicBezTo>
                  <a:cubicBezTo>
                    <a:pt x="122186" y="629239"/>
                    <a:pt x="-13328" y="717291"/>
                    <a:pt x="1063" y="767992"/>
                  </a:cubicBezTo>
                  <a:cubicBezTo>
                    <a:pt x="19260" y="903332"/>
                    <a:pt x="300177" y="936315"/>
                    <a:pt x="372965" y="880586"/>
                  </a:cubicBezTo>
                  <a:cubicBezTo>
                    <a:pt x="511717" y="793406"/>
                    <a:pt x="574101" y="572769"/>
                    <a:pt x="731219" y="546216"/>
                  </a:cubicBezTo>
                  <a:cubicBezTo>
                    <a:pt x="978016" y="492762"/>
                    <a:pt x="1316283" y="804646"/>
                    <a:pt x="1968965" y="539392"/>
                  </a:cubicBezTo>
                  <a:lnTo>
                    <a:pt x="1802568" y="54896"/>
                  </a:ln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" name="타원 20">
              <a:extLst>
                <a:ext uri="{FF2B5EF4-FFF2-40B4-BE49-F238E27FC236}">
                  <a16:creationId xmlns:a16="http://schemas.microsoft.com/office/drawing/2014/main" id="{52D71DC0-349B-45D7-B858-0F5D4F891655}"/>
                </a:ext>
              </a:extLst>
            </p:cNvPr>
            <p:cNvSpPr/>
            <p:nvPr/>
          </p:nvSpPr>
          <p:spPr>
            <a:xfrm>
              <a:off x="5263171" y="4392550"/>
              <a:ext cx="343294" cy="318562"/>
            </a:xfrm>
            <a:custGeom>
              <a:avLst/>
              <a:gdLst>
                <a:gd name="connsiteX0" fmla="*/ 0 w 372843"/>
                <a:gd name="connsiteY0" fmla="*/ 168562 h 337123"/>
                <a:gd name="connsiteX1" fmla="*/ 186422 w 372843"/>
                <a:gd name="connsiteY1" fmla="*/ 0 h 337123"/>
                <a:gd name="connsiteX2" fmla="*/ 372844 w 372843"/>
                <a:gd name="connsiteY2" fmla="*/ 168562 h 337123"/>
                <a:gd name="connsiteX3" fmla="*/ 186422 w 372843"/>
                <a:gd name="connsiteY3" fmla="*/ 337124 h 337123"/>
                <a:gd name="connsiteX4" fmla="*/ 0 w 372843"/>
                <a:gd name="connsiteY4" fmla="*/ 168562 h 337123"/>
                <a:gd name="connsiteX0" fmla="*/ 612 w 373456"/>
                <a:gd name="connsiteY0" fmla="*/ 136001 h 304563"/>
                <a:gd name="connsiteX1" fmla="*/ 241301 w 373456"/>
                <a:gd name="connsiteY1" fmla="*/ 0 h 304563"/>
                <a:gd name="connsiteX2" fmla="*/ 373456 w 373456"/>
                <a:gd name="connsiteY2" fmla="*/ 136001 h 304563"/>
                <a:gd name="connsiteX3" fmla="*/ 187034 w 373456"/>
                <a:gd name="connsiteY3" fmla="*/ 304563 h 304563"/>
                <a:gd name="connsiteX4" fmla="*/ 612 w 373456"/>
                <a:gd name="connsiteY4" fmla="*/ 136001 h 304563"/>
                <a:gd name="connsiteX0" fmla="*/ 603 w 327320"/>
                <a:gd name="connsiteY0" fmla="*/ 168973 h 305208"/>
                <a:gd name="connsiteX1" fmla="*/ 195165 w 327320"/>
                <a:gd name="connsiteY1" fmla="*/ 412 h 305208"/>
                <a:gd name="connsiteX2" fmla="*/ 327320 w 327320"/>
                <a:gd name="connsiteY2" fmla="*/ 136413 h 305208"/>
                <a:gd name="connsiteX3" fmla="*/ 140898 w 327320"/>
                <a:gd name="connsiteY3" fmla="*/ 304975 h 305208"/>
                <a:gd name="connsiteX4" fmla="*/ 603 w 327320"/>
                <a:gd name="connsiteY4" fmla="*/ 168973 h 305208"/>
                <a:gd name="connsiteX0" fmla="*/ 502 w 351639"/>
                <a:gd name="connsiteY0" fmla="*/ 163431 h 305014"/>
                <a:gd name="connsiteX1" fmla="*/ 219484 w 351639"/>
                <a:gd name="connsiteY1" fmla="*/ 296 h 305014"/>
                <a:gd name="connsiteX2" fmla="*/ 351639 w 351639"/>
                <a:gd name="connsiteY2" fmla="*/ 136297 h 305014"/>
                <a:gd name="connsiteX3" fmla="*/ 165217 w 351639"/>
                <a:gd name="connsiteY3" fmla="*/ 304859 h 305014"/>
                <a:gd name="connsiteX4" fmla="*/ 502 w 351639"/>
                <a:gd name="connsiteY4" fmla="*/ 163431 h 305014"/>
                <a:gd name="connsiteX0" fmla="*/ 502 w 351639"/>
                <a:gd name="connsiteY0" fmla="*/ 163431 h 305050"/>
                <a:gd name="connsiteX1" fmla="*/ 219484 w 351639"/>
                <a:gd name="connsiteY1" fmla="*/ 296 h 305050"/>
                <a:gd name="connsiteX2" fmla="*/ 351639 w 351639"/>
                <a:gd name="connsiteY2" fmla="*/ 136297 h 305050"/>
                <a:gd name="connsiteX3" fmla="*/ 165217 w 351639"/>
                <a:gd name="connsiteY3" fmla="*/ 304859 h 305050"/>
                <a:gd name="connsiteX4" fmla="*/ 502 w 351639"/>
                <a:gd name="connsiteY4" fmla="*/ 163431 h 305050"/>
                <a:gd name="connsiteX0" fmla="*/ 563 w 351700"/>
                <a:gd name="connsiteY0" fmla="*/ 163431 h 315854"/>
                <a:gd name="connsiteX1" fmla="*/ 219545 w 351700"/>
                <a:gd name="connsiteY1" fmla="*/ 296 h 315854"/>
                <a:gd name="connsiteX2" fmla="*/ 351700 w 351700"/>
                <a:gd name="connsiteY2" fmla="*/ 136297 h 315854"/>
                <a:gd name="connsiteX3" fmla="*/ 162565 w 351700"/>
                <a:gd name="connsiteY3" fmla="*/ 315712 h 315854"/>
                <a:gd name="connsiteX4" fmla="*/ 563 w 351700"/>
                <a:gd name="connsiteY4" fmla="*/ 163431 h 315854"/>
                <a:gd name="connsiteX0" fmla="*/ 563 w 351700"/>
                <a:gd name="connsiteY0" fmla="*/ 163431 h 315889"/>
                <a:gd name="connsiteX1" fmla="*/ 219545 w 351700"/>
                <a:gd name="connsiteY1" fmla="*/ 296 h 315889"/>
                <a:gd name="connsiteX2" fmla="*/ 351700 w 351700"/>
                <a:gd name="connsiteY2" fmla="*/ 136297 h 315889"/>
                <a:gd name="connsiteX3" fmla="*/ 162565 w 351700"/>
                <a:gd name="connsiteY3" fmla="*/ 315712 h 315889"/>
                <a:gd name="connsiteX4" fmla="*/ 563 w 351700"/>
                <a:gd name="connsiteY4" fmla="*/ 163431 h 315889"/>
                <a:gd name="connsiteX0" fmla="*/ 113 w 351250"/>
                <a:gd name="connsiteY0" fmla="*/ 163431 h 315895"/>
                <a:gd name="connsiteX1" fmla="*/ 219095 w 351250"/>
                <a:gd name="connsiteY1" fmla="*/ 296 h 315895"/>
                <a:gd name="connsiteX2" fmla="*/ 351250 w 351250"/>
                <a:gd name="connsiteY2" fmla="*/ 136297 h 315895"/>
                <a:gd name="connsiteX3" fmla="*/ 162115 w 351250"/>
                <a:gd name="connsiteY3" fmla="*/ 315712 h 315895"/>
                <a:gd name="connsiteX4" fmla="*/ 113 w 351250"/>
                <a:gd name="connsiteY4" fmla="*/ 163431 h 315895"/>
                <a:gd name="connsiteX0" fmla="*/ 121 w 351258"/>
                <a:gd name="connsiteY0" fmla="*/ 163431 h 315743"/>
                <a:gd name="connsiteX1" fmla="*/ 219103 w 351258"/>
                <a:gd name="connsiteY1" fmla="*/ 296 h 315743"/>
                <a:gd name="connsiteX2" fmla="*/ 351258 w 351258"/>
                <a:gd name="connsiteY2" fmla="*/ 136297 h 315743"/>
                <a:gd name="connsiteX3" fmla="*/ 162123 w 351258"/>
                <a:gd name="connsiteY3" fmla="*/ 315712 h 315743"/>
                <a:gd name="connsiteX4" fmla="*/ 121 w 351258"/>
                <a:gd name="connsiteY4" fmla="*/ 163431 h 315743"/>
                <a:gd name="connsiteX0" fmla="*/ 113 w 351250"/>
                <a:gd name="connsiteY0" fmla="*/ 163267 h 315640"/>
                <a:gd name="connsiteX1" fmla="*/ 219095 w 351250"/>
                <a:gd name="connsiteY1" fmla="*/ 132 h 315640"/>
                <a:gd name="connsiteX2" fmla="*/ 351250 w 351250"/>
                <a:gd name="connsiteY2" fmla="*/ 144273 h 315640"/>
                <a:gd name="connsiteX3" fmla="*/ 162115 w 351250"/>
                <a:gd name="connsiteY3" fmla="*/ 315548 h 315640"/>
                <a:gd name="connsiteX4" fmla="*/ 113 w 351250"/>
                <a:gd name="connsiteY4" fmla="*/ 163267 h 315640"/>
                <a:gd name="connsiteX0" fmla="*/ 123 w 340407"/>
                <a:gd name="connsiteY0" fmla="*/ 166017 h 315708"/>
                <a:gd name="connsiteX1" fmla="*/ 208252 w 340407"/>
                <a:gd name="connsiteY1" fmla="*/ 169 h 315708"/>
                <a:gd name="connsiteX2" fmla="*/ 340407 w 340407"/>
                <a:gd name="connsiteY2" fmla="*/ 144310 h 315708"/>
                <a:gd name="connsiteX3" fmla="*/ 151272 w 340407"/>
                <a:gd name="connsiteY3" fmla="*/ 315585 h 315708"/>
                <a:gd name="connsiteX4" fmla="*/ 123 w 340407"/>
                <a:gd name="connsiteY4" fmla="*/ 166017 h 315708"/>
                <a:gd name="connsiteX0" fmla="*/ 123 w 340407"/>
                <a:gd name="connsiteY0" fmla="*/ 166017 h 315740"/>
                <a:gd name="connsiteX1" fmla="*/ 208252 w 340407"/>
                <a:gd name="connsiteY1" fmla="*/ 169 h 315740"/>
                <a:gd name="connsiteX2" fmla="*/ 340407 w 340407"/>
                <a:gd name="connsiteY2" fmla="*/ 144310 h 315740"/>
                <a:gd name="connsiteX3" fmla="*/ 151272 w 340407"/>
                <a:gd name="connsiteY3" fmla="*/ 315585 h 315740"/>
                <a:gd name="connsiteX4" fmla="*/ 123 w 340407"/>
                <a:gd name="connsiteY4" fmla="*/ 166017 h 315740"/>
                <a:gd name="connsiteX0" fmla="*/ 128 w 334985"/>
                <a:gd name="connsiteY0" fmla="*/ 182603 h 316462"/>
                <a:gd name="connsiteX1" fmla="*/ 202830 w 334985"/>
                <a:gd name="connsiteY1" fmla="*/ 475 h 316462"/>
                <a:gd name="connsiteX2" fmla="*/ 334985 w 334985"/>
                <a:gd name="connsiteY2" fmla="*/ 144616 h 316462"/>
                <a:gd name="connsiteX3" fmla="*/ 145850 w 334985"/>
                <a:gd name="connsiteY3" fmla="*/ 315891 h 316462"/>
                <a:gd name="connsiteX4" fmla="*/ 128 w 334985"/>
                <a:gd name="connsiteY4" fmla="*/ 182603 h 316462"/>
                <a:gd name="connsiteX0" fmla="*/ 129 w 343126"/>
                <a:gd name="connsiteY0" fmla="*/ 182785 h 316796"/>
                <a:gd name="connsiteX1" fmla="*/ 202831 w 343126"/>
                <a:gd name="connsiteY1" fmla="*/ 657 h 316796"/>
                <a:gd name="connsiteX2" fmla="*/ 343126 w 343126"/>
                <a:gd name="connsiteY2" fmla="*/ 139371 h 316796"/>
                <a:gd name="connsiteX3" fmla="*/ 145851 w 343126"/>
                <a:gd name="connsiteY3" fmla="*/ 316073 h 316796"/>
                <a:gd name="connsiteX4" fmla="*/ 129 w 343126"/>
                <a:gd name="connsiteY4" fmla="*/ 182785 h 316796"/>
                <a:gd name="connsiteX0" fmla="*/ 129 w 343273"/>
                <a:gd name="connsiteY0" fmla="*/ 182785 h 316796"/>
                <a:gd name="connsiteX1" fmla="*/ 202831 w 343273"/>
                <a:gd name="connsiteY1" fmla="*/ 657 h 316796"/>
                <a:gd name="connsiteX2" fmla="*/ 343126 w 343273"/>
                <a:gd name="connsiteY2" fmla="*/ 139371 h 316796"/>
                <a:gd name="connsiteX3" fmla="*/ 145851 w 343273"/>
                <a:gd name="connsiteY3" fmla="*/ 316073 h 316796"/>
                <a:gd name="connsiteX4" fmla="*/ 129 w 343273"/>
                <a:gd name="connsiteY4" fmla="*/ 182785 h 316796"/>
                <a:gd name="connsiteX0" fmla="*/ 167 w 343336"/>
                <a:gd name="connsiteY0" fmla="*/ 182785 h 316796"/>
                <a:gd name="connsiteX1" fmla="*/ 202869 w 343336"/>
                <a:gd name="connsiteY1" fmla="*/ 657 h 316796"/>
                <a:gd name="connsiteX2" fmla="*/ 343164 w 343336"/>
                <a:gd name="connsiteY2" fmla="*/ 139371 h 316796"/>
                <a:gd name="connsiteX3" fmla="*/ 145889 w 343336"/>
                <a:gd name="connsiteY3" fmla="*/ 316073 h 316796"/>
                <a:gd name="connsiteX4" fmla="*/ 167 w 343336"/>
                <a:gd name="connsiteY4" fmla="*/ 182785 h 316796"/>
                <a:gd name="connsiteX0" fmla="*/ 130 w 343274"/>
                <a:gd name="connsiteY0" fmla="*/ 191157 h 317430"/>
                <a:gd name="connsiteX1" fmla="*/ 202832 w 343274"/>
                <a:gd name="connsiteY1" fmla="*/ 889 h 317430"/>
                <a:gd name="connsiteX2" fmla="*/ 343127 w 343274"/>
                <a:gd name="connsiteY2" fmla="*/ 139603 h 317430"/>
                <a:gd name="connsiteX3" fmla="*/ 145852 w 343274"/>
                <a:gd name="connsiteY3" fmla="*/ 316305 h 317430"/>
                <a:gd name="connsiteX4" fmla="*/ 130 w 343274"/>
                <a:gd name="connsiteY4" fmla="*/ 191157 h 317430"/>
                <a:gd name="connsiteX0" fmla="*/ 130 w 343274"/>
                <a:gd name="connsiteY0" fmla="*/ 191419 h 317895"/>
                <a:gd name="connsiteX1" fmla="*/ 202832 w 343274"/>
                <a:gd name="connsiteY1" fmla="*/ 1151 h 317895"/>
                <a:gd name="connsiteX2" fmla="*/ 343127 w 343274"/>
                <a:gd name="connsiteY2" fmla="*/ 134438 h 317895"/>
                <a:gd name="connsiteX3" fmla="*/ 145852 w 343274"/>
                <a:gd name="connsiteY3" fmla="*/ 316567 h 317895"/>
                <a:gd name="connsiteX4" fmla="*/ 130 w 343274"/>
                <a:gd name="connsiteY4" fmla="*/ 191419 h 317895"/>
                <a:gd name="connsiteX0" fmla="*/ 141 w 343294"/>
                <a:gd name="connsiteY0" fmla="*/ 191419 h 318562"/>
                <a:gd name="connsiteX1" fmla="*/ 202843 w 343294"/>
                <a:gd name="connsiteY1" fmla="*/ 1151 h 318562"/>
                <a:gd name="connsiteX2" fmla="*/ 343138 w 343294"/>
                <a:gd name="connsiteY2" fmla="*/ 134438 h 318562"/>
                <a:gd name="connsiteX3" fmla="*/ 145863 w 343294"/>
                <a:gd name="connsiteY3" fmla="*/ 316567 h 318562"/>
                <a:gd name="connsiteX4" fmla="*/ 141 w 343294"/>
                <a:gd name="connsiteY4" fmla="*/ 191419 h 31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294" h="318562">
                  <a:moveTo>
                    <a:pt x="141" y="191419"/>
                  </a:moveTo>
                  <a:cubicBezTo>
                    <a:pt x="4211" y="98150"/>
                    <a:pt x="145677" y="10648"/>
                    <a:pt x="202843" y="1151"/>
                  </a:cubicBezTo>
                  <a:cubicBezTo>
                    <a:pt x="260009" y="-8346"/>
                    <a:pt x="343138" y="41344"/>
                    <a:pt x="343138" y="134438"/>
                  </a:cubicBezTo>
                  <a:cubicBezTo>
                    <a:pt x="348564" y="205825"/>
                    <a:pt x="211169" y="304356"/>
                    <a:pt x="145863" y="316567"/>
                  </a:cubicBezTo>
                  <a:cubicBezTo>
                    <a:pt x="80557" y="328778"/>
                    <a:pt x="-3929" y="284688"/>
                    <a:pt x="141" y="191419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타원 22">
              <a:extLst>
                <a:ext uri="{FF2B5EF4-FFF2-40B4-BE49-F238E27FC236}">
                  <a16:creationId xmlns:a16="http://schemas.microsoft.com/office/drawing/2014/main" id="{5C69C350-9F9F-437F-AB39-9C674EEC012E}"/>
                </a:ext>
              </a:extLst>
            </p:cNvPr>
            <p:cNvSpPr/>
            <p:nvPr/>
          </p:nvSpPr>
          <p:spPr>
            <a:xfrm>
              <a:off x="5538339" y="4498271"/>
              <a:ext cx="289969" cy="269402"/>
            </a:xfrm>
            <a:custGeom>
              <a:avLst/>
              <a:gdLst>
                <a:gd name="connsiteX0" fmla="*/ 0 w 245691"/>
                <a:gd name="connsiteY0" fmla="*/ 168562 h 337123"/>
                <a:gd name="connsiteX1" fmla="*/ 122846 w 245691"/>
                <a:gd name="connsiteY1" fmla="*/ 0 h 337123"/>
                <a:gd name="connsiteX2" fmla="*/ 245692 w 245691"/>
                <a:gd name="connsiteY2" fmla="*/ 168562 h 337123"/>
                <a:gd name="connsiteX3" fmla="*/ 122846 w 245691"/>
                <a:gd name="connsiteY3" fmla="*/ 337124 h 337123"/>
                <a:gd name="connsiteX4" fmla="*/ 0 w 245691"/>
                <a:gd name="connsiteY4" fmla="*/ 168562 h 337123"/>
                <a:gd name="connsiteX0" fmla="*/ 241 w 245933"/>
                <a:gd name="connsiteY0" fmla="*/ 130575 h 299137"/>
                <a:gd name="connsiteX1" fmla="*/ 150221 w 245933"/>
                <a:gd name="connsiteY1" fmla="*/ 0 h 299137"/>
                <a:gd name="connsiteX2" fmla="*/ 245933 w 245933"/>
                <a:gd name="connsiteY2" fmla="*/ 130575 h 299137"/>
                <a:gd name="connsiteX3" fmla="*/ 123087 w 245933"/>
                <a:gd name="connsiteY3" fmla="*/ 299137 h 299137"/>
                <a:gd name="connsiteX4" fmla="*/ 241 w 245933"/>
                <a:gd name="connsiteY4" fmla="*/ 130575 h 299137"/>
                <a:gd name="connsiteX0" fmla="*/ 177 w 264862"/>
                <a:gd name="connsiteY0" fmla="*/ 130593 h 299160"/>
                <a:gd name="connsiteX1" fmla="*/ 150157 w 264862"/>
                <a:gd name="connsiteY1" fmla="*/ 18 h 299160"/>
                <a:gd name="connsiteX2" fmla="*/ 264862 w 264862"/>
                <a:gd name="connsiteY2" fmla="*/ 125166 h 299160"/>
                <a:gd name="connsiteX3" fmla="*/ 123023 w 264862"/>
                <a:gd name="connsiteY3" fmla="*/ 299155 h 299160"/>
                <a:gd name="connsiteX4" fmla="*/ 177 w 264862"/>
                <a:gd name="connsiteY4" fmla="*/ 130593 h 299160"/>
                <a:gd name="connsiteX0" fmla="*/ 2516 w 267201"/>
                <a:gd name="connsiteY0" fmla="*/ 130593 h 274741"/>
                <a:gd name="connsiteX1" fmla="*/ 152496 w 267201"/>
                <a:gd name="connsiteY1" fmla="*/ 18 h 274741"/>
                <a:gd name="connsiteX2" fmla="*/ 267201 w 267201"/>
                <a:gd name="connsiteY2" fmla="*/ 125166 h 274741"/>
                <a:gd name="connsiteX3" fmla="*/ 73808 w 267201"/>
                <a:gd name="connsiteY3" fmla="*/ 274735 h 274741"/>
                <a:gd name="connsiteX4" fmla="*/ 2516 w 267201"/>
                <a:gd name="connsiteY4" fmla="*/ 130593 h 274741"/>
                <a:gd name="connsiteX0" fmla="*/ 2072 w 280324"/>
                <a:gd name="connsiteY0" fmla="*/ 130593 h 274741"/>
                <a:gd name="connsiteX1" fmla="*/ 165619 w 280324"/>
                <a:gd name="connsiteY1" fmla="*/ 18 h 274741"/>
                <a:gd name="connsiteX2" fmla="*/ 280324 w 280324"/>
                <a:gd name="connsiteY2" fmla="*/ 125166 h 274741"/>
                <a:gd name="connsiteX3" fmla="*/ 86931 w 280324"/>
                <a:gd name="connsiteY3" fmla="*/ 274735 h 274741"/>
                <a:gd name="connsiteX4" fmla="*/ 2072 w 280324"/>
                <a:gd name="connsiteY4" fmla="*/ 130593 h 274741"/>
                <a:gd name="connsiteX0" fmla="*/ 2072 w 280324"/>
                <a:gd name="connsiteY0" fmla="*/ 130593 h 274741"/>
                <a:gd name="connsiteX1" fmla="*/ 165619 w 280324"/>
                <a:gd name="connsiteY1" fmla="*/ 18 h 274741"/>
                <a:gd name="connsiteX2" fmla="*/ 280324 w 280324"/>
                <a:gd name="connsiteY2" fmla="*/ 125166 h 274741"/>
                <a:gd name="connsiteX3" fmla="*/ 86931 w 280324"/>
                <a:gd name="connsiteY3" fmla="*/ 274735 h 274741"/>
                <a:gd name="connsiteX4" fmla="*/ 2072 w 280324"/>
                <a:gd name="connsiteY4" fmla="*/ 130593 h 274741"/>
                <a:gd name="connsiteX0" fmla="*/ 4425 w 282677"/>
                <a:gd name="connsiteY0" fmla="*/ 130593 h 274743"/>
                <a:gd name="connsiteX1" fmla="*/ 167972 w 282677"/>
                <a:gd name="connsiteY1" fmla="*/ 18 h 274743"/>
                <a:gd name="connsiteX2" fmla="*/ 282677 w 282677"/>
                <a:gd name="connsiteY2" fmla="*/ 125166 h 274743"/>
                <a:gd name="connsiteX3" fmla="*/ 89284 w 282677"/>
                <a:gd name="connsiteY3" fmla="*/ 274735 h 274743"/>
                <a:gd name="connsiteX4" fmla="*/ 4425 w 282677"/>
                <a:gd name="connsiteY4" fmla="*/ 130593 h 274743"/>
                <a:gd name="connsiteX0" fmla="*/ 1531 w 279783"/>
                <a:gd name="connsiteY0" fmla="*/ 130593 h 272027"/>
                <a:gd name="connsiteX1" fmla="*/ 165078 w 279783"/>
                <a:gd name="connsiteY1" fmla="*/ 18 h 272027"/>
                <a:gd name="connsiteX2" fmla="*/ 279783 w 279783"/>
                <a:gd name="connsiteY2" fmla="*/ 125166 h 272027"/>
                <a:gd name="connsiteX3" fmla="*/ 94530 w 279783"/>
                <a:gd name="connsiteY3" fmla="*/ 272021 h 272027"/>
                <a:gd name="connsiteX4" fmla="*/ 1531 w 279783"/>
                <a:gd name="connsiteY4" fmla="*/ 130593 h 272027"/>
                <a:gd name="connsiteX0" fmla="*/ 2172 w 280424"/>
                <a:gd name="connsiteY0" fmla="*/ 130593 h 272266"/>
                <a:gd name="connsiteX1" fmla="*/ 165719 w 280424"/>
                <a:gd name="connsiteY1" fmla="*/ 18 h 272266"/>
                <a:gd name="connsiteX2" fmla="*/ 280424 w 280424"/>
                <a:gd name="connsiteY2" fmla="*/ 125166 h 272266"/>
                <a:gd name="connsiteX3" fmla="*/ 95171 w 280424"/>
                <a:gd name="connsiteY3" fmla="*/ 272021 h 272266"/>
                <a:gd name="connsiteX4" fmla="*/ 2172 w 280424"/>
                <a:gd name="connsiteY4" fmla="*/ 130593 h 272266"/>
                <a:gd name="connsiteX0" fmla="*/ 6666 w 284918"/>
                <a:gd name="connsiteY0" fmla="*/ 130593 h 272266"/>
                <a:gd name="connsiteX1" fmla="*/ 170213 w 284918"/>
                <a:gd name="connsiteY1" fmla="*/ 18 h 272266"/>
                <a:gd name="connsiteX2" fmla="*/ 284918 w 284918"/>
                <a:gd name="connsiteY2" fmla="*/ 125166 h 272266"/>
                <a:gd name="connsiteX3" fmla="*/ 99665 w 284918"/>
                <a:gd name="connsiteY3" fmla="*/ 272021 h 272266"/>
                <a:gd name="connsiteX4" fmla="*/ 6666 w 284918"/>
                <a:gd name="connsiteY4" fmla="*/ 130593 h 272266"/>
                <a:gd name="connsiteX0" fmla="*/ 2569 w 280821"/>
                <a:gd name="connsiteY0" fmla="*/ 127882 h 269555"/>
                <a:gd name="connsiteX1" fmla="*/ 174256 w 280821"/>
                <a:gd name="connsiteY1" fmla="*/ 20 h 269555"/>
                <a:gd name="connsiteX2" fmla="*/ 280821 w 280821"/>
                <a:gd name="connsiteY2" fmla="*/ 122455 h 269555"/>
                <a:gd name="connsiteX3" fmla="*/ 95568 w 280821"/>
                <a:gd name="connsiteY3" fmla="*/ 269310 h 269555"/>
                <a:gd name="connsiteX4" fmla="*/ 2569 w 280821"/>
                <a:gd name="connsiteY4" fmla="*/ 127882 h 269555"/>
                <a:gd name="connsiteX0" fmla="*/ 2569 w 280821"/>
                <a:gd name="connsiteY0" fmla="*/ 127890 h 269563"/>
                <a:gd name="connsiteX1" fmla="*/ 174256 w 280821"/>
                <a:gd name="connsiteY1" fmla="*/ 28 h 269563"/>
                <a:gd name="connsiteX2" fmla="*/ 280821 w 280821"/>
                <a:gd name="connsiteY2" fmla="*/ 122463 h 269563"/>
                <a:gd name="connsiteX3" fmla="*/ 95568 w 280821"/>
                <a:gd name="connsiteY3" fmla="*/ 269318 h 269563"/>
                <a:gd name="connsiteX4" fmla="*/ 2569 w 280821"/>
                <a:gd name="connsiteY4" fmla="*/ 127890 h 269563"/>
                <a:gd name="connsiteX0" fmla="*/ 2569 w 280821"/>
                <a:gd name="connsiteY0" fmla="*/ 127882 h 269555"/>
                <a:gd name="connsiteX1" fmla="*/ 174256 w 280821"/>
                <a:gd name="connsiteY1" fmla="*/ 20 h 269555"/>
                <a:gd name="connsiteX2" fmla="*/ 280821 w 280821"/>
                <a:gd name="connsiteY2" fmla="*/ 122455 h 269555"/>
                <a:gd name="connsiteX3" fmla="*/ 95568 w 280821"/>
                <a:gd name="connsiteY3" fmla="*/ 269310 h 269555"/>
                <a:gd name="connsiteX4" fmla="*/ 2569 w 280821"/>
                <a:gd name="connsiteY4" fmla="*/ 127882 h 269555"/>
                <a:gd name="connsiteX0" fmla="*/ 1729 w 285407"/>
                <a:gd name="connsiteY0" fmla="*/ 133361 h 269389"/>
                <a:gd name="connsiteX1" fmla="*/ 178842 w 285407"/>
                <a:gd name="connsiteY1" fmla="*/ 73 h 269389"/>
                <a:gd name="connsiteX2" fmla="*/ 285407 w 285407"/>
                <a:gd name="connsiteY2" fmla="*/ 122508 h 269389"/>
                <a:gd name="connsiteX3" fmla="*/ 100154 w 285407"/>
                <a:gd name="connsiteY3" fmla="*/ 269363 h 269389"/>
                <a:gd name="connsiteX4" fmla="*/ 1729 w 285407"/>
                <a:gd name="connsiteY4" fmla="*/ 133361 h 269389"/>
                <a:gd name="connsiteX0" fmla="*/ 1163 w 284841"/>
                <a:gd name="connsiteY0" fmla="*/ 133361 h 269396"/>
                <a:gd name="connsiteX1" fmla="*/ 178276 w 284841"/>
                <a:gd name="connsiteY1" fmla="*/ 73 h 269396"/>
                <a:gd name="connsiteX2" fmla="*/ 284841 w 284841"/>
                <a:gd name="connsiteY2" fmla="*/ 122508 h 269396"/>
                <a:gd name="connsiteX3" fmla="*/ 99588 w 284841"/>
                <a:gd name="connsiteY3" fmla="*/ 269363 h 269396"/>
                <a:gd name="connsiteX4" fmla="*/ 1163 w 284841"/>
                <a:gd name="connsiteY4" fmla="*/ 133361 h 269396"/>
                <a:gd name="connsiteX0" fmla="*/ 6291 w 289969"/>
                <a:gd name="connsiteY0" fmla="*/ 133361 h 269402"/>
                <a:gd name="connsiteX1" fmla="*/ 183404 w 289969"/>
                <a:gd name="connsiteY1" fmla="*/ 73 h 269402"/>
                <a:gd name="connsiteX2" fmla="*/ 289969 w 289969"/>
                <a:gd name="connsiteY2" fmla="*/ 122508 h 269402"/>
                <a:gd name="connsiteX3" fmla="*/ 104716 w 289969"/>
                <a:gd name="connsiteY3" fmla="*/ 269363 h 269402"/>
                <a:gd name="connsiteX4" fmla="*/ 6291 w 289969"/>
                <a:gd name="connsiteY4" fmla="*/ 133361 h 26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69" h="269402">
                  <a:moveTo>
                    <a:pt x="6291" y="133361"/>
                  </a:moveTo>
                  <a:cubicBezTo>
                    <a:pt x="35686" y="55918"/>
                    <a:pt x="136124" y="1882"/>
                    <a:pt x="183404" y="73"/>
                  </a:cubicBezTo>
                  <a:cubicBezTo>
                    <a:pt x="230684" y="-1736"/>
                    <a:pt x="289969" y="29414"/>
                    <a:pt x="289969" y="122508"/>
                  </a:cubicBezTo>
                  <a:cubicBezTo>
                    <a:pt x="289969" y="215602"/>
                    <a:pt x="151996" y="267554"/>
                    <a:pt x="104716" y="269363"/>
                  </a:cubicBezTo>
                  <a:cubicBezTo>
                    <a:pt x="57436" y="271172"/>
                    <a:pt x="-23104" y="210804"/>
                    <a:pt x="6291" y="133361"/>
                  </a:cubicBezTo>
                  <a:close/>
                </a:path>
              </a:pathLst>
            </a:custGeom>
            <a:solidFill>
              <a:srgbClr val="FFD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타원 23">
              <a:extLst>
                <a:ext uri="{FF2B5EF4-FFF2-40B4-BE49-F238E27FC236}">
                  <a16:creationId xmlns:a16="http://schemas.microsoft.com/office/drawing/2014/main" id="{706093F5-4D29-47F8-AF57-B85093685B83}"/>
                </a:ext>
              </a:extLst>
            </p:cNvPr>
            <p:cNvSpPr/>
            <p:nvPr/>
          </p:nvSpPr>
          <p:spPr>
            <a:xfrm>
              <a:off x="5784036" y="4585233"/>
              <a:ext cx="248519" cy="244644"/>
            </a:xfrm>
            <a:custGeom>
              <a:avLst/>
              <a:gdLst>
                <a:gd name="connsiteX0" fmla="*/ 0 w 245691"/>
                <a:gd name="connsiteY0" fmla="*/ 122006 h 244012"/>
                <a:gd name="connsiteX1" fmla="*/ 122846 w 245691"/>
                <a:gd name="connsiteY1" fmla="*/ 0 h 244012"/>
                <a:gd name="connsiteX2" fmla="*/ 245692 w 245691"/>
                <a:gd name="connsiteY2" fmla="*/ 122006 h 244012"/>
                <a:gd name="connsiteX3" fmla="*/ 122846 w 245691"/>
                <a:gd name="connsiteY3" fmla="*/ 244012 h 244012"/>
                <a:gd name="connsiteX4" fmla="*/ 0 w 245691"/>
                <a:gd name="connsiteY4" fmla="*/ 122006 h 244012"/>
                <a:gd name="connsiteX0" fmla="*/ 339 w 246031"/>
                <a:gd name="connsiteY0" fmla="*/ 122006 h 244012"/>
                <a:gd name="connsiteX1" fmla="*/ 155745 w 246031"/>
                <a:gd name="connsiteY1" fmla="*/ 0 h 244012"/>
                <a:gd name="connsiteX2" fmla="*/ 246031 w 246031"/>
                <a:gd name="connsiteY2" fmla="*/ 122006 h 244012"/>
                <a:gd name="connsiteX3" fmla="*/ 123185 w 246031"/>
                <a:gd name="connsiteY3" fmla="*/ 244012 h 244012"/>
                <a:gd name="connsiteX4" fmla="*/ 339 w 246031"/>
                <a:gd name="connsiteY4" fmla="*/ 122006 h 244012"/>
                <a:gd name="connsiteX0" fmla="*/ 65 w 245757"/>
                <a:gd name="connsiteY0" fmla="*/ 122006 h 244012"/>
                <a:gd name="connsiteX1" fmla="*/ 136477 w 245757"/>
                <a:gd name="connsiteY1" fmla="*/ 0 h 244012"/>
                <a:gd name="connsiteX2" fmla="*/ 245757 w 245757"/>
                <a:gd name="connsiteY2" fmla="*/ 122006 h 244012"/>
                <a:gd name="connsiteX3" fmla="*/ 122911 w 245757"/>
                <a:gd name="connsiteY3" fmla="*/ 244012 h 244012"/>
                <a:gd name="connsiteX4" fmla="*/ 65 w 245757"/>
                <a:gd name="connsiteY4" fmla="*/ 122006 h 244012"/>
                <a:gd name="connsiteX0" fmla="*/ 45 w 240310"/>
                <a:gd name="connsiteY0" fmla="*/ 122057 h 244092"/>
                <a:gd name="connsiteX1" fmla="*/ 136457 w 240310"/>
                <a:gd name="connsiteY1" fmla="*/ 51 h 244092"/>
                <a:gd name="connsiteX2" fmla="*/ 240310 w 240310"/>
                <a:gd name="connsiteY2" fmla="*/ 111204 h 244092"/>
                <a:gd name="connsiteX3" fmla="*/ 122891 w 240310"/>
                <a:gd name="connsiteY3" fmla="*/ 244063 h 244092"/>
                <a:gd name="connsiteX4" fmla="*/ 45 w 240310"/>
                <a:gd name="connsiteY4" fmla="*/ 122057 h 244092"/>
                <a:gd name="connsiteX0" fmla="*/ 45 w 248450"/>
                <a:gd name="connsiteY0" fmla="*/ 122330 h 244476"/>
                <a:gd name="connsiteX1" fmla="*/ 136457 w 248450"/>
                <a:gd name="connsiteY1" fmla="*/ 324 h 244476"/>
                <a:gd name="connsiteX2" fmla="*/ 248450 w 248450"/>
                <a:gd name="connsiteY2" fmla="*/ 97911 h 244476"/>
                <a:gd name="connsiteX3" fmla="*/ 122891 w 248450"/>
                <a:gd name="connsiteY3" fmla="*/ 244336 h 244476"/>
                <a:gd name="connsiteX4" fmla="*/ 45 w 248450"/>
                <a:gd name="connsiteY4" fmla="*/ 122330 h 244476"/>
                <a:gd name="connsiteX0" fmla="*/ 17 w 248422"/>
                <a:gd name="connsiteY0" fmla="*/ 125022 h 247169"/>
                <a:gd name="connsiteX1" fmla="*/ 131002 w 248422"/>
                <a:gd name="connsiteY1" fmla="*/ 303 h 247169"/>
                <a:gd name="connsiteX2" fmla="*/ 248422 w 248422"/>
                <a:gd name="connsiteY2" fmla="*/ 100603 h 247169"/>
                <a:gd name="connsiteX3" fmla="*/ 122863 w 248422"/>
                <a:gd name="connsiteY3" fmla="*/ 247028 h 247169"/>
                <a:gd name="connsiteX4" fmla="*/ 17 w 248422"/>
                <a:gd name="connsiteY4" fmla="*/ 125022 h 247169"/>
                <a:gd name="connsiteX0" fmla="*/ 17 w 248422"/>
                <a:gd name="connsiteY0" fmla="*/ 116724 h 246928"/>
                <a:gd name="connsiteX1" fmla="*/ 131002 w 248422"/>
                <a:gd name="connsiteY1" fmla="*/ 145 h 246928"/>
                <a:gd name="connsiteX2" fmla="*/ 248422 w 248422"/>
                <a:gd name="connsiteY2" fmla="*/ 100445 h 246928"/>
                <a:gd name="connsiteX3" fmla="*/ 122863 w 248422"/>
                <a:gd name="connsiteY3" fmla="*/ 246870 h 246928"/>
                <a:gd name="connsiteX4" fmla="*/ 17 w 248422"/>
                <a:gd name="connsiteY4" fmla="*/ 116724 h 246928"/>
                <a:gd name="connsiteX0" fmla="*/ 17 w 248422"/>
                <a:gd name="connsiteY0" fmla="*/ 125022 h 247169"/>
                <a:gd name="connsiteX1" fmla="*/ 131002 w 248422"/>
                <a:gd name="connsiteY1" fmla="*/ 303 h 247169"/>
                <a:gd name="connsiteX2" fmla="*/ 248422 w 248422"/>
                <a:gd name="connsiteY2" fmla="*/ 100603 h 247169"/>
                <a:gd name="connsiteX3" fmla="*/ 122863 w 248422"/>
                <a:gd name="connsiteY3" fmla="*/ 247028 h 247169"/>
                <a:gd name="connsiteX4" fmla="*/ 17 w 248422"/>
                <a:gd name="connsiteY4" fmla="*/ 125022 h 247169"/>
                <a:gd name="connsiteX0" fmla="*/ 140 w 248545"/>
                <a:gd name="connsiteY0" fmla="*/ 125022 h 247230"/>
                <a:gd name="connsiteX1" fmla="*/ 131125 w 248545"/>
                <a:gd name="connsiteY1" fmla="*/ 303 h 247230"/>
                <a:gd name="connsiteX2" fmla="*/ 248545 w 248545"/>
                <a:gd name="connsiteY2" fmla="*/ 100603 h 247230"/>
                <a:gd name="connsiteX3" fmla="*/ 122986 w 248545"/>
                <a:gd name="connsiteY3" fmla="*/ 247028 h 247230"/>
                <a:gd name="connsiteX4" fmla="*/ 140 w 248545"/>
                <a:gd name="connsiteY4" fmla="*/ 125022 h 247230"/>
                <a:gd name="connsiteX0" fmla="*/ 17 w 248422"/>
                <a:gd name="connsiteY0" fmla="*/ 125022 h 247169"/>
                <a:gd name="connsiteX1" fmla="*/ 131002 w 248422"/>
                <a:gd name="connsiteY1" fmla="*/ 303 h 247169"/>
                <a:gd name="connsiteX2" fmla="*/ 248422 w 248422"/>
                <a:gd name="connsiteY2" fmla="*/ 100603 h 247169"/>
                <a:gd name="connsiteX3" fmla="*/ 122863 w 248422"/>
                <a:gd name="connsiteY3" fmla="*/ 247028 h 247169"/>
                <a:gd name="connsiteX4" fmla="*/ 17 w 248422"/>
                <a:gd name="connsiteY4" fmla="*/ 125022 h 247169"/>
                <a:gd name="connsiteX0" fmla="*/ 17 w 248422"/>
                <a:gd name="connsiteY0" fmla="*/ 125022 h 247207"/>
                <a:gd name="connsiteX1" fmla="*/ 131002 w 248422"/>
                <a:gd name="connsiteY1" fmla="*/ 303 h 247207"/>
                <a:gd name="connsiteX2" fmla="*/ 248422 w 248422"/>
                <a:gd name="connsiteY2" fmla="*/ 100603 h 247207"/>
                <a:gd name="connsiteX3" fmla="*/ 122863 w 248422"/>
                <a:gd name="connsiteY3" fmla="*/ 247028 h 247207"/>
                <a:gd name="connsiteX4" fmla="*/ 17 w 248422"/>
                <a:gd name="connsiteY4" fmla="*/ 125022 h 247207"/>
                <a:gd name="connsiteX0" fmla="*/ 20 w 248425"/>
                <a:gd name="connsiteY0" fmla="*/ 125022 h 247207"/>
                <a:gd name="connsiteX1" fmla="*/ 131005 w 248425"/>
                <a:gd name="connsiteY1" fmla="*/ 303 h 247207"/>
                <a:gd name="connsiteX2" fmla="*/ 248425 w 248425"/>
                <a:gd name="connsiteY2" fmla="*/ 100603 h 247207"/>
                <a:gd name="connsiteX3" fmla="*/ 122866 w 248425"/>
                <a:gd name="connsiteY3" fmla="*/ 247028 h 247207"/>
                <a:gd name="connsiteX4" fmla="*/ 20 w 248425"/>
                <a:gd name="connsiteY4" fmla="*/ 125022 h 247207"/>
                <a:gd name="connsiteX0" fmla="*/ 136 w 248541"/>
                <a:gd name="connsiteY0" fmla="*/ 125022 h 247169"/>
                <a:gd name="connsiteX1" fmla="*/ 144688 w 248541"/>
                <a:gd name="connsiteY1" fmla="*/ 303 h 247169"/>
                <a:gd name="connsiteX2" fmla="*/ 248541 w 248541"/>
                <a:gd name="connsiteY2" fmla="*/ 100603 h 247169"/>
                <a:gd name="connsiteX3" fmla="*/ 122982 w 248541"/>
                <a:gd name="connsiteY3" fmla="*/ 247028 h 247169"/>
                <a:gd name="connsiteX4" fmla="*/ 136 w 248541"/>
                <a:gd name="connsiteY4" fmla="*/ 125022 h 247169"/>
                <a:gd name="connsiteX0" fmla="*/ 21 w 248426"/>
                <a:gd name="connsiteY0" fmla="*/ 125022 h 247169"/>
                <a:gd name="connsiteX1" fmla="*/ 131006 w 248426"/>
                <a:gd name="connsiteY1" fmla="*/ 303 h 247169"/>
                <a:gd name="connsiteX2" fmla="*/ 248426 w 248426"/>
                <a:gd name="connsiteY2" fmla="*/ 100603 h 247169"/>
                <a:gd name="connsiteX3" fmla="*/ 122867 w 248426"/>
                <a:gd name="connsiteY3" fmla="*/ 247028 h 247169"/>
                <a:gd name="connsiteX4" fmla="*/ 21 w 248426"/>
                <a:gd name="connsiteY4" fmla="*/ 125022 h 247169"/>
                <a:gd name="connsiteX0" fmla="*/ 168 w 248573"/>
                <a:gd name="connsiteY0" fmla="*/ 125022 h 236332"/>
                <a:gd name="connsiteX1" fmla="*/ 131153 w 248573"/>
                <a:gd name="connsiteY1" fmla="*/ 303 h 236332"/>
                <a:gd name="connsiteX2" fmla="*/ 248573 w 248573"/>
                <a:gd name="connsiteY2" fmla="*/ 100603 h 236332"/>
                <a:gd name="connsiteX3" fmla="*/ 109447 w 248573"/>
                <a:gd name="connsiteY3" fmla="*/ 236175 h 236332"/>
                <a:gd name="connsiteX4" fmla="*/ 168 w 248573"/>
                <a:gd name="connsiteY4" fmla="*/ 125022 h 236332"/>
                <a:gd name="connsiteX0" fmla="*/ 133 w 248538"/>
                <a:gd name="connsiteY0" fmla="*/ 136156 h 236819"/>
                <a:gd name="connsiteX1" fmla="*/ 131118 w 248538"/>
                <a:gd name="connsiteY1" fmla="*/ 584 h 236819"/>
                <a:gd name="connsiteX2" fmla="*/ 248538 w 248538"/>
                <a:gd name="connsiteY2" fmla="*/ 100884 h 236819"/>
                <a:gd name="connsiteX3" fmla="*/ 109412 w 248538"/>
                <a:gd name="connsiteY3" fmla="*/ 236456 h 236819"/>
                <a:gd name="connsiteX4" fmla="*/ 133 w 248538"/>
                <a:gd name="connsiteY4" fmla="*/ 136156 h 236819"/>
                <a:gd name="connsiteX0" fmla="*/ 133 w 248538"/>
                <a:gd name="connsiteY0" fmla="*/ 136156 h 236882"/>
                <a:gd name="connsiteX1" fmla="*/ 131118 w 248538"/>
                <a:gd name="connsiteY1" fmla="*/ 584 h 236882"/>
                <a:gd name="connsiteX2" fmla="*/ 248538 w 248538"/>
                <a:gd name="connsiteY2" fmla="*/ 100884 h 236882"/>
                <a:gd name="connsiteX3" fmla="*/ 109412 w 248538"/>
                <a:gd name="connsiteY3" fmla="*/ 236456 h 236882"/>
                <a:gd name="connsiteX4" fmla="*/ 133 w 248538"/>
                <a:gd name="connsiteY4" fmla="*/ 136156 h 236882"/>
                <a:gd name="connsiteX0" fmla="*/ 103 w 248508"/>
                <a:gd name="connsiteY0" fmla="*/ 141521 h 242188"/>
                <a:gd name="connsiteX1" fmla="*/ 128374 w 248508"/>
                <a:gd name="connsiteY1" fmla="*/ 522 h 242188"/>
                <a:gd name="connsiteX2" fmla="*/ 248508 w 248508"/>
                <a:gd name="connsiteY2" fmla="*/ 106249 h 242188"/>
                <a:gd name="connsiteX3" fmla="*/ 109382 w 248508"/>
                <a:gd name="connsiteY3" fmla="*/ 241821 h 242188"/>
                <a:gd name="connsiteX4" fmla="*/ 103 w 248508"/>
                <a:gd name="connsiteY4" fmla="*/ 141521 h 242188"/>
                <a:gd name="connsiteX0" fmla="*/ 103 w 248508"/>
                <a:gd name="connsiteY0" fmla="*/ 141521 h 242188"/>
                <a:gd name="connsiteX1" fmla="*/ 128374 w 248508"/>
                <a:gd name="connsiteY1" fmla="*/ 522 h 242188"/>
                <a:gd name="connsiteX2" fmla="*/ 248508 w 248508"/>
                <a:gd name="connsiteY2" fmla="*/ 106249 h 242188"/>
                <a:gd name="connsiteX3" fmla="*/ 109382 w 248508"/>
                <a:gd name="connsiteY3" fmla="*/ 241821 h 242188"/>
                <a:gd name="connsiteX4" fmla="*/ 103 w 248508"/>
                <a:gd name="connsiteY4" fmla="*/ 141521 h 242188"/>
                <a:gd name="connsiteX0" fmla="*/ 18 w 248423"/>
                <a:gd name="connsiteY0" fmla="*/ 141521 h 244890"/>
                <a:gd name="connsiteX1" fmla="*/ 128289 w 248423"/>
                <a:gd name="connsiteY1" fmla="*/ 522 h 244890"/>
                <a:gd name="connsiteX2" fmla="*/ 248423 w 248423"/>
                <a:gd name="connsiteY2" fmla="*/ 106249 h 244890"/>
                <a:gd name="connsiteX3" fmla="*/ 120150 w 248423"/>
                <a:gd name="connsiteY3" fmla="*/ 244534 h 244890"/>
                <a:gd name="connsiteX4" fmla="*/ 18 w 248423"/>
                <a:gd name="connsiteY4" fmla="*/ 141521 h 244890"/>
                <a:gd name="connsiteX0" fmla="*/ 18 w 248423"/>
                <a:gd name="connsiteY0" fmla="*/ 141521 h 244644"/>
                <a:gd name="connsiteX1" fmla="*/ 128289 w 248423"/>
                <a:gd name="connsiteY1" fmla="*/ 522 h 244644"/>
                <a:gd name="connsiteX2" fmla="*/ 248423 w 248423"/>
                <a:gd name="connsiteY2" fmla="*/ 106249 h 244644"/>
                <a:gd name="connsiteX3" fmla="*/ 120150 w 248423"/>
                <a:gd name="connsiteY3" fmla="*/ 244534 h 244644"/>
                <a:gd name="connsiteX4" fmla="*/ 18 w 248423"/>
                <a:gd name="connsiteY4" fmla="*/ 141521 h 244644"/>
                <a:gd name="connsiteX0" fmla="*/ 18 w 248423"/>
                <a:gd name="connsiteY0" fmla="*/ 141521 h 244678"/>
                <a:gd name="connsiteX1" fmla="*/ 128289 w 248423"/>
                <a:gd name="connsiteY1" fmla="*/ 522 h 244678"/>
                <a:gd name="connsiteX2" fmla="*/ 248423 w 248423"/>
                <a:gd name="connsiteY2" fmla="*/ 106249 h 244678"/>
                <a:gd name="connsiteX3" fmla="*/ 120150 w 248423"/>
                <a:gd name="connsiteY3" fmla="*/ 244534 h 244678"/>
                <a:gd name="connsiteX4" fmla="*/ 18 w 248423"/>
                <a:gd name="connsiteY4" fmla="*/ 141521 h 244678"/>
                <a:gd name="connsiteX0" fmla="*/ 114 w 248519"/>
                <a:gd name="connsiteY0" fmla="*/ 141521 h 244644"/>
                <a:gd name="connsiteX1" fmla="*/ 128385 w 248519"/>
                <a:gd name="connsiteY1" fmla="*/ 522 h 244644"/>
                <a:gd name="connsiteX2" fmla="*/ 248519 w 248519"/>
                <a:gd name="connsiteY2" fmla="*/ 106249 h 244644"/>
                <a:gd name="connsiteX3" fmla="*/ 109392 w 248519"/>
                <a:gd name="connsiteY3" fmla="*/ 244534 h 244644"/>
                <a:gd name="connsiteX4" fmla="*/ 114 w 248519"/>
                <a:gd name="connsiteY4" fmla="*/ 141521 h 24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19" h="244644">
                  <a:moveTo>
                    <a:pt x="114" y="141521"/>
                  </a:moveTo>
                  <a:cubicBezTo>
                    <a:pt x="3279" y="100852"/>
                    <a:pt x="78844" y="6401"/>
                    <a:pt x="128385" y="522"/>
                  </a:cubicBezTo>
                  <a:cubicBezTo>
                    <a:pt x="177926" y="-5357"/>
                    <a:pt x="248519" y="38867"/>
                    <a:pt x="248519" y="106249"/>
                  </a:cubicBezTo>
                  <a:cubicBezTo>
                    <a:pt x="248519" y="173631"/>
                    <a:pt x="158933" y="241368"/>
                    <a:pt x="109392" y="244534"/>
                  </a:cubicBezTo>
                  <a:cubicBezTo>
                    <a:pt x="59851" y="247700"/>
                    <a:pt x="-3051" y="182190"/>
                    <a:pt x="114" y="14152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자유형: 도형 38">
              <a:extLst>
                <a:ext uri="{FF2B5EF4-FFF2-40B4-BE49-F238E27FC236}">
                  <a16:creationId xmlns:a16="http://schemas.microsoft.com/office/drawing/2014/main" id="{8B8297F7-DEB4-4928-8F3D-2B9AFA079FF7}"/>
                </a:ext>
              </a:extLst>
            </p:cNvPr>
            <p:cNvSpPr/>
            <p:nvPr/>
          </p:nvSpPr>
          <p:spPr>
            <a:xfrm>
              <a:off x="5363768" y="4433618"/>
              <a:ext cx="201619" cy="189555"/>
            </a:xfrm>
            <a:custGeom>
              <a:avLst/>
              <a:gdLst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389"/>
                <a:gd name="connsiteY0" fmla="*/ 0 h 176368"/>
                <a:gd name="connsiteX1" fmla="*/ 160088 w 160389"/>
                <a:gd name="connsiteY1" fmla="*/ 100394 h 176368"/>
                <a:gd name="connsiteX2" fmla="*/ 0 w 160389"/>
                <a:gd name="connsiteY2" fmla="*/ 176368 h 176368"/>
                <a:gd name="connsiteX3" fmla="*/ 59694 w 160389"/>
                <a:gd name="connsiteY3" fmla="*/ 0 h 176368"/>
                <a:gd name="connsiteX0" fmla="*/ 88271 w 188966"/>
                <a:gd name="connsiteY0" fmla="*/ 0 h 176368"/>
                <a:gd name="connsiteX1" fmla="*/ 188665 w 188966"/>
                <a:gd name="connsiteY1" fmla="*/ 100394 h 176368"/>
                <a:gd name="connsiteX2" fmla="*/ 28577 w 188966"/>
                <a:gd name="connsiteY2" fmla="*/ 176368 h 176368"/>
                <a:gd name="connsiteX3" fmla="*/ 88271 w 188966"/>
                <a:gd name="connsiteY3" fmla="*/ 0 h 176368"/>
                <a:gd name="connsiteX0" fmla="*/ 88271 w 188966"/>
                <a:gd name="connsiteY0" fmla="*/ 0 h 215755"/>
                <a:gd name="connsiteX1" fmla="*/ 188665 w 188966"/>
                <a:gd name="connsiteY1" fmla="*/ 100394 h 215755"/>
                <a:gd name="connsiteX2" fmla="*/ 28577 w 188966"/>
                <a:gd name="connsiteY2" fmla="*/ 176368 h 215755"/>
                <a:gd name="connsiteX3" fmla="*/ 88271 w 188966"/>
                <a:gd name="connsiteY3" fmla="*/ 0 h 215755"/>
                <a:gd name="connsiteX0" fmla="*/ 102244 w 202939"/>
                <a:gd name="connsiteY0" fmla="*/ 0 h 195606"/>
                <a:gd name="connsiteX1" fmla="*/ 202638 w 202939"/>
                <a:gd name="connsiteY1" fmla="*/ 100394 h 195606"/>
                <a:gd name="connsiteX2" fmla="*/ 26270 w 202939"/>
                <a:gd name="connsiteY2" fmla="*/ 151948 h 195606"/>
                <a:gd name="connsiteX3" fmla="*/ 102244 w 202939"/>
                <a:gd name="connsiteY3" fmla="*/ 0 h 195606"/>
                <a:gd name="connsiteX0" fmla="*/ 102244 w 202939"/>
                <a:gd name="connsiteY0" fmla="*/ 0 h 185005"/>
                <a:gd name="connsiteX1" fmla="*/ 202638 w 202939"/>
                <a:gd name="connsiteY1" fmla="*/ 100394 h 185005"/>
                <a:gd name="connsiteX2" fmla="*/ 26270 w 202939"/>
                <a:gd name="connsiteY2" fmla="*/ 151948 h 185005"/>
                <a:gd name="connsiteX3" fmla="*/ 102244 w 202939"/>
                <a:gd name="connsiteY3" fmla="*/ 0 h 185005"/>
                <a:gd name="connsiteX0" fmla="*/ 97875 w 198570"/>
                <a:gd name="connsiteY0" fmla="*/ 0 h 185005"/>
                <a:gd name="connsiteX1" fmla="*/ 198269 w 198570"/>
                <a:gd name="connsiteY1" fmla="*/ 100394 h 185005"/>
                <a:gd name="connsiteX2" fmla="*/ 21901 w 198570"/>
                <a:gd name="connsiteY2" fmla="*/ 151948 h 185005"/>
                <a:gd name="connsiteX3" fmla="*/ 97875 w 198570"/>
                <a:gd name="connsiteY3" fmla="*/ 0 h 185005"/>
                <a:gd name="connsiteX0" fmla="*/ 102019 w 202714"/>
                <a:gd name="connsiteY0" fmla="*/ 0 h 185005"/>
                <a:gd name="connsiteX1" fmla="*/ 202413 w 202714"/>
                <a:gd name="connsiteY1" fmla="*/ 100394 h 185005"/>
                <a:gd name="connsiteX2" fmla="*/ 26045 w 202714"/>
                <a:gd name="connsiteY2" fmla="*/ 151948 h 185005"/>
                <a:gd name="connsiteX3" fmla="*/ 102019 w 202714"/>
                <a:gd name="connsiteY3" fmla="*/ 0 h 185005"/>
                <a:gd name="connsiteX0" fmla="*/ 102019 w 202714"/>
                <a:gd name="connsiteY0" fmla="*/ 0 h 190379"/>
                <a:gd name="connsiteX1" fmla="*/ 202413 w 202714"/>
                <a:gd name="connsiteY1" fmla="*/ 100394 h 190379"/>
                <a:gd name="connsiteX2" fmla="*/ 26045 w 202714"/>
                <a:gd name="connsiteY2" fmla="*/ 151948 h 190379"/>
                <a:gd name="connsiteX3" fmla="*/ 102019 w 202714"/>
                <a:gd name="connsiteY3" fmla="*/ 0 h 190379"/>
                <a:gd name="connsiteX0" fmla="*/ 102019 w 202714"/>
                <a:gd name="connsiteY0" fmla="*/ 0 h 183169"/>
                <a:gd name="connsiteX1" fmla="*/ 202413 w 202714"/>
                <a:gd name="connsiteY1" fmla="*/ 100394 h 183169"/>
                <a:gd name="connsiteX2" fmla="*/ 26045 w 202714"/>
                <a:gd name="connsiteY2" fmla="*/ 151948 h 183169"/>
                <a:gd name="connsiteX3" fmla="*/ 102019 w 202714"/>
                <a:gd name="connsiteY3" fmla="*/ 0 h 183169"/>
                <a:gd name="connsiteX0" fmla="*/ 98572 w 199267"/>
                <a:gd name="connsiteY0" fmla="*/ 0 h 183169"/>
                <a:gd name="connsiteX1" fmla="*/ 198966 w 199267"/>
                <a:gd name="connsiteY1" fmla="*/ 100394 h 183169"/>
                <a:gd name="connsiteX2" fmla="*/ 22598 w 199267"/>
                <a:gd name="connsiteY2" fmla="*/ 151948 h 183169"/>
                <a:gd name="connsiteX3" fmla="*/ 98572 w 199267"/>
                <a:gd name="connsiteY3" fmla="*/ 0 h 183169"/>
                <a:gd name="connsiteX0" fmla="*/ 98572 w 199267"/>
                <a:gd name="connsiteY0" fmla="*/ 0 h 189555"/>
                <a:gd name="connsiteX1" fmla="*/ 198966 w 199267"/>
                <a:gd name="connsiteY1" fmla="*/ 100394 h 189555"/>
                <a:gd name="connsiteX2" fmla="*/ 22598 w 199267"/>
                <a:gd name="connsiteY2" fmla="*/ 160089 h 189555"/>
                <a:gd name="connsiteX3" fmla="*/ 98572 w 199267"/>
                <a:gd name="connsiteY3" fmla="*/ 0 h 189555"/>
                <a:gd name="connsiteX0" fmla="*/ 99761 w 200456"/>
                <a:gd name="connsiteY0" fmla="*/ 0 h 189555"/>
                <a:gd name="connsiteX1" fmla="*/ 200155 w 200456"/>
                <a:gd name="connsiteY1" fmla="*/ 100394 h 189555"/>
                <a:gd name="connsiteX2" fmla="*/ 23787 w 200456"/>
                <a:gd name="connsiteY2" fmla="*/ 160089 h 189555"/>
                <a:gd name="connsiteX3" fmla="*/ 99761 w 200456"/>
                <a:gd name="connsiteY3" fmla="*/ 0 h 189555"/>
                <a:gd name="connsiteX0" fmla="*/ 100924 w 201619"/>
                <a:gd name="connsiteY0" fmla="*/ 0 h 189555"/>
                <a:gd name="connsiteX1" fmla="*/ 201318 w 201619"/>
                <a:gd name="connsiteY1" fmla="*/ 100394 h 189555"/>
                <a:gd name="connsiteX2" fmla="*/ 24950 w 201619"/>
                <a:gd name="connsiteY2" fmla="*/ 160089 h 189555"/>
                <a:gd name="connsiteX3" fmla="*/ 100924 w 201619"/>
                <a:gd name="connsiteY3" fmla="*/ 0 h 1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9" h="189555">
                  <a:moveTo>
                    <a:pt x="100924" y="0"/>
                  </a:moveTo>
                  <a:cubicBezTo>
                    <a:pt x="158810" y="19898"/>
                    <a:pt x="205840" y="61502"/>
                    <a:pt x="201318" y="100394"/>
                  </a:cubicBezTo>
                  <a:cubicBezTo>
                    <a:pt x="164235" y="155565"/>
                    <a:pt x="97307" y="232445"/>
                    <a:pt x="24950" y="160089"/>
                  </a:cubicBezTo>
                  <a:cubicBezTo>
                    <a:pt x="-41980" y="104013"/>
                    <a:pt x="40326" y="31655"/>
                    <a:pt x="100924" y="0"/>
                  </a:cubicBezTo>
                  <a:close/>
                </a:path>
              </a:pathLst>
            </a:custGeom>
            <a:solidFill>
              <a:srgbClr val="FFE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자유형: 도형 39">
              <a:extLst>
                <a:ext uri="{FF2B5EF4-FFF2-40B4-BE49-F238E27FC236}">
                  <a16:creationId xmlns:a16="http://schemas.microsoft.com/office/drawing/2014/main" id="{9ED88917-738C-4B2E-BE07-6580330C735F}"/>
                </a:ext>
              </a:extLst>
            </p:cNvPr>
            <p:cNvSpPr/>
            <p:nvPr/>
          </p:nvSpPr>
          <p:spPr>
            <a:xfrm>
              <a:off x="5613698" y="4540092"/>
              <a:ext cx="176737" cy="166162"/>
            </a:xfrm>
            <a:custGeom>
              <a:avLst/>
              <a:gdLst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389"/>
                <a:gd name="connsiteY0" fmla="*/ 0 h 176368"/>
                <a:gd name="connsiteX1" fmla="*/ 160088 w 160389"/>
                <a:gd name="connsiteY1" fmla="*/ 100394 h 176368"/>
                <a:gd name="connsiteX2" fmla="*/ 0 w 160389"/>
                <a:gd name="connsiteY2" fmla="*/ 176368 h 176368"/>
                <a:gd name="connsiteX3" fmla="*/ 59694 w 160389"/>
                <a:gd name="connsiteY3" fmla="*/ 0 h 176368"/>
                <a:gd name="connsiteX0" fmla="*/ 88271 w 188966"/>
                <a:gd name="connsiteY0" fmla="*/ 0 h 176368"/>
                <a:gd name="connsiteX1" fmla="*/ 188665 w 188966"/>
                <a:gd name="connsiteY1" fmla="*/ 100394 h 176368"/>
                <a:gd name="connsiteX2" fmla="*/ 28577 w 188966"/>
                <a:gd name="connsiteY2" fmla="*/ 176368 h 176368"/>
                <a:gd name="connsiteX3" fmla="*/ 88271 w 188966"/>
                <a:gd name="connsiteY3" fmla="*/ 0 h 176368"/>
                <a:gd name="connsiteX0" fmla="*/ 88271 w 188966"/>
                <a:gd name="connsiteY0" fmla="*/ 0 h 215755"/>
                <a:gd name="connsiteX1" fmla="*/ 188665 w 188966"/>
                <a:gd name="connsiteY1" fmla="*/ 100394 h 215755"/>
                <a:gd name="connsiteX2" fmla="*/ 28577 w 188966"/>
                <a:gd name="connsiteY2" fmla="*/ 176368 h 215755"/>
                <a:gd name="connsiteX3" fmla="*/ 88271 w 188966"/>
                <a:gd name="connsiteY3" fmla="*/ 0 h 215755"/>
                <a:gd name="connsiteX0" fmla="*/ 102244 w 202939"/>
                <a:gd name="connsiteY0" fmla="*/ 0 h 195606"/>
                <a:gd name="connsiteX1" fmla="*/ 202638 w 202939"/>
                <a:gd name="connsiteY1" fmla="*/ 100394 h 195606"/>
                <a:gd name="connsiteX2" fmla="*/ 26270 w 202939"/>
                <a:gd name="connsiteY2" fmla="*/ 151948 h 195606"/>
                <a:gd name="connsiteX3" fmla="*/ 102244 w 202939"/>
                <a:gd name="connsiteY3" fmla="*/ 0 h 195606"/>
                <a:gd name="connsiteX0" fmla="*/ 102244 w 202939"/>
                <a:gd name="connsiteY0" fmla="*/ 0 h 185005"/>
                <a:gd name="connsiteX1" fmla="*/ 202638 w 202939"/>
                <a:gd name="connsiteY1" fmla="*/ 100394 h 185005"/>
                <a:gd name="connsiteX2" fmla="*/ 26270 w 202939"/>
                <a:gd name="connsiteY2" fmla="*/ 151948 h 185005"/>
                <a:gd name="connsiteX3" fmla="*/ 102244 w 202939"/>
                <a:gd name="connsiteY3" fmla="*/ 0 h 185005"/>
                <a:gd name="connsiteX0" fmla="*/ 97875 w 198570"/>
                <a:gd name="connsiteY0" fmla="*/ 0 h 185005"/>
                <a:gd name="connsiteX1" fmla="*/ 198269 w 198570"/>
                <a:gd name="connsiteY1" fmla="*/ 100394 h 185005"/>
                <a:gd name="connsiteX2" fmla="*/ 21901 w 198570"/>
                <a:gd name="connsiteY2" fmla="*/ 151948 h 185005"/>
                <a:gd name="connsiteX3" fmla="*/ 97875 w 198570"/>
                <a:gd name="connsiteY3" fmla="*/ 0 h 185005"/>
                <a:gd name="connsiteX0" fmla="*/ 102019 w 202714"/>
                <a:gd name="connsiteY0" fmla="*/ 0 h 185005"/>
                <a:gd name="connsiteX1" fmla="*/ 202413 w 202714"/>
                <a:gd name="connsiteY1" fmla="*/ 100394 h 185005"/>
                <a:gd name="connsiteX2" fmla="*/ 26045 w 202714"/>
                <a:gd name="connsiteY2" fmla="*/ 151948 h 185005"/>
                <a:gd name="connsiteX3" fmla="*/ 102019 w 202714"/>
                <a:gd name="connsiteY3" fmla="*/ 0 h 185005"/>
                <a:gd name="connsiteX0" fmla="*/ 102019 w 202714"/>
                <a:gd name="connsiteY0" fmla="*/ 0 h 190379"/>
                <a:gd name="connsiteX1" fmla="*/ 202413 w 202714"/>
                <a:gd name="connsiteY1" fmla="*/ 100394 h 190379"/>
                <a:gd name="connsiteX2" fmla="*/ 26045 w 202714"/>
                <a:gd name="connsiteY2" fmla="*/ 151948 h 190379"/>
                <a:gd name="connsiteX3" fmla="*/ 102019 w 202714"/>
                <a:gd name="connsiteY3" fmla="*/ 0 h 190379"/>
                <a:gd name="connsiteX0" fmla="*/ 102019 w 202714"/>
                <a:gd name="connsiteY0" fmla="*/ 0 h 183169"/>
                <a:gd name="connsiteX1" fmla="*/ 202413 w 202714"/>
                <a:gd name="connsiteY1" fmla="*/ 100394 h 183169"/>
                <a:gd name="connsiteX2" fmla="*/ 26045 w 202714"/>
                <a:gd name="connsiteY2" fmla="*/ 151948 h 183169"/>
                <a:gd name="connsiteX3" fmla="*/ 102019 w 202714"/>
                <a:gd name="connsiteY3" fmla="*/ 0 h 183169"/>
                <a:gd name="connsiteX0" fmla="*/ 98572 w 199267"/>
                <a:gd name="connsiteY0" fmla="*/ 0 h 183169"/>
                <a:gd name="connsiteX1" fmla="*/ 198966 w 199267"/>
                <a:gd name="connsiteY1" fmla="*/ 100394 h 183169"/>
                <a:gd name="connsiteX2" fmla="*/ 22598 w 199267"/>
                <a:gd name="connsiteY2" fmla="*/ 151948 h 183169"/>
                <a:gd name="connsiteX3" fmla="*/ 98572 w 199267"/>
                <a:gd name="connsiteY3" fmla="*/ 0 h 183169"/>
                <a:gd name="connsiteX0" fmla="*/ 98572 w 199267"/>
                <a:gd name="connsiteY0" fmla="*/ 0 h 189555"/>
                <a:gd name="connsiteX1" fmla="*/ 198966 w 199267"/>
                <a:gd name="connsiteY1" fmla="*/ 100394 h 189555"/>
                <a:gd name="connsiteX2" fmla="*/ 22598 w 199267"/>
                <a:gd name="connsiteY2" fmla="*/ 160089 h 189555"/>
                <a:gd name="connsiteX3" fmla="*/ 98572 w 199267"/>
                <a:gd name="connsiteY3" fmla="*/ 0 h 189555"/>
                <a:gd name="connsiteX0" fmla="*/ 99761 w 200456"/>
                <a:gd name="connsiteY0" fmla="*/ 0 h 189555"/>
                <a:gd name="connsiteX1" fmla="*/ 200155 w 200456"/>
                <a:gd name="connsiteY1" fmla="*/ 100394 h 189555"/>
                <a:gd name="connsiteX2" fmla="*/ 23787 w 200456"/>
                <a:gd name="connsiteY2" fmla="*/ 160089 h 189555"/>
                <a:gd name="connsiteX3" fmla="*/ 99761 w 200456"/>
                <a:gd name="connsiteY3" fmla="*/ 0 h 189555"/>
                <a:gd name="connsiteX0" fmla="*/ 100924 w 201619"/>
                <a:gd name="connsiteY0" fmla="*/ 0 h 189555"/>
                <a:gd name="connsiteX1" fmla="*/ 201318 w 201619"/>
                <a:gd name="connsiteY1" fmla="*/ 100394 h 189555"/>
                <a:gd name="connsiteX2" fmla="*/ 24950 w 201619"/>
                <a:gd name="connsiteY2" fmla="*/ 160089 h 189555"/>
                <a:gd name="connsiteX3" fmla="*/ 100924 w 201619"/>
                <a:gd name="connsiteY3" fmla="*/ 0 h 1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9" h="189555">
                  <a:moveTo>
                    <a:pt x="100924" y="0"/>
                  </a:moveTo>
                  <a:cubicBezTo>
                    <a:pt x="158810" y="19898"/>
                    <a:pt x="205840" y="61502"/>
                    <a:pt x="201318" y="100394"/>
                  </a:cubicBezTo>
                  <a:cubicBezTo>
                    <a:pt x="164235" y="155565"/>
                    <a:pt x="97307" y="232445"/>
                    <a:pt x="24950" y="160089"/>
                  </a:cubicBezTo>
                  <a:cubicBezTo>
                    <a:pt x="-41980" y="104013"/>
                    <a:pt x="40326" y="31655"/>
                    <a:pt x="100924" y="0"/>
                  </a:cubicBezTo>
                  <a:close/>
                </a:path>
              </a:pathLst>
            </a:custGeom>
            <a:solidFill>
              <a:srgbClr val="FFE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자유형: 도형 40">
              <a:extLst>
                <a:ext uri="{FF2B5EF4-FFF2-40B4-BE49-F238E27FC236}">
                  <a16:creationId xmlns:a16="http://schemas.microsoft.com/office/drawing/2014/main" id="{C955C111-3013-48A5-BB6C-FAD0D9FC2748}"/>
                </a:ext>
              </a:extLst>
            </p:cNvPr>
            <p:cNvSpPr/>
            <p:nvPr/>
          </p:nvSpPr>
          <p:spPr>
            <a:xfrm>
              <a:off x="5855115" y="4627148"/>
              <a:ext cx="146129" cy="137385"/>
            </a:xfrm>
            <a:custGeom>
              <a:avLst/>
              <a:gdLst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389"/>
                <a:gd name="connsiteY0" fmla="*/ 0 h 176368"/>
                <a:gd name="connsiteX1" fmla="*/ 160088 w 160389"/>
                <a:gd name="connsiteY1" fmla="*/ 100394 h 176368"/>
                <a:gd name="connsiteX2" fmla="*/ 0 w 160389"/>
                <a:gd name="connsiteY2" fmla="*/ 176368 h 176368"/>
                <a:gd name="connsiteX3" fmla="*/ 59694 w 160389"/>
                <a:gd name="connsiteY3" fmla="*/ 0 h 176368"/>
                <a:gd name="connsiteX0" fmla="*/ 88271 w 188966"/>
                <a:gd name="connsiteY0" fmla="*/ 0 h 176368"/>
                <a:gd name="connsiteX1" fmla="*/ 188665 w 188966"/>
                <a:gd name="connsiteY1" fmla="*/ 100394 h 176368"/>
                <a:gd name="connsiteX2" fmla="*/ 28577 w 188966"/>
                <a:gd name="connsiteY2" fmla="*/ 176368 h 176368"/>
                <a:gd name="connsiteX3" fmla="*/ 88271 w 188966"/>
                <a:gd name="connsiteY3" fmla="*/ 0 h 176368"/>
                <a:gd name="connsiteX0" fmla="*/ 88271 w 188966"/>
                <a:gd name="connsiteY0" fmla="*/ 0 h 215755"/>
                <a:gd name="connsiteX1" fmla="*/ 188665 w 188966"/>
                <a:gd name="connsiteY1" fmla="*/ 100394 h 215755"/>
                <a:gd name="connsiteX2" fmla="*/ 28577 w 188966"/>
                <a:gd name="connsiteY2" fmla="*/ 176368 h 215755"/>
                <a:gd name="connsiteX3" fmla="*/ 88271 w 188966"/>
                <a:gd name="connsiteY3" fmla="*/ 0 h 215755"/>
                <a:gd name="connsiteX0" fmla="*/ 102244 w 202939"/>
                <a:gd name="connsiteY0" fmla="*/ 0 h 195606"/>
                <a:gd name="connsiteX1" fmla="*/ 202638 w 202939"/>
                <a:gd name="connsiteY1" fmla="*/ 100394 h 195606"/>
                <a:gd name="connsiteX2" fmla="*/ 26270 w 202939"/>
                <a:gd name="connsiteY2" fmla="*/ 151948 h 195606"/>
                <a:gd name="connsiteX3" fmla="*/ 102244 w 202939"/>
                <a:gd name="connsiteY3" fmla="*/ 0 h 195606"/>
                <a:gd name="connsiteX0" fmla="*/ 102244 w 202939"/>
                <a:gd name="connsiteY0" fmla="*/ 0 h 185005"/>
                <a:gd name="connsiteX1" fmla="*/ 202638 w 202939"/>
                <a:gd name="connsiteY1" fmla="*/ 100394 h 185005"/>
                <a:gd name="connsiteX2" fmla="*/ 26270 w 202939"/>
                <a:gd name="connsiteY2" fmla="*/ 151948 h 185005"/>
                <a:gd name="connsiteX3" fmla="*/ 102244 w 202939"/>
                <a:gd name="connsiteY3" fmla="*/ 0 h 185005"/>
                <a:gd name="connsiteX0" fmla="*/ 97875 w 198570"/>
                <a:gd name="connsiteY0" fmla="*/ 0 h 185005"/>
                <a:gd name="connsiteX1" fmla="*/ 198269 w 198570"/>
                <a:gd name="connsiteY1" fmla="*/ 100394 h 185005"/>
                <a:gd name="connsiteX2" fmla="*/ 21901 w 198570"/>
                <a:gd name="connsiteY2" fmla="*/ 151948 h 185005"/>
                <a:gd name="connsiteX3" fmla="*/ 97875 w 198570"/>
                <a:gd name="connsiteY3" fmla="*/ 0 h 185005"/>
                <a:gd name="connsiteX0" fmla="*/ 102019 w 202714"/>
                <a:gd name="connsiteY0" fmla="*/ 0 h 185005"/>
                <a:gd name="connsiteX1" fmla="*/ 202413 w 202714"/>
                <a:gd name="connsiteY1" fmla="*/ 100394 h 185005"/>
                <a:gd name="connsiteX2" fmla="*/ 26045 w 202714"/>
                <a:gd name="connsiteY2" fmla="*/ 151948 h 185005"/>
                <a:gd name="connsiteX3" fmla="*/ 102019 w 202714"/>
                <a:gd name="connsiteY3" fmla="*/ 0 h 185005"/>
                <a:gd name="connsiteX0" fmla="*/ 102019 w 202714"/>
                <a:gd name="connsiteY0" fmla="*/ 0 h 190379"/>
                <a:gd name="connsiteX1" fmla="*/ 202413 w 202714"/>
                <a:gd name="connsiteY1" fmla="*/ 100394 h 190379"/>
                <a:gd name="connsiteX2" fmla="*/ 26045 w 202714"/>
                <a:gd name="connsiteY2" fmla="*/ 151948 h 190379"/>
                <a:gd name="connsiteX3" fmla="*/ 102019 w 202714"/>
                <a:gd name="connsiteY3" fmla="*/ 0 h 190379"/>
                <a:gd name="connsiteX0" fmla="*/ 102019 w 202714"/>
                <a:gd name="connsiteY0" fmla="*/ 0 h 183169"/>
                <a:gd name="connsiteX1" fmla="*/ 202413 w 202714"/>
                <a:gd name="connsiteY1" fmla="*/ 100394 h 183169"/>
                <a:gd name="connsiteX2" fmla="*/ 26045 w 202714"/>
                <a:gd name="connsiteY2" fmla="*/ 151948 h 183169"/>
                <a:gd name="connsiteX3" fmla="*/ 102019 w 202714"/>
                <a:gd name="connsiteY3" fmla="*/ 0 h 183169"/>
                <a:gd name="connsiteX0" fmla="*/ 98572 w 199267"/>
                <a:gd name="connsiteY0" fmla="*/ 0 h 183169"/>
                <a:gd name="connsiteX1" fmla="*/ 198966 w 199267"/>
                <a:gd name="connsiteY1" fmla="*/ 100394 h 183169"/>
                <a:gd name="connsiteX2" fmla="*/ 22598 w 199267"/>
                <a:gd name="connsiteY2" fmla="*/ 151948 h 183169"/>
                <a:gd name="connsiteX3" fmla="*/ 98572 w 199267"/>
                <a:gd name="connsiteY3" fmla="*/ 0 h 183169"/>
                <a:gd name="connsiteX0" fmla="*/ 98572 w 199267"/>
                <a:gd name="connsiteY0" fmla="*/ 0 h 189555"/>
                <a:gd name="connsiteX1" fmla="*/ 198966 w 199267"/>
                <a:gd name="connsiteY1" fmla="*/ 100394 h 189555"/>
                <a:gd name="connsiteX2" fmla="*/ 22598 w 199267"/>
                <a:gd name="connsiteY2" fmla="*/ 160089 h 189555"/>
                <a:gd name="connsiteX3" fmla="*/ 98572 w 199267"/>
                <a:gd name="connsiteY3" fmla="*/ 0 h 189555"/>
                <a:gd name="connsiteX0" fmla="*/ 99761 w 200456"/>
                <a:gd name="connsiteY0" fmla="*/ 0 h 189555"/>
                <a:gd name="connsiteX1" fmla="*/ 200155 w 200456"/>
                <a:gd name="connsiteY1" fmla="*/ 100394 h 189555"/>
                <a:gd name="connsiteX2" fmla="*/ 23787 w 200456"/>
                <a:gd name="connsiteY2" fmla="*/ 160089 h 189555"/>
                <a:gd name="connsiteX3" fmla="*/ 99761 w 200456"/>
                <a:gd name="connsiteY3" fmla="*/ 0 h 189555"/>
                <a:gd name="connsiteX0" fmla="*/ 100924 w 201619"/>
                <a:gd name="connsiteY0" fmla="*/ 0 h 189555"/>
                <a:gd name="connsiteX1" fmla="*/ 201318 w 201619"/>
                <a:gd name="connsiteY1" fmla="*/ 100394 h 189555"/>
                <a:gd name="connsiteX2" fmla="*/ 24950 w 201619"/>
                <a:gd name="connsiteY2" fmla="*/ 160089 h 189555"/>
                <a:gd name="connsiteX3" fmla="*/ 100924 w 201619"/>
                <a:gd name="connsiteY3" fmla="*/ 0 h 1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9" h="189555">
                  <a:moveTo>
                    <a:pt x="100924" y="0"/>
                  </a:moveTo>
                  <a:cubicBezTo>
                    <a:pt x="158810" y="19898"/>
                    <a:pt x="205840" y="61502"/>
                    <a:pt x="201318" y="100394"/>
                  </a:cubicBezTo>
                  <a:cubicBezTo>
                    <a:pt x="164235" y="155565"/>
                    <a:pt x="97307" y="232445"/>
                    <a:pt x="24950" y="160089"/>
                  </a:cubicBezTo>
                  <a:cubicBezTo>
                    <a:pt x="-41980" y="104013"/>
                    <a:pt x="40326" y="31655"/>
                    <a:pt x="100924" y="0"/>
                  </a:cubicBezTo>
                  <a:close/>
                </a:path>
              </a:pathLst>
            </a:custGeom>
            <a:solidFill>
              <a:srgbClr val="FFE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490102-2F7F-4861-B645-1C2271EE6ADD}"/>
              </a:ext>
            </a:extLst>
          </p:cNvPr>
          <p:cNvGrpSpPr/>
          <p:nvPr/>
        </p:nvGrpSpPr>
        <p:grpSpPr>
          <a:xfrm rot="10800000" flipH="1">
            <a:off x="760183" y="4199674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4D930F3-7375-4670-A98E-D7907BADF54B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5DE678-CBD5-4CBE-939E-35F501A17D67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E4E0D78-83C9-46AB-B738-9B19E354B036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BC330F69-88EA-4824-A6DA-C5B46398BAC5}"/>
              </a:ext>
            </a:extLst>
          </p:cNvPr>
          <p:cNvSpPr/>
          <p:nvPr/>
        </p:nvSpPr>
        <p:spPr>
          <a:xfrm rot="10800000">
            <a:off x="3765139" y="5005411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7E4526-DCFF-4F07-B181-66E575C35743}"/>
              </a:ext>
            </a:extLst>
          </p:cNvPr>
          <p:cNvGrpSpPr/>
          <p:nvPr/>
        </p:nvGrpSpPr>
        <p:grpSpPr>
          <a:xfrm>
            <a:off x="1823948" y="4613371"/>
            <a:ext cx="3404656" cy="1346565"/>
            <a:chOff x="903886" y="3331350"/>
            <a:chExt cx="3297058" cy="1304009"/>
          </a:xfrm>
        </p:grpSpPr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BB6269C0-5D3B-4C61-831D-CDC74C37FFC4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3FE893-9109-4907-847D-3D5D2F736D4C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6800A67E-395D-4B7E-9C48-485AD0C263D2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1D4566C8-8E28-4489-8481-78B58CCE361B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8CE2F81-9911-4E13-A516-232108AF6F80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28" name="Trapezoid 33">
                  <a:extLst>
                    <a:ext uri="{FF2B5EF4-FFF2-40B4-BE49-F238E27FC236}">
                      <a16:creationId xmlns:a16="http://schemas.microsoft.com/office/drawing/2014/main" id="{0E8FBC4D-8398-4320-B974-46A210F675EB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Chord 28">
                  <a:extLst>
                    <a:ext uri="{FF2B5EF4-FFF2-40B4-BE49-F238E27FC236}">
                      <a16:creationId xmlns:a16="http://schemas.microsoft.com/office/drawing/2014/main" id="{FE5025B0-5ADF-4432-AF36-E3716EB3F317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0" name="Trapezoid 37">
                  <a:extLst>
                    <a:ext uri="{FF2B5EF4-FFF2-40B4-BE49-F238E27FC236}">
                      <a16:creationId xmlns:a16="http://schemas.microsoft.com/office/drawing/2014/main" id="{4EF66354-73F2-42FE-B3D2-BE9DBA9621A5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07AAE399-4C4B-4EBE-83DA-2C51ECABEA24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95A6C05-B666-4240-90E5-71C90F02066E}"/>
              </a:ext>
            </a:extLst>
          </p:cNvPr>
          <p:cNvGrpSpPr/>
          <p:nvPr/>
        </p:nvGrpSpPr>
        <p:grpSpPr>
          <a:xfrm>
            <a:off x="7008544" y="3138626"/>
            <a:ext cx="5055726" cy="3511636"/>
            <a:chOff x="5167199" y="1515723"/>
            <a:chExt cx="6690809" cy="4647341"/>
          </a:xfrm>
        </p:grpSpPr>
        <p:sp>
          <p:nvSpPr>
            <p:cNvPr id="31" name="Rectangle 56">
              <a:extLst>
                <a:ext uri="{FF2B5EF4-FFF2-40B4-BE49-F238E27FC236}">
                  <a16:creationId xmlns:a16="http://schemas.microsoft.com/office/drawing/2014/main" id="{447964DC-27CC-4C2D-845E-E2A510542F90}"/>
                </a:ext>
              </a:extLst>
            </p:cNvPr>
            <p:cNvSpPr/>
            <p:nvPr/>
          </p:nvSpPr>
          <p:spPr>
            <a:xfrm>
              <a:off x="8034791" y="1515723"/>
              <a:ext cx="2484002" cy="3216063"/>
            </a:xfrm>
            <a:custGeom>
              <a:avLst/>
              <a:gdLst/>
              <a:ahLst/>
              <a:cxnLst/>
              <a:rect l="l" t="t" r="r" b="b"/>
              <a:pathLst>
                <a:path w="2484001" h="3216063">
                  <a:moveTo>
                    <a:pt x="214881" y="2675904"/>
                  </a:moveTo>
                  <a:cubicBezTo>
                    <a:pt x="161809" y="2675904"/>
                    <a:pt x="118785" y="2718928"/>
                    <a:pt x="118785" y="2772000"/>
                  </a:cubicBezTo>
                  <a:cubicBezTo>
                    <a:pt x="118785" y="2825072"/>
                    <a:pt x="161809" y="2868096"/>
                    <a:pt x="214881" y="2868096"/>
                  </a:cubicBezTo>
                  <a:cubicBezTo>
                    <a:pt x="267953" y="2868096"/>
                    <a:pt x="310977" y="2825072"/>
                    <a:pt x="310977" y="2772000"/>
                  </a:cubicBezTo>
                  <a:cubicBezTo>
                    <a:pt x="310977" y="2718928"/>
                    <a:pt x="267953" y="2675904"/>
                    <a:pt x="214881" y="2675904"/>
                  </a:cubicBezTo>
                  <a:close/>
                  <a:moveTo>
                    <a:pt x="214881" y="2257909"/>
                  </a:moveTo>
                  <a:cubicBezTo>
                    <a:pt x="161809" y="2257909"/>
                    <a:pt x="118785" y="2300933"/>
                    <a:pt x="118785" y="2354005"/>
                  </a:cubicBezTo>
                  <a:cubicBezTo>
                    <a:pt x="118785" y="2407077"/>
                    <a:pt x="161809" y="2450101"/>
                    <a:pt x="214881" y="2450101"/>
                  </a:cubicBezTo>
                  <a:cubicBezTo>
                    <a:pt x="267953" y="2450101"/>
                    <a:pt x="310977" y="2407077"/>
                    <a:pt x="310977" y="2354005"/>
                  </a:cubicBezTo>
                  <a:cubicBezTo>
                    <a:pt x="310977" y="2300933"/>
                    <a:pt x="267953" y="2257909"/>
                    <a:pt x="214881" y="2257909"/>
                  </a:cubicBezTo>
                  <a:close/>
                  <a:moveTo>
                    <a:pt x="214881" y="1839914"/>
                  </a:moveTo>
                  <a:cubicBezTo>
                    <a:pt x="161809" y="1839914"/>
                    <a:pt x="118785" y="1882938"/>
                    <a:pt x="118785" y="1936010"/>
                  </a:cubicBezTo>
                  <a:cubicBezTo>
                    <a:pt x="118785" y="1989082"/>
                    <a:pt x="161809" y="2032106"/>
                    <a:pt x="214881" y="2032106"/>
                  </a:cubicBezTo>
                  <a:cubicBezTo>
                    <a:pt x="267953" y="2032106"/>
                    <a:pt x="310977" y="1989082"/>
                    <a:pt x="310977" y="1936010"/>
                  </a:cubicBezTo>
                  <a:cubicBezTo>
                    <a:pt x="310977" y="1882938"/>
                    <a:pt x="267953" y="1839914"/>
                    <a:pt x="214881" y="1839914"/>
                  </a:cubicBezTo>
                  <a:close/>
                  <a:moveTo>
                    <a:pt x="214881" y="1421919"/>
                  </a:moveTo>
                  <a:cubicBezTo>
                    <a:pt x="161809" y="1421919"/>
                    <a:pt x="118785" y="1464943"/>
                    <a:pt x="118785" y="1518015"/>
                  </a:cubicBezTo>
                  <a:cubicBezTo>
                    <a:pt x="118785" y="1571087"/>
                    <a:pt x="161809" y="1614111"/>
                    <a:pt x="214881" y="1614111"/>
                  </a:cubicBezTo>
                  <a:cubicBezTo>
                    <a:pt x="267953" y="1614111"/>
                    <a:pt x="310977" y="1571087"/>
                    <a:pt x="310977" y="1518015"/>
                  </a:cubicBezTo>
                  <a:cubicBezTo>
                    <a:pt x="310977" y="1464943"/>
                    <a:pt x="267953" y="1421919"/>
                    <a:pt x="214881" y="1421919"/>
                  </a:cubicBezTo>
                  <a:close/>
                  <a:moveTo>
                    <a:pt x="214881" y="1003924"/>
                  </a:moveTo>
                  <a:cubicBezTo>
                    <a:pt x="161809" y="1003924"/>
                    <a:pt x="118785" y="1046948"/>
                    <a:pt x="118785" y="1100020"/>
                  </a:cubicBezTo>
                  <a:cubicBezTo>
                    <a:pt x="118785" y="1153092"/>
                    <a:pt x="161809" y="1196116"/>
                    <a:pt x="214881" y="1196116"/>
                  </a:cubicBezTo>
                  <a:cubicBezTo>
                    <a:pt x="267953" y="1196116"/>
                    <a:pt x="310977" y="1153092"/>
                    <a:pt x="310977" y="1100020"/>
                  </a:cubicBezTo>
                  <a:cubicBezTo>
                    <a:pt x="310977" y="1046948"/>
                    <a:pt x="267953" y="1003924"/>
                    <a:pt x="214881" y="1003924"/>
                  </a:cubicBezTo>
                  <a:close/>
                  <a:moveTo>
                    <a:pt x="214881" y="585929"/>
                  </a:moveTo>
                  <a:cubicBezTo>
                    <a:pt x="161809" y="585929"/>
                    <a:pt x="118785" y="628953"/>
                    <a:pt x="118785" y="682025"/>
                  </a:cubicBezTo>
                  <a:cubicBezTo>
                    <a:pt x="118785" y="735097"/>
                    <a:pt x="161809" y="778121"/>
                    <a:pt x="214881" y="778121"/>
                  </a:cubicBezTo>
                  <a:cubicBezTo>
                    <a:pt x="267953" y="778121"/>
                    <a:pt x="310977" y="735097"/>
                    <a:pt x="310977" y="682025"/>
                  </a:cubicBezTo>
                  <a:cubicBezTo>
                    <a:pt x="310977" y="628953"/>
                    <a:pt x="267953" y="585929"/>
                    <a:pt x="214881" y="585929"/>
                  </a:cubicBezTo>
                  <a:close/>
                  <a:moveTo>
                    <a:pt x="214881" y="167934"/>
                  </a:moveTo>
                  <a:cubicBezTo>
                    <a:pt x="161809" y="167934"/>
                    <a:pt x="118785" y="210958"/>
                    <a:pt x="118785" y="264030"/>
                  </a:cubicBezTo>
                  <a:cubicBezTo>
                    <a:pt x="118785" y="317102"/>
                    <a:pt x="161809" y="360126"/>
                    <a:pt x="214881" y="360126"/>
                  </a:cubicBezTo>
                  <a:cubicBezTo>
                    <a:pt x="267953" y="360126"/>
                    <a:pt x="310977" y="317102"/>
                    <a:pt x="310977" y="264030"/>
                  </a:cubicBezTo>
                  <a:cubicBezTo>
                    <a:pt x="310977" y="210958"/>
                    <a:pt x="267953" y="167934"/>
                    <a:pt x="214881" y="167934"/>
                  </a:cubicBezTo>
                  <a:close/>
                  <a:moveTo>
                    <a:pt x="0" y="0"/>
                  </a:moveTo>
                  <a:lnTo>
                    <a:pt x="2484001" y="0"/>
                  </a:lnTo>
                  <a:lnTo>
                    <a:pt x="2484001" y="232022"/>
                  </a:lnTo>
                  <a:lnTo>
                    <a:pt x="2484001" y="500040"/>
                  </a:lnTo>
                  <a:lnTo>
                    <a:pt x="2484001" y="732062"/>
                  </a:lnTo>
                  <a:lnTo>
                    <a:pt x="0" y="3216063"/>
                  </a:lnTo>
                  <a:lnTo>
                    <a:pt x="0" y="2984041"/>
                  </a:lnTo>
                  <a:lnTo>
                    <a:pt x="0" y="2320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1E35E02-7364-477D-AC87-EF65930A250F}"/>
                </a:ext>
              </a:extLst>
            </p:cNvPr>
            <p:cNvGrpSpPr/>
            <p:nvPr/>
          </p:nvGrpSpPr>
          <p:grpSpPr>
            <a:xfrm>
              <a:off x="5167199" y="3642389"/>
              <a:ext cx="6690809" cy="2520675"/>
              <a:chOff x="1521177" y="3921537"/>
              <a:chExt cx="6690809" cy="2520675"/>
            </a:xfrm>
          </p:grpSpPr>
          <p:sp>
            <p:nvSpPr>
              <p:cNvPr id="33" name="Freeform 55">
                <a:extLst>
                  <a:ext uri="{FF2B5EF4-FFF2-40B4-BE49-F238E27FC236}">
                    <a16:creationId xmlns:a16="http://schemas.microsoft.com/office/drawing/2014/main" id="{9BB26A1F-0FFA-4103-B0CD-F0B020E93994}"/>
                  </a:ext>
                </a:extLst>
              </p:cNvPr>
              <p:cNvSpPr/>
              <p:nvPr/>
            </p:nvSpPr>
            <p:spPr>
              <a:xfrm flipH="1">
                <a:off x="1521177" y="6023586"/>
                <a:ext cx="2595307" cy="418626"/>
              </a:xfrm>
              <a:custGeom>
                <a:avLst/>
                <a:gdLst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85725 w 4124325"/>
                  <a:gd name="connsiteY2" fmla="*/ 9525 h 838200"/>
                  <a:gd name="connsiteX3" fmla="*/ 123825 w 4124325"/>
                  <a:gd name="connsiteY3" fmla="*/ 19050 h 838200"/>
                  <a:gd name="connsiteX4" fmla="*/ 209550 w 4124325"/>
                  <a:gd name="connsiteY4" fmla="*/ 28575 h 838200"/>
                  <a:gd name="connsiteX5" fmla="*/ 285750 w 4124325"/>
                  <a:gd name="connsiteY5" fmla="*/ 38100 h 838200"/>
                  <a:gd name="connsiteX6" fmla="*/ 323850 w 4124325"/>
                  <a:gd name="connsiteY6" fmla="*/ 57150 h 838200"/>
                  <a:gd name="connsiteX7" fmla="*/ 323850 w 4124325"/>
                  <a:gd name="connsiteY7" fmla="*/ 57150 h 838200"/>
                  <a:gd name="connsiteX8" fmla="*/ 238125 w 4124325"/>
                  <a:gd name="connsiteY8" fmla="*/ 352425 h 838200"/>
                  <a:gd name="connsiteX9" fmla="*/ 971550 w 4124325"/>
                  <a:gd name="connsiteY9" fmla="*/ 257175 h 838200"/>
                  <a:gd name="connsiteX10" fmla="*/ 800100 w 4124325"/>
                  <a:gd name="connsiteY10" fmla="*/ 609600 h 838200"/>
                  <a:gd name="connsiteX11" fmla="*/ 2524125 w 4124325"/>
                  <a:gd name="connsiteY11" fmla="*/ 495300 h 838200"/>
                  <a:gd name="connsiteX12" fmla="*/ 2190750 w 4124325"/>
                  <a:gd name="connsiteY12" fmla="*/ 838200 h 838200"/>
                  <a:gd name="connsiteX13" fmla="*/ 4124325 w 4124325"/>
                  <a:gd name="connsiteY13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85725 w 4124325"/>
                  <a:gd name="connsiteY2" fmla="*/ 9525 h 838200"/>
                  <a:gd name="connsiteX3" fmla="*/ 123825 w 4124325"/>
                  <a:gd name="connsiteY3" fmla="*/ 19050 h 838200"/>
                  <a:gd name="connsiteX4" fmla="*/ 285750 w 4124325"/>
                  <a:gd name="connsiteY4" fmla="*/ 38100 h 838200"/>
                  <a:gd name="connsiteX5" fmla="*/ 323850 w 4124325"/>
                  <a:gd name="connsiteY5" fmla="*/ 57150 h 838200"/>
                  <a:gd name="connsiteX6" fmla="*/ 323850 w 4124325"/>
                  <a:gd name="connsiteY6" fmla="*/ 57150 h 838200"/>
                  <a:gd name="connsiteX7" fmla="*/ 238125 w 4124325"/>
                  <a:gd name="connsiteY7" fmla="*/ 352425 h 838200"/>
                  <a:gd name="connsiteX8" fmla="*/ 971550 w 4124325"/>
                  <a:gd name="connsiteY8" fmla="*/ 257175 h 838200"/>
                  <a:gd name="connsiteX9" fmla="*/ 800100 w 4124325"/>
                  <a:gd name="connsiteY9" fmla="*/ 609600 h 838200"/>
                  <a:gd name="connsiteX10" fmla="*/ 2524125 w 4124325"/>
                  <a:gd name="connsiteY10" fmla="*/ 495300 h 838200"/>
                  <a:gd name="connsiteX11" fmla="*/ 2190750 w 4124325"/>
                  <a:gd name="connsiteY11" fmla="*/ 838200 h 838200"/>
                  <a:gd name="connsiteX12" fmla="*/ 4124325 w 4124325"/>
                  <a:gd name="connsiteY12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85725 w 4124325"/>
                  <a:gd name="connsiteY2" fmla="*/ 9525 h 838200"/>
                  <a:gd name="connsiteX3" fmla="*/ 285750 w 4124325"/>
                  <a:gd name="connsiteY3" fmla="*/ 38100 h 838200"/>
                  <a:gd name="connsiteX4" fmla="*/ 323850 w 4124325"/>
                  <a:gd name="connsiteY4" fmla="*/ 57150 h 838200"/>
                  <a:gd name="connsiteX5" fmla="*/ 323850 w 4124325"/>
                  <a:gd name="connsiteY5" fmla="*/ 57150 h 838200"/>
                  <a:gd name="connsiteX6" fmla="*/ 238125 w 4124325"/>
                  <a:gd name="connsiteY6" fmla="*/ 352425 h 838200"/>
                  <a:gd name="connsiteX7" fmla="*/ 971550 w 4124325"/>
                  <a:gd name="connsiteY7" fmla="*/ 257175 h 838200"/>
                  <a:gd name="connsiteX8" fmla="*/ 800100 w 4124325"/>
                  <a:gd name="connsiteY8" fmla="*/ 609600 h 838200"/>
                  <a:gd name="connsiteX9" fmla="*/ 2524125 w 4124325"/>
                  <a:gd name="connsiteY9" fmla="*/ 495300 h 838200"/>
                  <a:gd name="connsiteX10" fmla="*/ 2190750 w 4124325"/>
                  <a:gd name="connsiteY10" fmla="*/ 838200 h 838200"/>
                  <a:gd name="connsiteX11" fmla="*/ 4124325 w 4124325"/>
                  <a:gd name="connsiteY11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285750 w 4124325"/>
                  <a:gd name="connsiteY2" fmla="*/ 38100 h 838200"/>
                  <a:gd name="connsiteX3" fmla="*/ 323850 w 4124325"/>
                  <a:gd name="connsiteY3" fmla="*/ 57150 h 838200"/>
                  <a:gd name="connsiteX4" fmla="*/ 323850 w 4124325"/>
                  <a:gd name="connsiteY4" fmla="*/ 57150 h 838200"/>
                  <a:gd name="connsiteX5" fmla="*/ 238125 w 4124325"/>
                  <a:gd name="connsiteY5" fmla="*/ 352425 h 838200"/>
                  <a:gd name="connsiteX6" fmla="*/ 971550 w 4124325"/>
                  <a:gd name="connsiteY6" fmla="*/ 257175 h 838200"/>
                  <a:gd name="connsiteX7" fmla="*/ 800100 w 4124325"/>
                  <a:gd name="connsiteY7" fmla="*/ 609600 h 838200"/>
                  <a:gd name="connsiteX8" fmla="*/ 2524125 w 4124325"/>
                  <a:gd name="connsiteY8" fmla="*/ 495300 h 838200"/>
                  <a:gd name="connsiteX9" fmla="*/ 2190750 w 4124325"/>
                  <a:gd name="connsiteY9" fmla="*/ 838200 h 838200"/>
                  <a:gd name="connsiteX10" fmla="*/ 4124325 w 4124325"/>
                  <a:gd name="connsiteY10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323850 w 4124325"/>
                  <a:gd name="connsiteY3" fmla="*/ 57150 h 838200"/>
                  <a:gd name="connsiteX4" fmla="*/ 238125 w 4124325"/>
                  <a:gd name="connsiteY4" fmla="*/ 352425 h 838200"/>
                  <a:gd name="connsiteX5" fmla="*/ 971550 w 4124325"/>
                  <a:gd name="connsiteY5" fmla="*/ 257175 h 838200"/>
                  <a:gd name="connsiteX6" fmla="*/ 800100 w 4124325"/>
                  <a:gd name="connsiteY6" fmla="*/ 609600 h 838200"/>
                  <a:gd name="connsiteX7" fmla="*/ 2524125 w 4124325"/>
                  <a:gd name="connsiteY7" fmla="*/ 495300 h 838200"/>
                  <a:gd name="connsiteX8" fmla="*/ 2190750 w 4124325"/>
                  <a:gd name="connsiteY8" fmla="*/ 838200 h 838200"/>
                  <a:gd name="connsiteX9" fmla="*/ 4124325 w 4124325"/>
                  <a:gd name="connsiteY9" fmla="*/ 704850 h 838200"/>
                  <a:gd name="connsiteX0" fmla="*/ 0 w 4124325"/>
                  <a:gd name="connsiteY0" fmla="*/ 19050 h 857250"/>
                  <a:gd name="connsiteX1" fmla="*/ 0 w 4124325"/>
                  <a:gd name="connsiteY1" fmla="*/ 19050 h 857250"/>
                  <a:gd name="connsiteX2" fmla="*/ 323850 w 4124325"/>
                  <a:gd name="connsiteY2" fmla="*/ 76200 h 857250"/>
                  <a:gd name="connsiteX3" fmla="*/ 400050 w 4124325"/>
                  <a:gd name="connsiteY3" fmla="*/ 0 h 857250"/>
                  <a:gd name="connsiteX4" fmla="*/ 238125 w 4124325"/>
                  <a:gd name="connsiteY4" fmla="*/ 371475 h 857250"/>
                  <a:gd name="connsiteX5" fmla="*/ 971550 w 4124325"/>
                  <a:gd name="connsiteY5" fmla="*/ 276225 h 857250"/>
                  <a:gd name="connsiteX6" fmla="*/ 800100 w 4124325"/>
                  <a:gd name="connsiteY6" fmla="*/ 628650 h 857250"/>
                  <a:gd name="connsiteX7" fmla="*/ 2524125 w 4124325"/>
                  <a:gd name="connsiteY7" fmla="*/ 514350 h 857250"/>
                  <a:gd name="connsiteX8" fmla="*/ 2190750 w 4124325"/>
                  <a:gd name="connsiteY8" fmla="*/ 857250 h 857250"/>
                  <a:gd name="connsiteX9" fmla="*/ 4124325 w 4124325"/>
                  <a:gd name="connsiteY9" fmla="*/ 723900 h 85725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800100 w 4124325"/>
                  <a:gd name="connsiteY5" fmla="*/ 609600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284758 w 4124325"/>
                  <a:gd name="connsiteY6" fmla="*/ 437570 h 838200"/>
                  <a:gd name="connsiteX7" fmla="*/ 2524125 w 4124325"/>
                  <a:gd name="connsiteY7" fmla="*/ 495300 h 838200"/>
                  <a:gd name="connsiteX8" fmla="*/ 2190750 w 4124325"/>
                  <a:gd name="connsiteY8" fmla="*/ 838200 h 838200"/>
                  <a:gd name="connsiteX9" fmla="*/ 4124325 w 4124325"/>
                  <a:gd name="connsiteY9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200"/>
                  <a:gd name="connsiteX1" fmla="*/ 0 w 4124325"/>
                  <a:gd name="connsiteY1" fmla="*/ 0 h 838200"/>
                  <a:gd name="connsiteX2" fmla="*/ 323850 w 4124325"/>
                  <a:gd name="connsiteY2" fmla="*/ 57150 h 838200"/>
                  <a:gd name="connsiteX3" fmla="*/ 238125 w 4124325"/>
                  <a:gd name="connsiteY3" fmla="*/ 352425 h 838200"/>
                  <a:gd name="connsiteX4" fmla="*/ 971550 w 4124325"/>
                  <a:gd name="connsiteY4" fmla="*/ 257175 h 838200"/>
                  <a:gd name="connsiteX5" fmla="*/ 704684 w 4124325"/>
                  <a:gd name="connsiteY5" fmla="*/ 629478 h 838200"/>
                  <a:gd name="connsiteX6" fmla="*/ 2524125 w 4124325"/>
                  <a:gd name="connsiteY6" fmla="*/ 495300 h 838200"/>
                  <a:gd name="connsiteX7" fmla="*/ 2190750 w 4124325"/>
                  <a:gd name="connsiteY7" fmla="*/ 838200 h 838200"/>
                  <a:gd name="connsiteX8" fmla="*/ 4124325 w 4124325"/>
                  <a:gd name="connsiteY8" fmla="*/ 704850 h 838200"/>
                  <a:gd name="connsiteX0" fmla="*/ 0 w 4124325"/>
                  <a:gd name="connsiteY0" fmla="*/ 0 h 838698"/>
                  <a:gd name="connsiteX1" fmla="*/ 0 w 4124325"/>
                  <a:gd name="connsiteY1" fmla="*/ 0 h 838698"/>
                  <a:gd name="connsiteX2" fmla="*/ 323850 w 4124325"/>
                  <a:gd name="connsiteY2" fmla="*/ 57150 h 838698"/>
                  <a:gd name="connsiteX3" fmla="*/ 238125 w 4124325"/>
                  <a:gd name="connsiteY3" fmla="*/ 352425 h 838698"/>
                  <a:gd name="connsiteX4" fmla="*/ 971550 w 4124325"/>
                  <a:gd name="connsiteY4" fmla="*/ 257175 h 838698"/>
                  <a:gd name="connsiteX5" fmla="*/ 704684 w 4124325"/>
                  <a:gd name="connsiteY5" fmla="*/ 629478 h 838698"/>
                  <a:gd name="connsiteX6" fmla="*/ 2524125 w 4124325"/>
                  <a:gd name="connsiteY6" fmla="*/ 495300 h 838698"/>
                  <a:gd name="connsiteX7" fmla="*/ 2190750 w 4124325"/>
                  <a:gd name="connsiteY7" fmla="*/ 838200 h 838698"/>
                  <a:gd name="connsiteX8" fmla="*/ 4124325 w 4124325"/>
                  <a:gd name="connsiteY8" fmla="*/ 704850 h 838698"/>
                  <a:gd name="connsiteX0" fmla="*/ 0 w 5281240"/>
                  <a:gd name="connsiteY0" fmla="*/ 0 h 838698"/>
                  <a:gd name="connsiteX1" fmla="*/ 0 w 5281240"/>
                  <a:gd name="connsiteY1" fmla="*/ 0 h 838698"/>
                  <a:gd name="connsiteX2" fmla="*/ 323850 w 5281240"/>
                  <a:gd name="connsiteY2" fmla="*/ 57150 h 838698"/>
                  <a:gd name="connsiteX3" fmla="*/ 238125 w 5281240"/>
                  <a:gd name="connsiteY3" fmla="*/ 352425 h 838698"/>
                  <a:gd name="connsiteX4" fmla="*/ 971550 w 5281240"/>
                  <a:gd name="connsiteY4" fmla="*/ 257175 h 838698"/>
                  <a:gd name="connsiteX5" fmla="*/ 704684 w 5281240"/>
                  <a:gd name="connsiteY5" fmla="*/ 629478 h 838698"/>
                  <a:gd name="connsiteX6" fmla="*/ 2524125 w 5281240"/>
                  <a:gd name="connsiteY6" fmla="*/ 495300 h 838698"/>
                  <a:gd name="connsiteX7" fmla="*/ 2190750 w 5281240"/>
                  <a:gd name="connsiteY7" fmla="*/ 838200 h 838698"/>
                  <a:gd name="connsiteX8" fmla="*/ 5281240 w 5281240"/>
                  <a:gd name="connsiteY8" fmla="*/ 617385 h 838698"/>
                  <a:gd name="connsiteX0" fmla="*/ 0 w 4638777"/>
                  <a:gd name="connsiteY0" fmla="*/ 0 h 838698"/>
                  <a:gd name="connsiteX1" fmla="*/ 0 w 4638777"/>
                  <a:gd name="connsiteY1" fmla="*/ 0 h 838698"/>
                  <a:gd name="connsiteX2" fmla="*/ 323850 w 4638777"/>
                  <a:gd name="connsiteY2" fmla="*/ 57150 h 838698"/>
                  <a:gd name="connsiteX3" fmla="*/ 238125 w 4638777"/>
                  <a:gd name="connsiteY3" fmla="*/ 352425 h 838698"/>
                  <a:gd name="connsiteX4" fmla="*/ 971550 w 4638777"/>
                  <a:gd name="connsiteY4" fmla="*/ 257175 h 838698"/>
                  <a:gd name="connsiteX5" fmla="*/ 704684 w 4638777"/>
                  <a:gd name="connsiteY5" fmla="*/ 629478 h 838698"/>
                  <a:gd name="connsiteX6" fmla="*/ 2524125 w 4638777"/>
                  <a:gd name="connsiteY6" fmla="*/ 495300 h 838698"/>
                  <a:gd name="connsiteX7" fmla="*/ 2190750 w 4638777"/>
                  <a:gd name="connsiteY7" fmla="*/ 838200 h 838698"/>
                  <a:gd name="connsiteX8" fmla="*/ 4638777 w 4638777"/>
                  <a:gd name="connsiteY8" fmla="*/ 655550 h 838698"/>
                  <a:gd name="connsiteX0" fmla="*/ 0 w 4519249"/>
                  <a:gd name="connsiteY0" fmla="*/ 0 h 838698"/>
                  <a:gd name="connsiteX1" fmla="*/ 0 w 4519249"/>
                  <a:gd name="connsiteY1" fmla="*/ 0 h 838698"/>
                  <a:gd name="connsiteX2" fmla="*/ 323850 w 4519249"/>
                  <a:gd name="connsiteY2" fmla="*/ 57150 h 838698"/>
                  <a:gd name="connsiteX3" fmla="*/ 238125 w 4519249"/>
                  <a:gd name="connsiteY3" fmla="*/ 352425 h 838698"/>
                  <a:gd name="connsiteX4" fmla="*/ 971550 w 4519249"/>
                  <a:gd name="connsiteY4" fmla="*/ 257175 h 838698"/>
                  <a:gd name="connsiteX5" fmla="*/ 704684 w 4519249"/>
                  <a:gd name="connsiteY5" fmla="*/ 629478 h 838698"/>
                  <a:gd name="connsiteX6" fmla="*/ 2524125 w 4519249"/>
                  <a:gd name="connsiteY6" fmla="*/ 495300 h 838698"/>
                  <a:gd name="connsiteX7" fmla="*/ 2190750 w 4519249"/>
                  <a:gd name="connsiteY7" fmla="*/ 838200 h 838698"/>
                  <a:gd name="connsiteX8" fmla="*/ 4519249 w 4519249"/>
                  <a:gd name="connsiteY8" fmla="*/ 655550 h 838698"/>
                  <a:gd name="connsiteX0" fmla="*/ 0 w 4071019"/>
                  <a:gd name="connsiteY0" fmla="*/ 0 h 838698"/>
                  <a:gd name="connsiteX1" fmla="*/ 0 w 4071019"/>
                  <a:gd name="connsiteY1" fmla="*/ 0 h 838698"/>
                  <a:gd name="connsiteX2" fmla="*/ 323850 w 4071019"/>
                  <a:gd name="connsiteY2" fmla="*/ 57150 h 838698"/>
                  <a:gd name="connsiteX3" fmla="*/ 238125 w 4071019"/>
                  <a:gd name="connsiteY3" fmla="*/ 352425 h 838698"/>
                  <a:gd name="connsiteX4" fmla="*/ 971550 w 4071019"/>
                  <a:gd name="connsiteY4" fmla="*/ 257175 h 838698"/>
                  <a:gd name="connsiteX5" fmla="*/ 704684 w 4071019"/>
                  <a:gd name="connsiteY5" fmla="*/ 629478 h 838698"/>
                  <a:gd name="connsiteX6" fmla="*/ 2524125 w 4071019"/>
                  <a:gd name="connsiteY6" fmla="*/ 495300 h 838698"/>
                  <a:gd name="connsiteX7" fmla="*/ 2190750 w 4071019"/>
                  <a:gd name="connsiteY7" fmla="*/ 838200 h 838698"/>
                  <a:gd name="connsiteX8" fmla="*/ 4071019 w 4071019"/>
                  <a:gd name="connsiteY8" fmla="*/ 693716 h 83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71019" h="838698">
                    <a:moveTo>
                      <a:pt x="0" y="0"/>
                    </a:moveTo>
                    <a:lnTo>
                      <a:pt x="0" y="0"/>
                    </a:lnTo>
                    <a:cubicBezTo>
                      <a:pt x="107950" y="19050"/>
                      <a:pt x="386654" y="-32693"/>
                      <a:pt x="323850" y="57150"/>
                    </a:cubicBezTo>
                    <a:cubicBezTo>
                      <a:pt x="233116" y="186948"/>
                      <a:pt x="70540" y="342942"/>
                      <a:pt x="238125" y="352425"/>
                    </a:cubicBezTo>
                    <a:cubicBezTo>
                      <a:pt x="482600" y="320675"/>
                      <a:pt x="985493" y="129899"/>
                      <a:pt x="971550" y="257175"/>
                    </a:cubicBezTo>
                    <a:cubicBezTo>
                      <a:pt x="942229" y="426333"/>
                      <a:pt x="475587" y="595492"/>
                      <a:pt x="704684" y="629478"/>
                    </a:cubicBezTo>
                    <a:cubicBezTo>
                      <a:pt x="963446" y="669165"/>
                      <a:pt x="2681964" y="361122"/>
                      <a:pt x="2524125" y="495300"/>
                    </a:cubicBezTo>
                    <a:cubicBezTo>
                      <a:pt x="2413000" y="609600"/>
                      <a:pt x="1912261" y="851121"/>
                      <a:pt x="2190750" y="838200"/>
                    </a:cubicBezTo>
                    <a:lnTo>
                      <a:pt x="4071019" y="693716"/>
                    </a:lnTo>
                  </a:path>
                </a:pathLst>
              </a:custGeom>
              <a:ln w="3492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4ED3CC5-5B94-4B63-9415-92408BEFD5DF}"/>
                  </a:ext>
                </a:extLst>
              </p:cNvPr>
              <p:cNvGrpSpPr/>
              <p:nvPr/>
            </p:nvGrpSpPr>
            <p:grpSpPr>
              <a:xfrm rot="2700000">
                <a:off x="5397067" y="1924558"/>
                <a:ext cx="817939" cy="4811898"/>
                <a:chOff x="6010272" y="2713784"/>
                <a:chExt cx="715173" cy="4207334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057F5E4-63C8-4521-BAEC-1752C8483535}"/>
                    </a:ext>
                  </a:extLst>
                </p:cNvPr>
                <p:cNvGrpSpPr/>
                <p:nvPr/>
              </p:nvGrpSpPr>
              <p:grpSpPr>
                <a:xfrm>
                  <a:off x="6010272" y="6136593"/>
                  <a:ext cx="709526" cy="784525"/>
                  <a:chOff x="2193351" y="5121188"/>
                  <a:chExt cx="896767" cy="906320"/>
                </a:xfrm>
              </p:grpSpPr>
              <p:sp>
                <p:nvSpPr>
                  <p:cNvPr id="47" name="Rectangle 8">
                    <a:extLst>
                      <a:ext uri="{FF2B5EF4-FFF2-40B4-BE49-F238E27FC236}">
                        <a16:creationId xmlns:a16="http://schemas.microsoft.com/office/drawing/2014/main" id="{D0E31392-B115-4C8B-B7C0-3CB69EE8D41C}"/>
                      </a:ext>
                    </a:extLst>
                  </p:cNvPr>
                  <p:cNvSpPr/>
                  <p:nvPr/>
                </p:nvSpPr>
                <p:spPr>
                  <a:xfrm>
                    <a:off x="2193351" y="5127408"/>
                    <a:ext cx="896767" cy="900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2378" h="1800199">
                        <a:moveTo>
                          <a:pt x="0" y="0"/>
                        </a:moveTo>
                        <a:lnTo>
                          <a:pt x="1802378" y="0"/>
                        </a:lnTo>
                        <a:lnTo>
                          <a:pt x="1802378" y="289727"/>
                        </a:lnTo>
                        <a:lnTo>
                          <a:pt x="1801366" y="289727"/>
                        </a:lnTo>
                        <a:lnTo>
                          <a:pt x="901188" y="1800199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55000"/>
                          <a:lumOff val="45000"/>
                        </a:schemeClr>
                      </a:gs>
                      <a:gs pos="100000">
                        <a:schemeClr val="accent6">
                          <a:lumMod val="55000"/>
                          <a:lumOff val="45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48" name="Rectangle 8">
                    <a:extLst>
                      <a:ext uri="{FF2B5EF4-FFF2-40B4-BE49-F238E27FC236}">
                        <a16:creationId xmlns:a16="http://schemas.microsoft.com/office/drawing/2014/main" id="{D5B96557-DE65-446D-ADD1-72736F53F378}"/>
                      </a:ext>
                    </a:extLst>
                  </p:cNvPr>
                  <p:cNvSpPr/>
                  <p:nvPr/>
                </p:nvSpPr>
                <p:spPr>
                  <a:xfrm>
                    <a:off x="2195737" y="5121188"/>
                    <a:ext cx="679522" cy="89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043" h="1787331">
                        <a:moveTo>
                          <a:pt x="0" y="0"/>
                        </a:moveTo>
                        <a:lnTo>
                          <a:pt x="1359043" y="0"/>
                        </a:lnTo>
                        <a:lnTo>
                          <a:pt x="1359043" y="212596"/>
                        </a:lnTo>
                        <a:lnTo>
                          <a:pt x="893519" y="1787331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45000"/>
                          <a:lumOff val="55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49" name="Rectangle 8">
                    <a:extLst>
                      <a:ext uri="{FF2B5EF4-FFF2-40B4-BE49-F238E27FC236}">
                        <a16:creationId xmlns:a16="http://schemas.microsoft.com/office/drawing/2014/main" id="{27ED69F8-CB3E-495C-8D4D-C97FA0CBCD48}"/>
                      </a:ext>
                    </a:extLst>
                  </p:cNvPr>
                  <p:cNvSpPr/>
                  <p:nvPr/>
                </p:nvSpPr>
                <p:spPr>
                  <a:xfrm>
                    <a:off x="2195737" y="5121188"/>
                    <a:ext cx="450922" cy="894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1843" h="1789890">
                        <a:moveTo>
                          <a:pt x="0" y="0"/>
                        </a:moveTo>
                        <a:lnTo>
                          <a:pt x="897414" y="0"/>
                        </a:lnTo>
                        <a:lnTo>
                          <a:pt x="901843" y="212596"/>
                        </a:lnTo>
                        <a:lnTo>
                          <a:pt x="895045" y="1789890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30000"/>
                          <a:lumOff val="70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50" name="Rectangle 8">
                    <a:extLst>
                      <a:ext uri="{FF2B5EF4-FFF2-40B4-BE49-F238E27FC236}">
                        <a16:creationId xmlns:a16="http://schemas.microsoft.com/office/drawing/2014/main" id="{CF8BC83F-14A9-4BE0-A00F-1C5EC0174750}"/>
                      </a:ext>
                    </a:extLst>
                  </p:cNvPr>
                  <p:cNvSpPr/>
                  <p:nvPr/>
                </p:nvSpPr>
                <p:spPr>
                  <a:xfrm>
                    <a:off x="2195736" y="5121188"/>
                    <a:ext cx="448123" cy="895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6246" h="1791906">
                        <a:moveTo>
                          <a:pt x="0" y="0"/>
                        </a:moveTo>
                        <a:lnTo>
                          <a:pt x="440115" y="0"/>
                        </a:lnTo>
                        <a:lnTo>
                          <a:pt x="452263" y="212596"/>
                        </a:lnTo>
                        <a:lnTo>
                          <a:pt x="896246" y="1791906"/>
                        </a:lnTo>
                        <a:lnTo>
                          <a:pt x="1012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6">
                          <a:lumMod val="20000"/>
                          <a:lumOff val="80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lin ang="19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51" name="Rectangle 8">
                    <a:extLst>
                      <a:ext uri="{FF2B5EF4-FFF2-40B4-BE49-F238E27FC236}">
                        <a16:creationId xmlns:a16="http://schemas.microsoft.com/office/drawing/2014/main" id="{E8AFD289-8018-468C-A6CA-41D8CF99BF87}"/>
                      </a:ext>
                    </a:extLst>
                  </p:cNvPr>
                  <p:cNvSpPr/>
                  <p:nvPr/>
                </p:nvSpPr>
                <p:spPr>
                  <a:xfrm>
                    <a:off x="2542419" y="5815404"/>
                    <a:ext cx="203587" cy="204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1810" h="1800199">
                        <a:moveTo>
                          <a:pt x="229620" y="140779"/>
                        </a:moveTo>
                        <a:cubicBezTo>
                          <a:pt x="334730" y="140779"/>
                          <a:pt x="422984" y="212958"/>
                          <a:pt x="445844" y="310765"/>
                        </a:cubicBezTo>
                        <a:lnTo>
                          <a:pt x="454300" y="310765"/>
                        </a:lnTo>
                        <a:lnTo>
                          <a:pt x="462757" y="310765"/>
                        </a:lnTo>
                        <a:cubicBezTo>
                          <a:pt x="485617" y="212958"/>
                          <a:pt x="573869" y="140779"/>
                          <a:pt x="678980" y="140779"/>
                        </a:cubicBezTo>
                        <a:cubicBezTo>
                          <a:pt x="784090" y="140779"/>
                          <a:pt x="872344" y="212958"/>
                          <a:pt x="895204" y="310765"/>
                        </a:cubicBezTo>
                        <a:lnTo>
                          <a:pt x="903659" y="310765"/>
                        </a:lnTo>
                        <a:lnTo>
                          <a:pt x="903660" y="310765"/>
                        </a:lnTo>
                        <a:lnTo>
                          <a:pt x="912116" y="310765"/>
                        </a:lnTo>
                        <a:cubicBezTo>
                          <a:pt x="934976" y="212958"/>
                          <a:pt x="1023228" y="140779"/>
                          <a:pt x="1128339" y="140779"/>
                        </a:cubicBezTo>
                        <a:cubicBezTo>
                          <a:pt x="1233450" y="140779"/>
                          <a:pt x="1321703" y="212958"/>
                          <a:pt x="1344563" y="310765"/>
                        </a:cubicBezTo>
                        <a:lnTo>
                          <a:pt x="1353019" y="310765"/>
                        </a:lnTo>
                        <a:lnTo>
                          <a:pt x="1361476" y="310765"/>
                        </a:lnTo>
                        <a:cubicBezTo>
                          <a:pt x="1384336" y="212958"/>
                          <a:pt x="1472588" y="140779"/>
                          <a:pt x="1577699" y="140779"/>
                        </a:cubicBezTo>
                        <a:cubicBezTo>
                          <a:pt x="1680932" y="140779"/>
                          <a:pt x="1767904" y="210402"/>
                          <a:pt x="1791810" y="305762"/>
                        </a:cubicBezTo>
                        <a:lnTo>
                          <a:pt x="901188" y="1800199"/>
                        </a:lnTo>
                        <a:lnTo>
                          <a:pt x="13460" y="310615"/>
                        </a:lnTo>
                        <a:cubicBezTo>
                          <a:pt x="36351" y="212881"/>
                          <a:pt x="124565" y="140779"/>
                          <a:pt x="229620" y="140779"/>
                        </a:cubicBezTo>
                        <a:close/>
                        <a:moveTo>
                          <a:pt x="0" y="0"/>
                        </a:moveTo>
                        <a:lnTo>
                          <a:pt x="1" y="0"/>
                        </a:lnTo>
                        <a:lnTo>
                          <a:pt x="4940" y="0"/>
                        </a:lnTo>
                        <a:lnTo>
                          <a:pt x="4940" y="296318"/>
                        </a:lnTo>
                        <a:lnTo>
                          <a:pt x="1012" y="289727"/>
                        </a:lnTo>
                        <a:lnTo>
                          <a:pt x="1" y="289727"/>
                        </a:lnTo>
                        <a:lnTo>
                          <a:pt x="0" y="289727"/>
                        </a:lnTo>
                        <a:lnTo>
                          <a:pt x="0" y="288030"/>
                        </a:lnTo>
                        <a:close/>
                      </a:path>
                    </a:pathLst>
                  </a:custGeom>
                  <a:gradFill>
                    <a:gsLst>
                      <a:gs pos="15000">
                        <a:schemeClr val="accent6">
                          <a:lumMod val="50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0E05578-4B12-4EEA-9DE3-211071EEBB06}"/>
                    </a:ext>
                  </a:extLst>
                </p:cNvPr>
                <p:cNvGrpSpPr/>
                <p:nvPr/>
              </p:nvGrpSpPr>
              <p:grpSpPr>
                <a:xfrm>
                  <a:off x="6012160" y="2852936"/>
                  <a:ext cx="707640" cy="3348900"/>
                  <a:chOff x="6012160" y="2852936"/>
                  <a:chExt cx="707640" cy="3348900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F858352F-6258-4332-B60E-C82BB5F85332}"/>
                      </a:ext>
                    </a:extLst>
                  </p:cNvPr>
                  <p:cNvGrpSpPr/>
                  <p:nvPr/>
                </p:nvGrpSpPr>
                <p:grpSpPr>
                  <a:xfrm>
                    <a:off x="6012160" y="5074485"/>
                    <a:ext cx="707640" cy="1127351"/>
                    <a:chOff x="6012160" y="5074485"/>
                    <a:chExt cx="707640" cy="1127351"/>
                  </a:xfrm>
                </p:grpSpPr>
                <p:sp>
                  <p:nvSpPr>
                    <p:cNvPr id="44" name="Rectangle 2">
                      <a:extLst>
                        <a:ext uri="{FF2B5EF4-FFF2-40B4-BE49-F238E27FC236}">
                          <a16:creationId xmlns:a16="http://schemas.microsoft.com/office/drawing/2014/main" id="{8637DD59-73BF-40CA-A60E-6C412E250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2160" y="5074486"/>
                      <a:ext cx="237600" cy="1121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061" h="4392488">
                          <a:moveTo>
                            <a:pt x="0" y="0"/>
                          </a:moveTo>
                          <a:lnTo>
                            <a:pt x="571061" y="0"/>
                          </a:lnTo>
                          <a:lnTo>
                            <a:pt x="571061" y="4392488"/>
                          </a:lnTo>
                          <a:lnTo>
                            <a:pt x="560315" y="4392488"/>
                          </a:lnTo>
                          <a:cubicBezTo>
                            <a:pt x="531263" y="4268191"/>
                            <a:pt x="419108" y="4176464"/>
                            <a:pt x="285530" y="4176464"/>
                          </a:cubicBezTo>
                          <a:cubicBezTo>
                            <a:pt x="151952" y="4176464"/>
                            <a:pt x="39798" y="4268191"/>
                            <a:pt x="10747" y="4392488"/>
                          </a:cubicBezTo>
                          <a:lnTo>
                            <a:pt x="0" y="4392488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45" name="Rectangle 2">
                      <a:extLst>
                        <a:ext uri="{FF2B5EF4-FFF2-40B4-BE49-F238E27FC236}">
                          <a16:creationId xmlns:a16="http://schemas.microsoft.com/office/drawing/2014/main" id="{0906FAA7-6470-468D-A572-0B39DE819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9871" y="5074485"/>
                      <a:ext cx="237600" cy="1121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061" h="4392488">
                          <a:moveTo>
                            <a:pt x="0" y="0"/>
                          </a:moveTo>
                          <a:lnTo>
                            <a:pt x="571061" y="0"/>
                          </a:lnTo>
                          <a:lnTo>
                            <a:pt x="571061" y="4392488"/>
                          </a:lnTo>
                          <a:lnTo>
                            <a:pt x="560315" y="4392488"/>
                          </a:lnTo>
                          <a:cubicBezTo>
                            <a:pt x="531263" y="4268191"/>
                            <a:pt x="419108" y="4176464"/>
                            <a:pt x="285530" y="4176464"/>
                          </a:cubicBezTo>
                          <a:cubicBezTo>
                            <a:pt x="151952" y="4176464"/>
                            <a:pt x="39798" y="4268191"/>
                            <a:pt x="10747" y="4392488"/>
                          </a:cubicBezTo>
                          <a:lnTo>
                            <a:pt x="0" y="4392488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46" name="Rectangle 2">
                      <a:extLst>
                        <a:ext uri="{FF2B5EF4-FFF2-40B4-BE49-F238E27FC236}">
                          <a16:creationId xmlns:a16="http://schemas.microsoft.com/office/drawing/2014/main" id="{44A431AA-5300-4535-A7B1-EDB81C04E0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200" y="5079873"/>
                      <a:ext cx="237600" cy="1121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061" h="4392488">
                          <a:moveTo>
                            <a:pt x="0" y="0"/>
                          </a:moveTo>
                          <a:lnTo>
                            <a:pt x="571061" y="0"/>
                          </a:lnTo>
                          <a:lnTo>
                            <a:pt x="571061" y="4392488"/>
                          </a:lnTo>
                          <a:lnTo>
                            <a:pt x="560315" y="4392488"/>
                          </a:lnTo>
                          <a:cubicBezTo>
                            <a:pt x="531263" y="4268191"/>
                            <a:pt x="419108" y="4176464"/>
                            <a:pt x="285530" y="4176464"/>
                          </a:cubicBezTo>
                          <a:cubicBezTo>
                            <a:pt x="151952" y="4176464"/>
                            <a:pt x="39798" y="4268191"/>
                            <a:pt x="10747" y="4392488"/>
                          </a:cubicBezTo>
                          <a:lnTo>
                            <a:pt x="0" y="439248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DF9D5C9-B782-4777-B7C5-A9069BEBC152}"/>
                      </a:ext>
                    </a:extLst>
                  </p:cNvPr>
                  <p:cNvGrpSpPr/>
                  <p:nvPr/>
                </p:nvGrpSpPr>
                <p:grpSpPr>
                  <a:xfrm>
                    <a:off x="6012160" y="2852936"/>
                    <a:ext cx="707640" cy="2237706"/>
                    <a:chOff x="6012160" y="2852936"/>
                    <a:chExt cx="707640" cy="2237706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82AF7A4-EE2A-4B60-ACEF-57F52CE5B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200" y="2858320"/>
                      <a:ext cx="237600" cy="223232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C7087780-228E-42FB-A871-39E51E0FAB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133" y="2852936"/>
                      <a:ext cx="237600" cy="223232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>
                        <a:ea typeface="+mj-ea"/>
                      </a:endParaRPr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CCE2AEA1-9E2E-439C-9A50-47624A1C9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2160" y="2852936"/>
                      <a:ext cx="237600" cy="2232322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2701" dirty="0">
                        <a:ea typeface="+mj-ea"/>
                      </a:endParaRPr>
                    </a:p>
                  </p:txBody>
                </p:sp>
              </p:grpSp>
            </p:grpSp>
            <p:sp>
              <p:nvSpPr>
                <p:cNvPr id="37" name="Hexagon 1">
                  <a:extLst>
                    <a:ext uri="{FF2B5EF4-FFF2-40B4-BE49-F238E27FC236}">
                      <a16:creationId xmlns:a16="http://schemas.microsoft.com/office/drawing/2014/main" id="{8BC25022-3368-4A3F-AFF1-8ABC601B636B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6012421" y="2713784"/>
                  <a:ext cx="713024" cy="278304"/>
                </a:xfrm>
                <a:custGeom>
                  <a:avLst/>
                  <a:gdLst>
                    <a:gd name="connsiteX0" fmla="*/ 0 w 713024"/>
                    <a:gd name="connsiteY0" fmla="*/ 277692 h 555383"/>
                    <a:gd name="connsiteX1" fmla="*/ 138846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574178 w 713024"/>
                    <a:gd name="connsiteY4" fmla="*/ 555383 h 555383"/>
                    <a:gd name="connsiteX5" fmla="*/ 138846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138846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574178 w 713024"/>
                    <a:gd name="connsiteY4" fmla="*/ 555383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138846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217427 w 713024"/>
                    <a:gd name="connsiteY1" fmla="*/ 0 h 555383"/>
                    <a:gd name="connsiteX2" fmla="*/ 574178 w 713024"/>
                    <a:gd name="connsiteY2" fmla="*/ 0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217427 w 713024"/>
                    <a:gd name="connsiteY1" fmla="*/ 0 h 555383"/>
                    <a:gd name="connsiteX2" fmla="*/ 478928 w 713024"/>
                    <a:gd name="connsiteY2" fmla="*/ 7144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  <a:gd name="connsiteX0" fmla="*/ 0 w 713024"/>
                    <a:gd name="connsiteY0" fmla="*/ 277692 h 555383"/>
                    <a:gd name="connsiteX1" fmla="*/ 217427 w 713024"/>
                    <a:gd name="connsiteY1" fmla="*/ 0 h 555383"/>
                    <a:gd name="connsiteX2" fmla="*/ 486072 w 713024"/>
                    <a:gd name="connsiteY2" fmla="*/ 0 h 555383"/>
                    <a:gd name="connsiteX3" fmla="*/ 713024 w 713024"/>
                    <a:gd name="connsiteY3" fmla="*/ 277692 h 555383"/>
                    <a:gd name="connsiteX4" fmla="*/ 490834 w 713024"/>
                    <a:gd name="connsiteY4" fmla="*/ 553001 h 555383"/>
                    <a:gd name="connsiteX5" fmla="*/ 231715 w 713024"/>
                    <a:gd name="connsiteY5" fmla="*/ 555383 h 555383"/>
                    <a:gd name="connsiteX6" fmla="*/ 0 w 713024"/>
                    <a:gd name="connsiteY6" fmla="*/ 277692 h 555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3024" h="555383">
                      <a:moveTo>
                        <a:pt x="0" y="277692"/>
                      </a:moveTo>
                      <a:lnTo>
                        <a:pt x="217427" y="0"/>
                      </a:lnTo>
                      <a:lnTo>
                        <a:pt x="486072" y="0"/>
                      </a:lnTo>
                      <a:lnTo>
                        <a:pt x="713024" y="277692"/>
                      </a:lnTo>
                      <a:lnTo>
                        <a:pt x="490834" y="553001"/>
                      </a:lnTo>
                      <a:lnTo>
                        <a:pt x="231715" y="555383"/>
                      </a:lnTo>
                      <a:lnTo>
                        <a:pt x="0" y="277692"/>
                      </a:lnTo>
                      <a:close/>
                    </a:path>
                  </a:pathLst>
                </a:custGeom>
                <a:blipFill dpi="0" rotWithShape="1">
                  <a:blip r:embed="rId2"/>
                  <a:srcRect/>
                  <a:tile tx="0" ty="0" sx="1000" sy="9000" flip="none" algn="tl"/>
                </a:blip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DD20EDB-490B-4A3C-A9A9-7ADE645F01C0}"/>
                    </a:ext>
                  </a:extLst>
                </p:cNvPr>
                <p:cNvSpPr/>
                <p:nvPr/>
              </p:nvSpPr>
              <p:spPr>
                <a:xfrm>
                  <a:off x="6270232" y="2798936"/>
                  <a:ext cx="197403" cy="108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</p:grpSp>
        </p:grp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C23E4E55-2ED7-4B64-915E-894E7C2414B9}"/>
                </a:ext>
              </a:extLst>
            </p:cNvPr>
            <p:cNvSpPr/>
            <p:nvPr/>
          </p:nvSpPr>
          <p:spPr>
            <a:xfrm rot="10800000">
              <a:off x="8947815" y="2819910"/>
              <a:ext cx="2484002" cy="2984042"/>
            </a:xfrm>
            <a:custGeom>
              <a:avLst/>
              <a:gdLst/>
              <a:ahLst/>
              <a:cxnLst/>
              <a:rect l="l" t="t" r="r" b="b"/>
              <a:pathLst>
                <a:path w="2484001" h="2984041">
                  <a:moveTo>
                    <a:pt x="198155" y="398133"/>
                  </a:moveTo>
                  <a:cubicBezTo>
                    <a:pt x="251227" y="398133"/>
                    <a:pt x="294251" y="355109"/>
                    <a:pt x="294251" y="302037"/>
                  </a:cubicBezTo>
                  <a:cubicBezTo>
                    <a:pt x="294251" y="248965"/>
                    <a:pt x="251227" y="205941"/>
                    <a:pt x="198155" y="205941"/>
                  </a:cubicBezTo>
                  <a:cubicBezTo>
                    <a:pt x="145083" y="205941"/>
                    <a:pt x="102059" y="248965"/>
                    <a:pt x="102059" y="302037"/>
                  </a:cubicBezTo>
                  <a:cubicBezTo>
                    <a:pt x="102059" y="355109"/>
                    <a:pt x="145083" y="398133"/>
                    <a:pt x="198155" y="398133"/>
                  </a:cubicBezTo>
                  <a:close/>
                  <a:moveTo>
                    <a:pt x="198155" y="816128"/>
                  </a:moveTo>
                  <a:cubicBezTo>
                    <a:pt x="251227" y="816128"/>
                    <a:pt x="294251" y="773104"/>
                    <a:pt x="294251" y="720032"/>
                  </a:cubicBezTo>
                  <a:cubicBezTo>
                    <a:pt x="294251" y="666960"/>
                    <a:pt x="251227" y="623936"/>
                    <a:pt x="198155" y="623936"/>
                  </a:cubicBezTo>
                  <a:cubicBezTo>
                    <a:pt x="145083" y="623936"/>
                    <a:pt x="102059" y="666960"/>
                    <a:pt x="102059" y="720032"/>
                  </a:cubicBezTo>
                  <a:cubicBezTo>
                    <a:pt x="102059" y="773104"/>
                    <a:pt x="145083" y="816128"/>
                    <a:pt x="198155" y="816128"/>
                  </a:cubicBezTo>
                  <a:close/>
                  <a:moveTo>
                    <a:pt x="198155" y="1234123"/>
                  </a:moveTo>
                  <a:cubicBezTo>
                    <a:pt x="251227" y="1234123"/>
                    <a:pt x="294251" y="1191099"/>
                    <a:pt x="294251" y="1138027"/>
                  </a:cubicBezTo>
                  <a:cubicBezTo>
                    <a:pt x="294251" y="1084955"/>
                    <a:pt x="251227" y="1041931"/>
                    <a:pt x="198155" y="1041931"/>
                  </a:cubicBezTo>
                  <a:cubicBezTo>
                    <a:pt x="145083" y="1041931"/>
                    <a:pt x="102059" y="1084955"/>
                    <a:pt x="102059" y="1138027"/>
                  </a:cubicBezTo>
                  <a:cubicBezTo>
                    <a:pt x="102059" y="1191099"/>
                    <a:pt x="145083" y="1234123"/>
                    <a:pt x="198155" y="1234123"/>
                  </a:cubicBezTo>
                  <a:close/>
                  <a:moveTo>
                    <a:pt x="198155" y="1652118"/>
                  </a:moveTo>
                  <a:cubicBezTo>
                    <a:pt x="251227" y="1652118"/>
                    <a:pt x="294251" y="1609094"/>
                    <a:pt x="294251" y="1556022"/>
                  </a:cubicBezTo>
                  <a:cubicBezTo>
                    <a:pt x="294251" y="1502950"/>
                    <a:pt x="251227" y="1459926"/>
                    <a:pt x="198155" y="1459926"/>
                  </a:cubicBezTo>
                  <a:cubicBezTo>
                    <a:pt x="145083" y="1459926"/>
                    <a:pt x="102059" y="1502950"/>
                    <a:pt x="102059" y="1556022"/>
                  </a:cubicBezTo>
                  <a:cubicBezTo>
                    <a:pt x="102059" y="1609094"/>
                    <a:pt x="145083" y="1652118"/>
                    <a:pt x="198155" y="1652118"/>
                  </a:cubicBezTo>
                  <a:close/>
                  <a:moveTo>
                    <a:pt x="198155" y="2070113"/>
                  </a:moveTo>
                  <a:cubicBezTo>
                    <a:pt x="251227" y="2070113"/>
                    <a:pt x="294251" y="2027089"/>
                    <a:pt x="294251" y="1974017"/>
                  </a:cubicBezTo>
                  <a:cubicBezTo>
                    <a:pt x="294251" y="1920945"/>
                    <a:pt x="251227" y="1877921"/>
                    <a:pt x="198155" y="1877921"/>
                  </a:cubicBezTo>
                  <a:cubicBezTo>
                    <a:pt x="145083" y="1877921"/>
                    <a:pt x="102059" y="1920945"/>
                    <a:pt x="102059" y="1974017"/>
                  </a:cubicBezTo>
                  <a:cubicBezTo>
                    <a:pt x="102059" y="2027089"/>
                    <a:pt x="145083" y="2070113"/>
                    <a:pt x="198155" y="2070113"/>
                  </a:cubicBezTo>
                  <a:close/>
                  <a:moveTo>
                    <a:pt x="198155" y="2488108"/>
                  </a:moveTo>
                  <a:cubicBezTo>
                    <a:pt x="251227" y="2488108"/>
                    <a:pt x="294251" y="2445084"/>
                    <a:pt x="294251" y="2392012"/>
                  </a:cubicBezTo>
                  <a:cubicBezTo>
                    <a:pt x="294251" y="2338940"/>
                    <a:pt x="251227" y="2295916"/>
                    <a:pt x="198155" y="2295916"/>
                  </a:cubicBezTo>
                  <a:cubicBezTo>
                    <a:pt x="145083" y="2295916"/>
                    <a:pt x="102059" y="2338940"/>
                    <a:pt x="102059" y="2392012"/>
                  </a:cubicBezTo>
                  <a:cubicBezTo>
                    <a:pt x="102059" y="2445084"/>
                    <a:pt x="145083" y="2488108"/>
                    <a:pt x="198155" y="2488108"/>
                  </a:cubicBezTo>
                  <a:close/>
                  <a:moveTo>
                    <a:pt x="0" y="2984041"/>
                  </a:moveTo>
                  <a:lnTo>
                    <a:pt x="0" y="0"/>
                  </a:lnTo>
                  <a:lnTo>
                    <a:pt x="2484001" y="0"/>
                  </a:lnTo>
                  <a:lnTo>
                    <a:pt x="2484001" y="50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B6FE6C4-5C71-4FD5-BAC0-B45059D56E08}"/>
              </a:ext>
            </a:extLst>
          </p:cNvPr>
          <p:cNvGrpSpPr/>
          <p:nvPr/>
        </p:nvGrpSpPr>
        <p:grpSpPr>
          <a:xfrm>
            <a:off x="4511735" y="1167449"/>
            <a:ext cx="3158452" cy="2594026"/>
            <a:chOff x="8384028" y="2895457"/>
            <a:chExt cx="3424798" cy="281277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3456D05-3301-480A-BCB5-97DA1CD8A563}"/>
                </a:ext>
              </a:extLst>
            </p:cNvPr>
            <p:cNvGrpSpPr/>
            <p:nvPr/>
          </p:nvGrpSpPr>
          <p:grpSpPr>
            <a:xfrm flipH="1">
              <a:off x="8384028" y="2895457"/>
              <a:ext cx="3424798" cy="2812775"/>
              <a:chOff x="6317093" y="541243"/>
              <a:chExt cx="4600203" cy="3778138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8DBF30C-AC6F-4209-A577-092316614416}"/>
                  </a:ext>
                </a:extLst>
              </p:cNvPr>
              <p:cNvSpPr/>
              <p:nvPr/>
            </p:nvSpPr>
            <p:spPr>
              <a:xfrm>
                <a:off x="7792373" y="541243"/>
                <a:ext cx="1769431" cy="2142130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3098DC4-C202-473A-B85D-825783B61A76}"/>
                  </a:ext>
                </a:extLst>
              </p:cNvPr>
              <p:cNvSpPr/>
              <p:nvPr/>
            </p:nvSpPr>
            <p:spPr>
              <a:xfrm>
                <a:off x="8393141" y="600492"/>
                <a:ext cx="1045799" cy="1919663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86C67B5-BD46-4359-960A-B71FAF0EA8DD}"/>
                  </a:ext>
                </a:extLst>
              </p:cNvPr>
              <p:cNvSpPr/>
              <p:nvPr/>
            </p:nvSpPr>
            <p:spPr>
              <a:xfrm>
                <a:off x="8458940" y="789798"/>
                <a:ext cx="909857" cy="1477745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1952A3D-2220-4EDF-AB2D-EA3DA14B93C5}"/>
                  </a:ext>
                </a:extLst>
              </p:cNvPr>
              <p:cNvSpPr/>
              <p:nvPr/>
            </p:nvSpPr>
            <p:spPr>
              <a:xfrm>
                <a:off x="6317093" y="1517977"/>
                <a:ext cx="1940721" cy="1844841"/>
              </a:xfrm>
              <a:custGeom>
                <a:avLst/>
                <a:gdLst>
                  <a:gd name="connsiteX0" fmla="*/ 2219357 w 2978438"/>
                  <a:gd name="connsiteY0" fmla="*/ 5459 h 2831285"/>
                  <a:gd name="connsiteX1" fmla="*/ 2265077 w 2978438"/>
                  <a:gd name="connsiteY1" fmla="*/ 24509 h 2831285"/>
                  <a:gd name="connsiteX2" fmla="*/ 2973737 w 2978438"/>
                  <a:gd name="connsiteY2" fmla="*/ 1905696 h 2831285"/>
                  <a:gd name="connsiteX3" fmla="*/ 2957544 w 2978438"/>
                  <a:gd name="connsiteY3" fmla="*/ 1943796 h 2831285"/>
                  <a:gd name="connsiteX4" fmla="*/ 627729 w 2978438"/>
                  <a:gd name="connsiteY4" fmla="*/ 2822954 h 2831285"/>
                  <a:gd name="connsiteX5" fmla="*/ 588677 w 2978438"/>
                  <a:gd name="connsiteY5" fmla="*/ 2828669 h 2831285"/>
                  <a:gd name="connsiteX6" fmla="*/ 361029 w 2978438"/>
                  <a:gd name="connsiteY6" fmla="*/ 2400996 h 2831285"/>
                  <a:gd name="connsiteX7" fmla="*/ 126714 w 2978438"/>
                  <a:gd name="connsiteY7" fmla="*/ 1732341 h 2831285"/>
                  <a:gd name="connsiteX8" fmla="*/ 36226 w 2978438"/>
                  <a:gd name="connsiteY8" fmla="*/ 1268474 h 2831285"/>
                  <a:gd name="connsiteX9" fmla="*/ 31 w 2978438"/>
                  <a:gd name="connsiteY9" fmla="*/ 826514 h 2831285"/>
                  <a:gd name="connsiteX10" fmla="*/ 7651 w 2978438"/>
                  <a:gd name="connsiteY10" fmla="*/ 794129 h 2831285"/>
                  <a:gd name="connsiteX11" fmla="*/ 40989 w 2978438"/>
                  <a:gd name="connsiteY11" fmla="*/ 773173 h 2831285"/>
                  <a:gd name="connsiteX12" fmla="*/ 2219357 w 2978438"/>
                  <a:gd name="connsiteY12" fmla="*/ 5459 h 2831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78438" h="2831285">
                    <a:moveTo>
                      <a:pt x="2219357" y="5459"/>
                    </a:moveTo>
                    <a:cubicBezTo>
                      <a:pt x="2244122" y="-4066"/>
                      <a:pt x="2258409" y="-3114"/>
                      <a:pt x="2265077" y="24509"/>
                    </a:cubicBezTo>
                    <a:cubicBezTo>
                      <a:pt x="2275554" y="32129"/>
                      <a:pt x="2957544" y="1867596"/>
                      <a:pt x="2973737" y="1905696"/>
                    </a:cubicBezTo>
                    <a:cubicBezTo>
                      <a:pt x="2982309" y="1926651"/>
                      <a:pt x="2980404" y="1935224"/>
                      <a:pt x="2957544" y="1943796"/>
                    </a:cubicBezTo>
                    <a:cubicBezTo>
                      <a:pt x="2807049" y="1998089"/>
                      <a:pt x="850614" y="2742944"/>
                      <a:pt x="627729" y="2822954"/>
                    </a:cubicBezTo>
                    <a:cubicBezTo>
                      <a:pt x="615347" y="2827716"/>
                      <a:pt x="602964" y="2835336"/>
                      <a:pt x="588677" y="2828669"/>
                    </a:cubicBezTo>
                    <a:cubicBezTo>
                      <a:pt x="504857" y="2690556"/>
                      <a:pt x="427704" y="2548634"/>
                      <a:pt x="361029" y="2400996"/>
                    </a:cubicBezTo>
                    <a:cubicBezTo>
                      <a:pt x="263874" y="2184779"/>
                      <a:pt x="184816" y="1962846"/>
                      <a:pt x="126714" y="1732341"/>
                    </a:cubicBezTo>
                    <a:cubicBezTo>
                      <a:pt x="87661" y="1578989"/>
                      <a:pt x="57181" y="1423731"/>
                      <a:pt x="36226" y="1268474"/>
                    </a:cubicBezTo>
                    <a:cubicBezTo>
                      <a:pt x="20986" y="1158936"/>
                      <a:pt x="31" y="863661"/>
                      <a:pt x="31" y="826514"/>
                    </a:cubicBezTo>
                    <a:cubicBezTo>
                      <a:pt x="31" y="815084"/>
                      <a:pt x="-921" y="803654"/>
                      <a:pt x="7651" y="794129"/>
                    </a:cubicBezTo>
                    <a:cubicBezTo>
                      <a:pt x="14319" y="779841"/>
                      <a:pt x="28606" y="777936"/>
                      <a:pt x="40989" y="773173"/>
                    </a:cubicBezTo>
                    <a:cubicBezTo>
                      <a:pt x="314357" y="675066"/>
                      <a:pt x="2105057" y="48321"/>
                      <a:pt x="2219357" y="54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A6F8708-5F8B-4E6E-A593-30FF60DD3BD0}"/>
                  </a:ext>
                </a:extLst>
              </p:cNvPr>
              <p:cNvSpPr/>
              <p:nvPr/>
            </p:nvSpPr>
            <p:spPr>
              <a:xfrm>
                <a:off x="9780843" y="3331599"/>
                <a:ext cx="1136453" cy="987782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4122" h="1515954">
                    <a:moveTo>
                      <a:pt x="603980" y="1515955"/>
                    </a:moveTo>
                    <a:cubicBezTo>
                      <a:pt x="458248" y="1343552"/>
                      <a:pt x="53435" y="876827"/>
                      <a:pt x="18193" y="836822"/>
                    </a:cubicBezTo>
                    <a:cubicBezTo>
                      <a:pt x="-7525" y="807295"/>
                      <a:pt x="-6572" y="797770"/>
                      <a:pt x="24860" y="774910"/>
                    </a:cubicBezTo>
                    <a:cubicBezTo>
                      <a:pt x="86773" y="728238"/>
                      <a:pt x="1084993" y="63392"/>
                      <a:pt x="1165003" y="8147"/>
                    </a:cubicBezTo>
                    <a:cubicBezTo>
                      <a:pt x="1181195" y="-3283"/>
                      <a:pt x="1188816" y="-3283"/>
                      <a:pt x="1203103" y="11958"/>
                    </a:cubicBezTo>
                    <a:cubicBezTo>
                      <a:pt x="1383125" y="214840"/>
                      <a:pt x="1564100" y="416770"/>
                      <a:pt x="1744123" y="619652"/>
                    </a:cubicBezTo>
                    <a:cubicBezTo>
                      <a:pt x="1724120" y="666325"/>
                      <a:pt x="1685068" y="698710"/>
                      <a:pt x="1651730" y="733000"/>
                    </a:cubicBezTo>
                    <a:cubicBezTo>
                      <a:pt x="1365028" y="1027322"/>
                      <a:pt x="1044988" y="1278783"/>
                      <a:pt x="684943" y="1478808"/>
                    </a:cubicBezTo>
                    <a:cubicBezTo>
                      <a:pt x="659225" y="1492142"/>
                      <a:pt x="634460" y="1510240"/>
                      <a:pt x="603980" y="15159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EB70D81-F978-485A-8292-7ECDB5E5F692}"/>
                  </a:ext>
                </a:extLst>
              </p:cNvPr>
              <p:cNvSpPr/>
              <p:nvPr/>
            </p:nvSpPr>
            <p:spPr>
              <a:xfrm>
                <a:off x="9074929" y="1948035"/>
                <a:ext cx="1306754" cy="1894074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26B6AD5-D4C2-4E0B-85A3-49EFECFF6084}"/>
                  </a:ext>
                </a:extLst>
              </p:cNvPr>
              <p:cNvSpPr/>
              <p:nvPr/>
            </p:nvSpPr>
            <p:spPr>
              <a:xfrm>
                <a:off x="8820761" y="1893908"/>
                <a:ext cx="185604" cy="184965"/>
              </a:xfrm>
              <a:custGeom>
                <a:avLst/>
                <a:gdLst>
                  <a:gd name="connsiteX0" fmla="*/ 11 w 284849"/>
                  <a:gd name="connsiteY0" fmla="*/ 139076 h 283866"/>
                  <a:gd name="connsiteX1" fmla="*/ 142886 w 284849"/>
                  <a:gd name="connsiteY1" fmla="*/ 11 h 283866"/>
                  <a:gd name="connsiteX2" fmla="*/ 284808 w 284849"/>
                  <a:gd name="connsiteY2" fmla="*/ 143838 h 283866"/>
                  <a:gd name="connsiteX3" fmla="*/ 140981 w 284849"/>
                  <a:gd name="connsiteY3" fmla="*/ 283856 h 283866"/>
                  <a:gd name="connsiteX4" fmla="*/ 11 w 284849"/>
                  <a:gd name="connsiteY4" fmla="*/ 139076 h 28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849" h="283866">
                    <a:moveTo>
                      <a:pt x="11" y="139076"/>
                    </a:moveTo>
                    <a:cubicBezTo>
                      <a:pt x="963" y="60019"/>
                      <a:pt x="62876" y="-942"/>
                      <a:pt x="142886" y="11"/>
                    </a:cubicBezTo>
                    <a:cubicBezTo>
                      <a:pt x="222896" y="11"/>
                      <a:pt x="286713" y="65733"/>
                      <a:pt x="284808" y="143838"/>
                    </a:cubicBezTo>
                    <a:cubicBezTo>
                      <a:pt x="282903" y="220991"/>
                      <a:pt x="218133" y="284808"/>
                      <a:pt x="140981" y="283856"/>
                    </a:cubicBezTo>
                    <a:cubicBezTo>
                      <a:pt x="61923" y="282903"/>
                      <a:pt x="-942" y="219086"/>
                      <a:pt x="11" y="1390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A4D60C6-24F9-48E8-9203-58AC906AD9F3}"/>
                  </a:ext>
                </a:extLst>
              </p:cNvPr>
              <p:cNvSpPr/>
              <p:nvPr/>
            </p:nvSpPr>
            <p:spPr>
              <a:xfrm>
                <a:off x="8879065" y="1951626"/>
                <a:ext cx="67046" cy="67668"/>
              </a:xfrm>
              <a:custGeom>
                <a:avLst/>
                <a:gdLst>
                  <a:gd name="connsiteX0" fmla="*/ 102898 w 102897"/>
                  <a:gd name="connsiteY0" fmla="*/ 51435 h 103851"/>
                  <a:gd name="connsiteX1" fmla="*/ 53368 w 102897"/>
                  <a:gd name="connsiteY1" fmla="*/ 103822 h 103851"/>
                  <a:gd name="connsiteX2" fmla="*/ 28 w 102897"/>
                  <a:gd name="connsiteY2" fmla="*/ 54292 h 103851"/>
                  <a:gd name="connsiteX3" fmla="*/ 51463 w 102897"/>
                  <a:gd name="connsiteY3" fmla="*/ 0 h 103851"/>
                  <a:gd name="connsiteX4" fmla="*/ 102898 w 102897"/>
                  <a:gd name="connsiteY4" fmla="*/ 51435 h 10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7" h="103851">
                    <a:moveTo>
                      <a:pt x="102898" y="51435"/>
                    </a:moveTo>
                    <a:cubicBezTo>
                      <a:pt x="102898" y="80010"/>
                      <a:pt x="81943" y="102870"/>
                      <a:pt x="53368" y="103822"/>
                    </a:cubicBezTo>
                    <a:cubicBezTo>
                      <a:pt x="25745" y="104775"/>
                      <a:pt x="1933" y="81915"/>
                      <a:pt x="28" y="54292"/>
                    </a:cubicBezTo>
                    <a:cubicBezTo>
                      <a:pt x="-925" y="24765"/>
                      <a:pt x="22888" y="0"/>
                      <a:pt x="51463" y="0"/>
                    </a:cubicBezTo>
                    <a:cubicBezTo>
                      <a:pt x="79085" y="0"/>
                      <a:pt x="102898" y="23813"/>
                      <a:pt x="102898" y="5143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5D7222-05AA-485B-B2A1-AC2F42EB2DBB}"/>
                </a:ext>
              </a:extLst>
            </p:cNvPr>
            <p:cNvSpPr txBox="1"/>
            <p:nvPr/>
          </p:nvSpPr>
          <p:spPr>
            <a:xfrm>
              <a:off x="9484648" y="3322807"/>
              <a:ext cx="778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START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그룹 3">
            <a:extLst>
              <a:ext uri="{FF2B5EF4-FFF2-40B4-BE49-F238E27FC236}">
                <a16:creationId xmlns:a16="http://schemas.microsoft.com/office/drawing/2014/main" id="{D8B0ECE1-87C5-475E-8D04-94819DBCEF43}"/>
              </a:ext>
            </a:extLst>
          </p:cNvPr>
          <p:cNvGrpSpPr/>
          <p:nvPr/>
        </p:nvGrpSpPr>
        <p:grpSpPr>
          <a:xfrm>
            <a:off x="5583232" y="3004560"/>
            <a:ext cx="2509334" cy="3264226"/>
            <a:chOff x="4511824" y="1879009"/>
            <a:chExt cx="3044540" cy="396044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413EE5D-623A-4FEA-B204-1CF051E3D50D}"/>
                </a:ext>
              </a:extLst>
            </p:cNvPr>
            <p:cNvGrpSpPr/>
            <p:nvPr/>
          </p:nvGrpSpPr>
          <p:grpSpPr>
            <a:xfrm>
              <a:off x="4511824" y="2628856"/>
              <a:ext cx="3044540" cy="3210593"/>
              <a:chOff x="2987824" y="2139745"/>
              <a:chExt cx="3044540" cy="3210593"/>
            </a:xfrm>
          </p:grpSpPr>
          <p:sp>
            <p:nvSpPr>
              <p:cNvPr id="86" name="Rounded Rectangle 7">
                <a:extLst>
                  <a:ext uri="{FF2B5EF4-FFF2-40B4-BE49-F238E27FC236}">
                    <a16:creationId xmlns:a16="http://schemas.microsoft.com/office/drawing/2014/main" id="{5973D464-0FFA-47A4-9BAE-CBED312CCC94}"/>
                  </a:ext>
                </a:extLst>
              </p:cNvPr>
              <p:cNvSpPr/>
              <p:nvPr/>
            </p:nvSpPr>
            <p:spPr>
              <a:xfrm flipH="1">
                <a:off x="2987824" y="2139745"/>
                <a:ext cx="3044540" cy="3210593"/>
              </a:xfrm>
              <a:custGeom>
                <a:avLst/>
                <a:gdLst/>
                <a:ahLst/>
                <a:cxnLst/>
                <a:rect l="l" t="t" r="r" b="b"/>
                <a:pathLst>
                  <a:path w="3044540" h="3210593">
                    <a:moveTo>
                      <a:pt x="1861922" y="0"/>
                    </a:moveTo>
                    <a:lnTo>
                      <a:pt x="1526583" y="0"/>
                    </a:lnTo>
                    <a:lnTo>
                      <a:pt x="1517957" y="0"/>
                    </a:lnTo>
                    <a:lnTo>
                      <a:pt x="1182618" y="0"/>
                    </a:lnTo>
                    <a:cubicBezTo>
                      <a:pt x="1115834" y="0"/>
                      <a:pt x="1061694" y="54140"/>
                      <a:pt x="1061694" y="120924"/>
                    </a:cubicBezTo>
                    <a:lnTo>
                      <a:pt x="1061694" y="124522"/>
                    </a:lnTo>
                    <a:cubicBezTo>
                      <a:pt x="1061694" y="186217"/>
                      <a:pt x="1107897" y="237121"/>
                      <a:pt x="1167844" y="242463"/>
                    </a:cubicBezTo>
                    <a:lnTo>
                      <a:pt x="1167844" y="1151605"/>
                    </a:lnTo>
                    <a:cubicBezTo>
                      <a:pt x="665968" y="1729560"/>
                      <a:pt x="-318989" y="2600813"/>
                      <a:pt x="102162" y="2997613"/>
                    </a:cubicBezTo>
                    <a:cubicBezTo>
                      <a:pt x="257144" y="3143634"/>
                      <a:pt x="884398" y="3212712"/>
                      <a:pt x="1517957" y="3210508"/>
                    </a:cubicBezTo>
                    <a:lnTo>
                      <a:pt x="1517957" y="3210593"/>
                    </a:lnTo>
                    <a:lnTo>
                      <a:pt x="1522270" y="3210551"/>
                    </a:lnTo>
                    <a:lnTo>
                      <a:pt x="1526583" y="3210593"/>
                    </a:lnTo>
                    <a:lnTo>
                      <a:pt x="1526583" y="3210508"/>
                    </a:lnTo>
                    <a:cubicBezTo>
                      <a:pt x="2160143" y="3212712"/>
                      <a:pt x="2787396" y="3143634"/>
                      <a:pt x="2942378" y="2997613"/>
                    </a:cubicBezTo>
                    <a:cubicBezTo>
                      <a:pt x="3363529" y="2600813"/>
                      <a:pt x="2378572" y="1729560"/>
                      <a:pt x="1876696" y="1151605"/>
                    </a:cubicBezTo>
                    <a:lnTo>
                      <a:pt x="1876696" y="242463"/>
                    </a:lnTo>
                    <a:cubicBezTo>
                      <a:pt x="1936643" y="237121"/>
                      <a:pt x="1982846" y="186217"/>
                      <a:pt x="1982846" y="124522"/>
                    </a:cubicBezTo>
                    <a:lnTo>
                      <a:pt x="1982846" y="120924"/>
                    </a:lnTo>
                    <a:cubicBezTo>
                      <a:pt x="1982846" y="54140"/>
                      <a:pt x="1928706" y="0"/>
                      <a:pt x="1861922" y="0"/>
                    </a:cubicBezTo>
                    <a:close/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98DE4D4-FCB1-4B0C-A8D5-2067ADC0D813}"/>
                  </a:ext>
                </a:extLst>
              </p:cNvPr>
              <p:cNvGrpSpPr/>
              <p:nvPr/>
            </p:nvGrpSpPr>
            <p:grpSpPr>
              <a:xfrm>
                <a:off x="3135495" y="3702934"/>
                <a:ext cx="2766449" cy="1584000"/>
                <a:chOff x="6383239" y="4110399"/>
                <a:chExt cx="2766449" cy="1584000"/>
              </a:xfrm>
            </p:grpSpPr>
            <p:sp>
              <p:nvSpPr>
                <p:cNvPr id="88" name="Rounded Rectangle 7">
                  <a:extLst>
                    <a:ext uri="{FF2B5EF4-FFF2-40B4-BE49-F238E27FC236}">
                      <a16:creationId xmlns:a16="http://schemas.microsoft.com/office/drawing/2014/main" id="{38840B4D-B0B9-479E-9FEE-B14AC4696BF1}"/>
                    </a:ext>
                  </a:extLst>
                </p:cNvPr>
                <p:cNvSpPr/>
                <p:nvPr/>
              </p:nvSpPr>
              <p:spPr>
                <a:xfrm flipH="1">
                  <a:off x="6383239" y="4110399"/>
                  <a:ext cx="2766449" cy="158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540" h="1696108">
                      <a:moveTo>
                        <a:pt x="2208461" y="0"/>
                      </a:moveTo>
                      <a:lnTo>
                        <a:pt x="836080" y="0"/>
                      </a:lnTo>
                      <a:cubicBezTo>
                        <a:pt x="337493" y="534424"/>
                        <a:pt x="-237513" y="1163094"/>
                        <a:pt x="102162" y="1483128"/>
                      </a:cubicBezTo>
                      <a:cubicBezTo>
                        <a:pt x="257144" y="1629149"/>
                        <a:pt x="884398" y="1698227"/>
                        <a:pt x="1517957" y="1696023"/>
                      </a:cubicBezTo>
                      <a:lnTo>
                        <a:pt x="1517957" y="1696108"/>
                      </a:lnTo>
                      <a:lnTo>
                        <a:pt x="1522270" y="1696066"/>
                      </a:lnTo>
                      <a:lnTo>
                        <a:pt x="1526583" y="1696108"/>
                      </a:lnTo>
                      <a:lnTo>
                        <a:pt x="1526583" y="1696023"/>
                      </a:lnTo>
                      <a:cubicBezTo>
                        <a:pt x="2160143" y="1698227"/>
                        <a:pt x="2787396" y="1629149"/>
                        <a:pt x="2942378" y="1483128"/>
                      </a:cubicBezTo>
                      <a:cubicBezTo>
                        <a:pt x="3282053" y="1163093"/>
                        <a:pt x="2707047" y="534424"/>
                        <a:pt x="22084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89" name="Rounded Rectangle 7">
                  <a:extLst>
                    <a:ext uri="{FF2B5EF4-FFF2-40B4-BE49-F238E27FC236}">
                      <a16:creationId xmlns:a16="http://schemas.microsoft.com/office/drawing/2014/main" id="{20FF7931-0DBE-48DF-BD2F-559E6D0B18AC}"/>
                    </a:ext>
                  </a:extLst>
                </p:cNvPr>
                <p:cNvSpPr/>
                <p:nvPr/>
              </p:nvSpPr>
              <p:spPr>
                <a:xfrm flipH="1">
                  <a:off x="6383335" y="4110399"/>
                  <a:ext cx="2766256" cy="11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256" h="1188000">
                      <a:moveTo>
                        <a:pt x="2006642" y="0"/>
                      </a:moveTo>
                      <a:lnTo>
                        <a:pt x="759616" y="0"/>
                      </a:lnTo>
                      <a:cubicBezTo>
                        <a:pt x="391919" y="405075"/>
                        <a:pt x="-21518" y="868128"/>
                        <a:pt x="872" y="1188000"/>
                      </a:cubicBezTo>
                      <a:lnTo>
                        <a:pt x="2765385" y="1188000"/>
                      </a:lnTo>
                      <a:cubicBezTo>
                        <a:pt x="2787776" y="868128"/>
                        <a:pt x="2374339" y="405075"/>
                        <a:pt x="20066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0" name="Rounded Rectangle 7">
                  <a:extLst>
                    <a:ext uri="{FF2B5EF4-FFF2-40B4-BE49-F238E27FC236}">
                      <a16:creationId xmlns:a16="http://schemas.microsoft.com/office/drawing/2014/main" id="{9D0F7FB2-54EA-499D-8234-4AB43BAE3DE7}"/>
                    </a:ext>
                  </a:extLst>
                </p:cNvPr>
                <p:cNvSpPr/>
                <p:nvPr/>
              </p:nvSpPr>
              <p:spPr>
                <a:xfrm flipH="1">
                  <a:off x="6510226" y="4110399"/>
                  <a:ext cx="2512475" cy="79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475" h="792000">
                      <a:moveTo>
                        <a:pt x="1879751" y="0"/>
                      </a:moveTo>
                      <a:lnTo>
                        <a:pt x="632725" y="0"/>
                      </a:lnTo>
                      <a:cubicBezTo>
                        <a:pt x="398817" y="257686"/>
                        <a:pt x="146400" y="538833"/>
                        <a:pt x="0" y="792000"/>
                      </a:cubicBezTo>
                      <a:lnTo>
                        <a:pt x="2512475" y="792000"/>
                      </a:lnTo>
                      <a:cubicBezTo>
                        <a:pt x="2366076" y="538833"/>
                        <a:pt x="2113659" y="257686"/>
                        <a:pt x="18797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1" name="Rounded Rectangle 7">
                  <a:extLst>
                    <a:ext uri="{FF2B5EF4-FFF2-40B4-BE49-F238E27FC236}">
                      <a16:creationId xmlns:a16="http://schemas.microsoft.com/office/drawing/2014/main" id="{CD88C0F0-BB3F-4931-821F-11F0C5D95D5B}"/>
                    </a:ext>
                  </a:extLst>
                </p:cNvPr>
                <p:cNvSpPr/>
                <p:nvPr/>
              </p:nvSpPr>
              <p:spPr>
                <a:xfrm flipH="1">
                  <a:off x="6795509" y="4110399"/>
                  <a:ext cx="1941908" cy="39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908" h="396000">
                      <a:moveTo>
                        <a:pt x="1594467" y="0"/>
                      </a:moveTo>
                      <a:lnTo>
                        <a:pt x="347441" y="0"/>
                      </a:lnTo>
                      <a:cubicBezTo>
                        <a:pt x="231031" y="128244"/>
                        <a:pt x="110036" y="262299"/>
                        <a:pt x="0" y="396000"/>
                      </a:cubicBezTo>
                      <a:lnTo>
                        <a:pt x="1941908" y="396000"/>
                      </a:lnTo>
                      <a:cubicBezTo>
                        <a:pt x="1831872" y="262299"/>
                        <a:pt x="1710877" y="128244"/>
                        <a:pt x="159446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2D211BE-5F6C-4778-9164-212460BC8981}"/>
                </a:ext>
              </a:extLst>
            </p:cNvPr>
            <p:cNvSpPr/>
            <p:nvPr/>
          </p:nvSpPr>
          <p:spPr>
            <a:xfrm>
              <a:off x="6240016" y="5426574"/>
              <a:ext cx="198000" cy="19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80F9DB3-C065-4D42-8F73-1ED4C46ADB92}"/>
                </a:ext>
              </a:extLst>
            </p:cNvPr>
            <p:cNvSpPr/>
            <p:nvPr/>
          </p:nvSpPr>
          <p:spPr>
            <a:xfrm>
              <a:off x="6194417" y="4994314"/>
              <a:ext cx="146207" cy="146207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1B755C5-A4ED-4292-91B2-1B32D7829FCD}"/>
                </a:ext>
              </a:extLst>
            </p:cNvPr>
            <p:cNvSpPr/>
            <p:nvPr/>
          </p:nvSpPr>
          <p:spPr>
            <a:xfrm>
              <a:off x="6148817" y="4562053"/>
              <a:ext cx="146207" cy="146207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EEEAFAA-AE28-4E4E-9E82-A52A149DEB9C}"/>
                </a:ext>
              </a:extLst>
            </p:cNvPr>
            <p:cNvSpPr/>
            <p:nvPr/>
          </p:nvSpPr>
          <p:spPr>
            <a:xfrm>
              <a:off x="5620495" y="4708260"/>
              <a:ext cx="146207" cy="146207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893142D-DA9C-45DD-8F82-4FFD11016C93}"/>
                </a:ext>
              </a:extLst>
            </p:cNvPr>
            <p:cNvSpPr/>
            <p:nvPr/>
          </p:nvSpPr>
          <p:spPr>
            <a:xfrm>
              <a:off x="5901133" y="4336287"/>
              <a:ext cx="107515" cy="10751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A0094EB-1582-4308-AB41-17EF246C2245}"/>
                </a:ext>
              </a:extLst>
            </p:cNvPr>
            <p:cNvSpPr/>
            <p:nvPr/>
          </p:nvSpPr>
          <p:spPr>
            <a:xfrm>
              <a:off x="6436617" y="4246080"/>
              <a:ext cx="198000" cy="19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273F30F-4176-4F62-B949-28F20C058297}"/>
                </a:ext>
              </a:extLst>
            </p:cNvPr>
            <p:cNvSpPr/>
            <p:nvPr/>
          </p:nvSpPr>
          <p:spPr>
            <a:xfrm>
              <a:off x="5436663" y="4246080"/>
              <a:ext cx="198000" cy="198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3DD41E0-C7BB-4CE9-A655-0F66011E1FF2}"/>
                </a:ext>
              </a:extLst>
            </p:cNvPr>
            <p:cNvSpPr/>
            <p:nvPr/>
          </p:nvSpPr>
          <p:spPr>
            <a:xfrm>
              <a:off x="5926580" y="4929117"/>
              <a:ext cx="107515" cy="107515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931E1C7-B4BA-4912-92F2-2419E02D96BD}"/>
                </a:ext>
              </a:extLst>
            </p:cNvPr>
            <p:cNvSpPr/>
            <p:nvPr/>
          </p:nvSpPr>
          <p:spPr>
            <a:xfrm>
              <a:off x="5836094" y="3763096"/>
              <a:ext cx="198000" cy="19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CA5CC93-3E03-4152-828B-950B86CC295A}"/>
                </a:ext>
              </a:extLst>
            </p:cNvPr>
            <p:cNvSpPr/>
            <p:nvPr/>
          </p:nvSpPr>
          <p:spPr>
            <a:xfrm>
              <a:off x="6008648" y="3448593"/>
              <a:ext cx="87353" cy="87353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32CA925-002B-4699-AB16-9B70701C9CB7}"/>
                </a:ext>
              </a:extLst>
            </p:cNvPr>
            <p:cNvSpPr/>
            <p:nvPr/>
          </p:nvSpPr>
          <p:spPr>
            <a:xfrm>
              <a:off x="5879977" y="1879009"/>
              <a:ext cx="87353" cy="8735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68B8B36-0EFE-47C9-B680-C096B489EFD2}"/>
                </a:ext>
              </a:extLst>
            </p:cNvPr>
            <p:cNvSpPr/>
            <p:nvPr/>
          </p:nvSpPr>
          <p:spPr>
            <a:xfrm>
              <a:off x="6121923" y="3912872"/>
              <a:ext cx="146630" cy="14663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57FDBC1-9516-481F-9AE7-8965538E3DF1}"/>
                </a:ext>
              </a:extLst>
            </p:cNvPr>
            <p:cNvSpPr/>
            <p:nvPr/>
          </p:nvSpPr>
          <p:spPr>
            <a:xfrm>
              <a:off x="5847837" y="3140594"/>
              <a:ext cx="146630" cy="14663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B3B4376-21B3-4412-87D0-71324C44226F}"/>
                </a:ext>
              </a:extLst>
            </p:cNvPr>
            <p:cNvSpPr/>
            <p:nvPr/>
          </p:nvSpPr>
          <p:spPr>
            <a:xfrm>
              <a:off x="6107885" y="2720683"/>
              <a:ext cx="146630" cy="14663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1996DF3-4C53-49F3-8C33-A5718F257DCC}"/>
                </a:ext>
              </a:extLst>
            </p:cNvPr>
            <p:cNvSpPr/>
            <p:nvPr/>
          </p:nvSpPr>
          <p:spPr>
            <a:xfrm>
              <a:off x="5847837" y="2332270"/>
              <a:ext cx="198000" cy="1980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ECEB4CC-BA19-409D-A9EB-090E9138449D}"/>
                </a:ext>
              </a:extLst>
            </p:cNvPr>
            <p:cNvSpPr/>
            <p:nvPr/>
          </p:nvSpPr>
          <p:spPr>
            <a:xfrm>
              <a:off x="6096000" y="2023024"/>
              <a:ext cx="198000" cy="198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BB45A6-DEF5-40C5-BF3E-AEC660BDCF84}"/>
                </a:ext>
              </a:extLst>
            </p:cNvPr>
            <p:cNvSpPr/>
            <p:nvPr/>
          </p:nvSpPr>
          <p:spPr>
            <a:xfrm>
              <a:off x="6152664" y="2383065"/>
              <a:ext cx="87353" cy="8735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AFB5FDB-AC15-4217-8F0B-F5E08E727786}"/>
                </a:ext>
              </a:extLst>
            </p:cNvPr>
            <p:cNvSpPr/>
            <p:nvPr/>
          </p:nvSpPr>
          <p:spPr>
            <a:xfrm>
              <a:off x="5807969" y="2799768"/>
              <a:ext cx="87353" cy="87353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4" name="Graphic 46">
            <a:extLst>
              <a:ext uri="{FF2B5EF4-FFF2-40B4-BE49-F238E27FC236}">
                <a16:creationId xmlns:a16="http://schemas.microsoft.com/office/drawing/2014/main" id="{18952140-A5FC-44B0-8A24-573630A3047E}"/>
              </a:ext>
            </a:extLst>
          </p:cNvPr>
          <p:cNvSpPr/>
          <p:nvPr/>
        </p:nvSpPr>
        <p:spPr>
          <a:xfrm rot="20395817">
            <a:off x="4196528" y="3896963"/>
            <a:ext cx="2346461" cy="2699109"/>
          </a:xfrm>
          <a:custGeom>
            <a:avLst/>
            <a:gdLst>
              <a:gd name="connsiteX0" fmla="*/ 104368 w 5961980"/>
              <a:gd name="connsiteY0" fmla="*/ 2552216 h 6858000"/>
              <a:gd name="connsiteX1" fmla="*/ 255313 w 5961980"/>
              <a:gd name="connsiteY1" fmla="*/ 2883054 h 6858000"/>
              <a:gd name="connsiteX2" fmla="*/ 775694 w 5961980"/>
              <a:gd name="connsiteY2" fmla="*/ 4027203 h 6858000"/>
              <a:gd name="connsiteX3" fmla="*/ 956965 w 5961980"/>
              <a:gd name="connsiteY3" fmla="*/ 4084410 h 6858000"/>
              <a:gd name="connsiteX4" fmla="*/ 1439438 w 5961980"/>
              <a:gd name="connsiteY4" fmla="*/ 3781831 h 6858000"/>
              <a:gd name="connsiteX5" fmla="*/ 2087329 w 5961980"/>
              <a:gd name="connsiteY5" fmla="*/ 3384136 h 6858000"/>
              <a:gd name="connsiteX6" fmla="*/ 2136955 w 5961980"/>
              <a:gd name="connsiteY6" fmla="*/ 3218717 h 6858000"/>
              <a:gd name="connsiteX7" fmla="*/ 2034947 w 5961980"/>
              <a:gd name="connsiteY7" fmla="*/ 2971967 h 6858000"/>
              <a:gd name="connsiteX8" fmla="*/ 1844025 w 5961980"/>
              <a:gd name="connsiteY8" fmla="*/ 2617005 h 6858000"/>
              <a:gd name="connsiteX9" fmla="*/ 2038393 w 5961980"/>
              <a:gd name="connsiteY9" fmla="*/ 2572204 h 6858000"/>
              <a:gd name="connsiteX10" fmla="*/ 2122481 w 5961980"/>
              <a:gd name="connsiteY10" fmla="*/ 2191740 h 6858000"/>
              <a:gd name="connsiteX11" fmla="*/ 2136955 w 5961980"/>
              <a:gd name="connsiteY11" fmla="*/ 2158656 h 6858000"/>
              <a:gd name="connsiteX12" fmla="*/ 2451941 w 5961980"/>
              <a:gd name="connsiteY12" fmla="*/ 1705132 h 6858000"/>
              <a:gd name="connsiteX13" fmla="*/ 2638037 w 5961980"/>
              <a:gd name="connsiteY13" fmla="*/ 1526617 h 6858000"/>
              <a:gd name="connsiteX14" fmla="*/ 3055031 w 5961980"/>
              <a:gd name="connsiteY14" fmla="*/ 1408756 h 6858000"/>
              <a:gd name="connsiteX15" fmla="*/ 3072262 w 5961980"/>
              <a:gd name="connsiteY15" fmla="*/ 1435637 h 6858000"/>
              <a:gd name="connsiteX16" fmla="*/ 3000581 w 5961980"/>
              <a:gd name="connsiteY16" fmla="*/ 1607259 h 6858000"/>
              <a:gd name="connsiteX17" fmla="*/ 2736599 w 5961980"/>
              <a:gd name="connsiteY17" fmla="*/ 1895364 h 6858000"/>
              <a:gd name="connsiteX18" fmla="*/ 2685595 w 5961980"/>
              <a:gd name="connsiteY18" fmla="*/ 1956018 h 6858000"/>
              <a:gd name="connsiteX19" fmla="*/ 2171417 w 5961980"/>
              <a:gd name="connsiteY19" fmla="*/ 2837564 h 6858000"/>
              <a:gd name="connsiteX20" fmla="*/ 2163147 w 5961980"/>
              <a:gd name="connsiteY20" fmla="*/ 2894771 h 6858000"/>
              <a:gd name="connsiteX21" fmla="*/ 2234828 w 5961980"/>
              <a:gd name="connsiteY21" fmla="*/ 3050541 h 6858000"/>
              <a:gd name="connsiteX22" fmla="*/ 2400247 w 5961980"/>
              <a:gd name="connsiteY22" fmla="*/ 3365526 h 6858000"/>
              <a:gd name="connsiteX23" fmla="*/ 2658025 w 5961980"/>
              <a:gd name="connsiteY23" fmla="*/ 3505443 h 6858000"/>
              <a:gd name="connsiteX24" fmla="*/ 2691109 w 5961980"/>
              <a:gd name="connsiteY24" fmla="*/ 3768046 h 6858000"/>
              <a:gd name="connsiteX25" fmla="*/ 2600129 w 5961980"/>
              <a:gd name="connsiteY25" fmla="*/ 4579978 h 6858000"/>
              <a:gd name="connsiteX26" fmla="*/ 2482267 w 5961980"/>
              <a:gd name="connsiteY26" fmla="*/ 4634429 h 6858000"/>
              <a:gd name="connsiteX27" fmla="*/ 2179688 w 5961980"/>
              <a:gd name="connsiteY27" fmla="*/ 4865326 h 6858000"/>
              <a:gd name="connsiteX28" fmla="*/ 1788197 w 5961980"/>
              <a:gd name="connsiteY28" fmla="*/ 5180312 h 6858000"/>
              <a:gd name="connsiteX29" fmla="*/ 1668957 w 5961980"/>
              <a:gd name="connsiteY29" fmla="*/ 5269225 h 6858000"/>
              <a:gd name="connsiteX30" fmla="*/ 1225082 w 5961980"/>
              <a:gd name="connsiteY30" fmla="*/ 5487026 h 6858000"/>
              <a:gd name="connsiteX31" fmla="*/ 950073 w 5961980"/>
              <a:gd name="connsiteY31" fmla="*/ 5563533 h 6858000"/>
              <a:gd name="connsiteX32" fmla="*/ 735028 w 5961980"/>
              <a:gd name="connsiteY32" fmla="*/ 5601441 h 6858000"/>
              <a:gd name="connsiteX33" fmla="*/ 697120 w 5961980"/>
              <a:gd name="connsiteY33" fmla="*/ 5637971 h 6858000"/>
              <a:gd name="connsiteX34" fmla="*/ 722622 w 5961980"/>
              <a:gd name="connsiteY34" fmla="*/ 6007407 h 6858000"/>
              <a:gd name="connsiteX35" fmla="*/ 760530 w 5961980"/>
              <a:gd name="connsiteY35" fmla="*/ 6177651 h 6858000"/>
              <a:gd name="connsiteX36" fmla="*/ 1001077 w 5961980"/>
              <a:gd name="connsiteY36" fmla="*/ 6801419 h 6858000"/>
              <a:gd name="connsiteX37" fmla="*/ 1114114 w 5961980"/>
              <a:gd name="connsiteY37" fmla="*/ 6858626 h 6858000"/>
              <a:gd name="connsiteX38" fmla="*/ 1206473 w 5961980"/>
              <a:gd name="connsiteY38" fmla="*/ 6733183 h 6858000"/>
              <a:gd name="connsiteX39" fmla="*/ 1205094 w 5961980"/>
              <a:gd name="connsiteY39" fmla="*/ 6647028 h 6858000"/>
              <a:gd name="connsiteX40" fmla="*/ 1217501 w 5961980"/>
              <a:gd name="connsiteY40" fmla="*/ 6236237 h 6858000"/>
              <a:gd name="connsiteX41" fmla="*/ 1292628 w 5961980"/>
              <a:gd name="connsiteY41" fmla="*/ 6021192 h 6858000"/>
              <a:gd name="connsiteX42" fmla="*/ 1644144 w 5961980"/>
              <a:gd name="connsiteY42" fmla="*/ 6234169 h 6858000"/>
              <a:gd name="connsiteX43" fmla="*/ 1704798 w 5961980"/>
              <a:gd name="connsiteY43" fmla="*/ 6085981 h 6858000"/>
              <a:gd name="connsiteX44" fmla="*/ 1854364 w 5961980"/>
              <a:gd name="connsiteY44" fmla="*/ 5802701 h 6858000"/>
              <a:gd name="connsiteX45" fmla="*/ 2161768 w 5961980"/>
              <a:gd name="connsiteY45" fmla="*/ 5616605 h 6858000"/>
              <a:gd name="connsiteX46" fmla="*/ 2683527 w 5961980"/>
              <a:gd name="connsiteY46" fmla="*/ 5433265 h 6858000"/>
              <a:gd name="connsiteX47" fmla="*/ 3032286 w 5961980"/>
              <a:gd name="connsiteY47" fmla="*/ 5191340 h 6858000"/>
              <a:gd name="connsiteX48" fmla="*/ 3356921 w 5961980"/>
              <a:gd name="connsiteY48" fmla="*/ 4594452 h 6858000"/>
              <a:gd name="connsiteX49" fmla="*/ 3667082 w 5961980"/>
              <a:gd name="connsiteY49" fmla="*/ 4026514 h 6858000"/>
              <a:gd name="connsiteX50" fmla="*/ 3770469 w 5961980"/>
              <a:gd name="connsiteY50" fmla="*/ 4004458 h 6858000"/>
              <a:gd name="connsiteX51" fmla="*/ 4011016 w 5961980"/>
              <a:gd name="connsiteY51" fmla="*/ 4098195 h 6858000"/>
              <a:gd name="connsiteX52" fmla="*/ 4375627 w 5961980"/>
              <a:gd name="connsiteY52" fmla="*/ 4195379 h 6858000"/>
              <a:gd name="connsiteX53" fmla="*/ 4574819 w 5961980"/>
              <a:gd name="connsiteY53" fmla="*/ 4418006 h 6858000"/>
              <a:gd name="connsiteX54" fmla="*/ 4605146 w 5961980"/>
              <a:gd name="connsiteY54" fmla="*/ 4470388 h 6858000"/>
              <a:gd name="connsiteX55" fmla="*/ 4640298 w 5961980"/>
              <a:gd name="connsiteY55" fmla="*/ 4528974 h 6858000"/>
              <a:gd name="connsiteX56" fmla="*/ 4700951 w 5961980"/>
              <a:gd name="connsiteY56" fmla="*/ 4766075 h 6858000"/>
              <a:gd name="connsiteX57" fmla="*/ 4711290 w 5961980"/>
              <a:gd name="connsiteY57" fmla="*/ 4903235 h 6858000"/>
              <a:gd name="connsiteX58" fmla="*/ 4705087 w 5961980"/>
              <a:gd name="connsiteY58" fmla="*/ 4996972 h 6858000"/>
              <a:gd name="connsiteX59" fmla="*/ 4776079 w 5961980"/>
              <a:gd name="connsiteY59" fmla="*/ 5296105 h 6858000"/>
              <a:gd name="connsiteX60" fmla="*/ 4862924 w 5961980"/>
              <a:gd name="connsiteY60" fmla="*/ 5763414 h 6858000"/>
              <a:gd name="connsiteX61" fmla="*/ 4932538 w 5961980"/>
              <a:gd name="connsiteY61" fmla="*/ 5762036 h 6858000"/>
              <a:gd name="connsiteX62" fmla="*/ 4912550 w 5961980"/>
              <a:gd name="connsiteY62" fmla="*/ 6119065 h 6858000"/>
              <a:gd name="connsiteX63" fmla="*/ 4938052 w 5961980"/>
              <a:gd name="connsiteY63" fmla="*/ 6387182 h 6858000"/>
              <a:gd name="connsiteX64" fmla="*/ 5117256 w 5961980"/>
              <a:gd name="connsiteY64" fmla="*/ 6368572 h 6858000"/>
              <a:gd name="connsiteX65" fmla="*/ 5117256 w 5961980"/>
              <a:gd name="connsiteY65" fmla="*/ 6294134 h 6858000"/>
              <a:gd name="connsiteX66" fmla="*/ 5196519 w 5961980"/>
              <a:gd name="connsiteY66" fmla="*/ 6356166 h 6858000"/>
              <a:gd name="connsiteX67" fmla="*/ 5927120 w 5961980"/>
              <a:gd name="connsiteY67" fmla="*/ 6380290 h 6858000"/>
              <a:gd name="connsiteX68" fmla="*/ 5947798 w 5961980"/>
              <a:gd name="connsiteY68" fmla="*/ 6221763 h 6858000"/>
              <a:gd name="connsiteX69" fmla="*/ 5865088 w 5961980"/>
              <a:gd name="connsiteY69" fmla="*/ 6142500 h 6858000"/>
              <a:gd name="connsiteX70" fmla="*/ 5526668 w 5961980"/>
              <a:gd name="connsiteY70" fmla="*/ 6039802 h 6858000"/>
              <a:gd name="connsiteX71" fmla="*/ 5442580 w 5961980"/>
              <a:gd name="connsiteY71" fmla="*/ 5971566 h 6858000"/>
              <a:gd name="connsiteX72" fmla="*/ 5267512 w 5961980"/>
              <a:gd name="connsiteY72" fmla="*/ 5766171 h 6858000"/>
              <a:gd name="connsiteX73" fmla="*/ 5269579 w 5961980"/>
              <a:gd name="connsiteY73" fmla="*/ 5570425 h 6858000"/>
              <a:gd name="connsiteX74" fmla="*/ 5175842 w 5961980"/>
              <a:gd name="connsiteY74" fmla="*/ 4633050 h 6858000"/>
              <a:gd name="connsiteX75" fmla="*/ 5210993 w 5961980"/>
              <a:gd name="connsiteY75" fmla="*/ 4263614 h 6858000"/>
              <a:gd name="connsiteX76" fmla="*/ 5159989 w 5961980"/>
              <a:gd name="connsiteY76" fmla="*/ 4025135 h 6858000"/>
              <a:gd name="connsiteX77" fmla="*/ 4742995 w 5961980"/>
              <a:gd name="connsiteY77" fmla="*/ 3665348 h 6858000"/>
              <a:gd name="connsiteX78" fmla="*/ 4226061 w 5961980"/>
              <a:gd name="connsiteY78" fmla="*/ 3253179 h 6858000"/>
              <a:gd name="connsiteX79" fmla="*/ 4222615 w 5961980"/>
              <a:gd name="connsiteY79" fmla="*/ 3187701 h 6858000"/>
              <a:gd name="connsiteX80" fmla="*/ 4273619 w 5961980"/>
              <a:gd name="connsiteY80" fmla="*/ 3034688 h 6858000"/>
              <a:gd name="connsiteX81" fmla="*/ 4330826 w 5961980"/>
              <a:gd name="connsiteY81" fmla="*/ 2977481 h 6858000"/>
              <a:gd name="connsiteX82" fmla="*/ 4521747 w 5961980"/>
              <a:gd name="connsiteY82" fmla="*/ 2982305 h 6858000"/>
              <a:gd name="connsiteX83" fmla="*/ 5043507 w 5961980"/>
              <a:gd name="connsiteY83" fmla="*/ 3069840 h 6858000"/>
              <a:gd name="connsiteX84" fmla="*/ 5336436 w 5961980"/>
              <a:gd name="connsiteY84" fmla="*/ 2810683 h 6858000"/>
              <a:gd name="connsiteX85" fmla="*/ 5412942 w 5961980"/>
              <a:gd name="connsiteY85" fmla="*/ 2791384 h 6858000"/>
              <a:gd name="connsiteX86" fmla="*/ 5736199 w 5961980"/>
              <a:gd name="connsiteY86" fmla="*/ 2665941 h 6858000"/>
              <a:gd name="connsiteX87" fmla="*/ 5793406 w 5961980"/>
              <a:gd name="connsiteY87" fmla="*/ 2605288 h 6858000"/>
              <a:gd name="connsiteX88" fmla="*/ 5777554 w 5961980"/>
              <a:gd name="connsiteY88" fmla="*/ 2584610 h 6858000"/>
              <a:gd name="connsiteX89" fmla="*/ 5562509 w 5961980"/>
              <a:gd name="connsiteY89" fmla="*/ 2629411 h 6858000"/>
              <a:gd name="connsiteX90" fmla="*/ 5625920 w 5961980"/>
              <a:gd name="connsiteY90" fmla="*/ 2588057 h 6858000"/>
              <a:gd name="connsiteX91" fmla="*/ 5810638 w 5961980"/>
              <a:gd name="connsiteY91" fmla="*/ 2500522 h 6858000"/>
              <a:gd name="connsiteX92" fmla="*/ 5845789 w 5961980"/>
              <a:gd name="connsiteY92" fmla="*/ 2433665 h 6858000"/>
              <a:gd name="connsiteX93" fmla="*/ 5778932 w 5961980"/>
              <a:gd name="connsiteY93" fmla="*/ 2433665 h 6858000"/>
              <a:gd name="connsiteX94" fmla="*/ 5680370 w 5961980"/>
              <a:gd name="connsiteY94" fmla="*/ 2478466 h 6858000"/>
              <a:gd name="connsiteX95" fmla="*/ 5672099 w 5961980"/>
              <a:gd name="connsiteY95" fmla="*/ 2462614 h 6858000"/>
              <a:gd name="connsiteX96" fmla="*/ 5850614 w 5961980"/>
              <a:gd name="connsiteY96" fmla="*/ 2325454 h 6858000"/>
              <a:gd name="connsiteX97" fmla="*/ 5831315 w 5961980"/>
              <a:gd name="connsiteY97" fmla="*/ 2293748 h 6858000"/>
              <a:gd name="connsiteX98" fmla="*/ 5546656 w 5961980"/>
              <a:gd name="connsiteY98" fmla="*/ 2419191 h 6858000"/>
              <a:gd name="connsiteX99" fmla="*/ 5707251 w 5961980"/>
              <a:gd name="connsiteY99" fmla="*/ 2273071 h 6858000"/>
              <a:gd name="connsiteX100" fmla="*/ 5738956 w 5961980"/>
              <a:gd name="connsiteY100" fmla="*/ 2202768 h 6858000"/>
              <a:gd name="connsiteX101" fmla="*/ 5656247 w 5961980"/>
              <a:gd name="connsiteY101" fmla="*/ 2208971 h 6858000"/>
              <a:gd name="connsiteX102" fmla="*/ 5484624 w 5961980"/>
              <a:gd name="connsiteY102" fmla="*/ 2348888 h 6858000"/>
              <a:gd name="connsiteX103" fmla="*/ 5333679 w 5961980"/>
              <a:gd name="connsiteY103" fmla="*/ 2398514 h 6858000"/>
              <a:gd name="connsiteX104" fmla="*/ 5303353 w 5961980"/>
              <a:gd name="connsiteY104" fmla="*/ 2164859 h 6858000"/>
              <a:gd name="connsiteX105" fmla="*/ 5153786 w 5961980"/>
              <a:gd name="connsiteY105" fmla="*/ 2524646 h 6858000"/>
              <a:gd name="connsiteX106" fmla="*/ 5072455 w 5961980"/>
              <a:gd name="connsiteY106" fmla="*/ 2579096 h 6858000"/>
              <a:gd name="connsiteX107" fmla="*/ 4809852 w 5961980"/>
              <a:gd name="connsiteY107" fmla="*/ 2582543 h 6858000"/>
              <a:gd name="connsiteX108" fmla="*/ 4718872 w 5961980"/>
              <a:gd name="connsiteY108" fmla="*/ 2581164 h 6858000"/>
              <a:gd name="connsiteX109" fmla="*/ 4554831 w 5961980"/>
              <a:gd name="connsiteY109" fmla="*/ 2576339 h 6858000"/>
              <a:gd name="connsiteX110" fmla="*/ 4438349 w 5961980"/>
              <a:gd name="connsiteY110" fmla="*/ 2482602 h 6858000"/>
              <a:gd name="connsiteX111" fmla="*/ 4459026 w 5961980"/>
              <a:gd name="connsiteY111" fmla="*/ 2087664 h 6858000"/>
              <a:gd name="connsiteX112" fmla="*/ 4462472 w 5961980"/>
              <a:gd name="connsiteY112" fmla="*/ 1867794 h 6858000"/>
              <a:gd name="connsiteX113" fmla="*/ 4349436 w 5961980"/>
              <a:gd name="connsiteY113" fmla="*/ 1296409 h 6858000"/>
              <a:gd name="connsiteX114" fmla="*/ 4452823 w 5961980"/>
              <a:gd name="connsiteY114" fmla="*/ 1175791 h 6858000"/>
              <a:gd name="connsiteX115" fmla="*/ 4653393 w 5961980"/>
              <a:gd name="connsiteY115" fmla="*/ 1037252 h 6858000"/>
              <a:gd name="connsiteX116" fmla="*/ 4818813 w 5961980"/>
              <a:gd name="connsiteY116" fmla="*/ 900093 h 6858000"/>
              <a:gd name="connsiteX117" fmla="*/ 4823637 w 5961980"/>
              <a:gd name="connsiteY117" fmla="*/ 862184 h 6858000"/>
              <a:gd name="connsiteX118" fmla="*/ 4827083 w 5961980"/>
              <a:gd name="connsiteY118" fmla="*/ 553402 h 6858000"/>
              <a:gd name="connsiteX119" fmla="*/ 4842936 w 5961980"/>
              <a:gd name="connsiteY119" fmla="*/ 405214 h 6858000"/>
              <a:gd name="connsiteX120" fmla="*/ 4763673 w 5961980"/>
              <a:gd name="connsiteY120" fmla="*/ 143989 h 6858000"/>
              <a:gd name="connsiteX121" fmla="*/ 4494867 w 5961980"/>
              <a:gd name="connsiteY121" fmla="*/ 15100 h 6858000"/>
              <a:gd name="connsiteX122" fmla="*/ 4197112 w 5961980"/>
              <a:gd name="connsiteY122" fmla="*/ 73686 h 6858000"/>
              <a:gd name="connsiteX123" fmla="*/ 4009637 w 5961980"/>
              <a:gd name="connsiteY123" fmla="*/ 367994 h 6858000"/>
              <a:gd name="connsiteX124" fmla="*/ 3992406 w 5961980"/>
              <a:gd name="connsiteY124" fmla="*/ 724335 h 6858000"/>
              <a:gd name="connsiteX125" fmla="*/ 3947605 w 5961980"/>
              <a:gd name="connsiteY125" fmla="*/ 760865 h 6858000"/>
              <a:gd name="connsiteX126" fmla="*/ 3396897 w 5961980"/>
              <a:gd name="connsiteY126" fmla="*/ 705036 h 6858000"/>
              <a:gd name="connsiteX127" fmla="*/ 3078465 w 5961980"/>
              <a:gd name="connsiteY127" fmla="*/ 800841 h 6858000"/>
              <a:gd name="connsiteX128" fmla="*/ 2664918 w 5961980"/>
              <a:gd name="connsiteY128" fmla="*/ 810491 h 6858000"/>
              <a:gd name="connsiteX129" fmla="*/ 2494674 w 5961980"/>
              <a:gd name="connsiteY129" fmla="*/ 872523 h 6858000"/>
              <a:gd name="connsiteX130" fmla="*/ 2092154 w 5961980"/>
              <a:gd name="connsiteY130" fmla="*/ 1350170 h 6858000"/>
              <a:gd name="connsiteX131" fmla="*/ 1743395 w 5961980"/>
              <a:gd name="connsiteY131" fmla="*/ 1800248 h 6858000"/>
              <a:gd name="connsiteX132" fmla="*/ 1744774 w 5961980"/>
              <a:gd name="connsiteY132" fmla="*/ 1865726 h 6858000"/>
              <a:gd name="connsiteX133" fmla="*/ 1800603 w 5961980"/>
              <a:gd name="connsiteY133" fmla="*/ 1921555 h 6858000"/>
              <a:gd name="connsiteX134" fmla="*/ 1805428 w 5961980"/>
              <a:gd name="connsiteY134" fmla="*/ 2005644 h 6858000"/>
              <a:gd name="connsiteX135" fmla="*/ 1636562 w 5961980"/>
              <a:gd name="connsiteY135" fmla="*/ 2145561 h 6858000"/>
              <a:gd name="connsiteX136" fmla="*/ 1423585 w 5961980"/>
              <a:gd name="connsiteY136" fmla="*/ 1706511 h 6858000"/>
              <a:gd name="connsiteX137" fmla="*/ 1243692 w 5961980"/>
              <a:gd name="connsiteY137" fmla="*/ 1507318 h 6858000"/>
              <a:gd name="connsiteX138" fmla="*/ 1138926 w 5961980"/>
              <a:gd name="connsiteY138" fmla="*/ 1577622 h 6858000"/>
              <a:gd name="connsiteX139" fmla="*/ 18901 w 5961980"/>
              <a:gd name="connsiteY139" fmla="*/ 2269625 h 6858000"/>
              <a:gd name="connsiteX140" fmla="*/ 3049 w 5961980"/>
              <a:gd name="connsiteY140" fmla="*/ 2335103 h 6858000"/>
              <a:gd name="connsiteX141" fmla="*/ 104368 w 5961980"/>
              <a:gd name="connsiteY141" fmla="*/ 2552216 h 6858000"/>
              <a:gd name="connsiteX142" fmla="*/ 104368 w 5961980"/>
              <a:gd name="connsiteY142" fmla="*/ 2552216 h 6858000"/>
              <a:gd name="connsiteX143" fmla="*/ 1692391 w 5961980"/>
              <a:gd name="connsiteY143" fmla="*/ 2187605 h 6858000"/>
              <a:gd name="connsiteX144" fmla="*/ 1711690 w 5961980"/>
              <a:gd name="connsiteY144" fmla="*/ 2198633 h 6858000"/>
              <a:gd name="connsiteX145" fmla="*/ 1867460 w 5961980"/>
              <a:gd name="connsiteY145" fmla="*/ 2526714 h 6858000"/>
              <a:gd name="connsiteX146" fmla="*/ 1822659 w 5961980"/>
              <a:gd name="connsiteY146" fmla="*/ 2557041 h 6858000"/>
              <a:gd name="connsiteX147" fmla="*/ 1681363 w 5961980"/>
              <a:gd name="connsiteY147" fmla="*/ 2256529 h 6858000"/>
              <a:gd name="connsiteX148" fmla="*/ 1692391 w 5961980"/>
              <a:gd name="connsiteY148" fmla="*/ 2187605 h 6858000"/>
              <a:gd name="connsiteX149" fmla="*/ 1692391 w 5961980"/>
              <a:gd name="connsiteY149" fmla="*/ 21876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5961980" h="6858000">
                <a:moveTo>
                  <a:pt x="104368" y="2552216"/>
                </a:moveTo>
                <a:cubicBezTo>
                  <a:pt x="155372" y="2661806"/>
                  <a:pt x="204309" y="2773464"/>
                  <a:pt x="255313" y="2883054"/>
                </a:cubicBezTo>
                <a:cubicBezTo>
                  <a:pt x="429003" y="3264896"/>
                  <a:pt x="602004" y="3645360"/>
                  <a:pt x="775694" y="4027203"/>
                </a:cubicBezTo>
                <a:cubicBezTo>
                  <a:pt x="801196" y="4083032"/>
                  <a:pt x="903204" y="4119562"/>
                  <a:pt x="956965" y="4084410"/>
                </a:cubicBezTo>
                <a:cubicBezTo>
                  <a:pt x="1117560" y="3984469"/>
                  <a:pt x="1278154" y="3882461"/>
                  <a:pt x="1439438" y="3781831"/>
                </a:cubicBezTo>
                <a:cubicBezTo>
                  <a:pt x="1654483" y="3648117"/>
                  <a:pt x="1868838" y="3514404"/>
                  <a:pt x="2087329" y="3384136"/>
                </a:cubicBezTo>
                <a:cubicBezTo>
                  <a:pt x="2189338" y="3323482"/>
                  <a:pt x="2189338" y="3328307"/>
                  <a:pt x="2136955" y="3218717"/>
                </a:cubicBezTo>
                <a:cubicBezTo>
                  <a:pt x="2099046" y="3139454"/>
                  <a:pt x="2073544" y="3051919"/>
                  <a:pt x="2034947" y="2971967"/>
                </a:cubicBezTo>
                <a:cubicBezTo>
                  <a:pt x="1977739" y="2855484"/>
                  <a:pt x="1912261" y="2744515"/>
                  <a:pt x="1844025" y="2617005"/>
                </a:cubicBezTo>
                <a:cubicBezTo>
                  <a:pt x="1917085" y="2599774"/>
                  <a:pt x="1971536" y="2588057"/>
                  <a:pt x="2038393" y="2572204"/>
                </a:cubicBezTo>
                <a:cubicBezTo>
                  <a:pt x="2079748" y="2465371"/>
                  <a:pt x="2159011" y="2343374"/>
                  <a:pt x="2122481" y="2191740"/>
                </a:cubicBezTo>
                <a:cubicBezTo>
                  <a:pt x="2121102" y="2182090"/>
                  <a:pt x="2130752" y="2167616"/>
                  <a:pt x="2136955" y="2158656"/>
                </a:cubicBezTo>
                <a:cubicBezTo>
                  <a:pt x="2241721" y="2007711"/>
                  <a:pt x="2342351" y="1853320"/>
                  <a:pt x="2451941" y="1705132"/>
                </a:cubicBezTo>
                <a:cubicBezTo>
                  <a:pt x="2502945" y="1636897"/>
                  <a:pt x="2563599" y="1559012"/>
                  <a:pt x="2638037" y="1526617"/>
                </a:cubicBezTo>
                <a:cubicBezTo>
                  <a:pt x="2770372" y="1470788"/>
                  <a:pt x="2915114" y="1447354"/>
                  <a:pt x="3055031" y="1408756"/>
                </a:cubicBezTo>
                <a:cubicBezTo>
                  <a:pt x="3061234" y="1418406"/>
                  <a:pt x="3066059" y="1425987"/>
                  <a:pt x="3072262" y="1435637"/>
                </a:cubicBezTo>
                <a:cubicBezTo>
                  <a:pt x="3050206" y="1492844"/>
                  <a:pt x="3037111" y="1559701"/>
                  <a:pt x="3000581" y="1607259"/>
                </a:cubicBezTo>
                <a:cubicBezTo>
                  <a:pt x="2921317" y="1710646"/>
                  <a:pt x="2860664" y="1833332"/>
                  <a:pt x="2736599" y="1895364"/>
                </a:cubicBezTo>
                <a:cubicBezTo>
                  <a:pt x="2714544" y="1906392"/>
                  <a:pt x="2700069" y="1933273"/>
                  <a:pt x="2685595" y="1956018"/>
                </a:cubicBezTo>
                <a:cubicBezTo>
                  <a:pt x="2513973" y="2250326"/>
                  <a:pt x="2341661" y="2543256"/>
                  <a:pt x="2171417" y="2837564"/>
                </a:cubicBezTo>
                <a:cubicBezTo>
                  <a:pt x="2161768" y="2853416"/>
                  <a:pt x="2155565" y="2888568"/>
                  <a:pt x="2163147" y="2894771"/>
                </a:cubicBezTo>
                <a:cubicBezTo>
                  <a:pt x="2214151" y="2937504"/>
                  <a:pt x="2209326" y="3001604"/>
                  <a:pt x="2234828" y="3050541"/>
                </a:cubicBezTo>
                <a:cubicBezTo>
                  <a:pt x="2290657" y="3155306"/>
                  <a:pt x="2317538" y="3271789"/>
                  <a:pt x="2400247" y="3365526"/>
                </a:cubicBezTo>
                <a:cubicBezTo>
                  <a:pt x="2473307" y="3446857"/>
                  <a:pt x="2540164" y="3513714"/>
                  <a:pt x="2658025" y="3505443"/>
                </a:cubicBezTo>
                <a:cubicBezTo>
                  <a:pt x="2673878" y="3594356"/>
                  <a:pt x="2707651" y="3670862"/>
                  <a:pt x="2691109" y="3768046"/>
                </a:cubicBezTo>
                <a:cubicBezTo>
                  <a:pt x="2648376" y="4036852"/>
                  <a:pt x="2629077" y="4309105"/>
                  <a:pt x="2600129" y="4579978"/>
                </a:cubicBezTo>
                <a:cubicBezTo>
                  <a:pt x="2546367" y="4594452"/>
                  <a:pt x="2498120" y="4605481"/>
                  <a:pt x="2482267" y="4634429"/>
                </a:cubicBezTo>
                <a:cubicBezTo>
                  <a:pt x="2411964" y="4753669"/>
                  <a:pt x="2287900" y="4810876"/>
                  <a:pt x="2179688" y="4865326"/>
                </a:cubicBezTo>
                <a:cubicBezTo>
                  <a:pt x="2021851" y="4944589"/>
                  <a:pt x="1904679" y="5056247"/>
                  <a:pt x="1788197" y="5180312"/>
                </a:cubicBezTo>
                <a:cubicBezTo>
                  <a:pt x="1755113" y="5216842"/>
                  <a:pt x="1711690" y="5247169"/>
                  <a:pt x="1668957" y="5269225"/>
                </a:cubicBezTo>
                <a:cubicBezTo>
                  <a:pt x="1522837" y="5344352"/>
                  <a:pt x="1371202" y="5412588"/>
                  <a:pt x="1225082" y="5487026"/>
                </a:cubicBezTo>
                <a:cubicBezTo>
                  <a:pt x="1137548" y="5529760"/>
                  <a:pt x="1059663" y="5580764"/>
                  <a:pt x="950073" y="5563533"/>
                </a:cubicBezTo>
                <a:cubicBezTo>
                  <a:pt x="881838" y="5552505"/>
                  <a:pt x="806710" y="5585588"/>
                  <a:pt x="735028" y="5601441"/>
                </a:cubicBezTo>
                <a:cubicBezTo>
                  <a:pt x="720554" y="5604888"/>
                  <a:pt x="706080" y="5623497"/>
                  <a:pt x="697120" y="5637971"/>
                </a:cubicBezTo>
                <a:cubicBezTo>
                  <a:pt x="665414" y="5688975"/>
                  <a:pt x="669550" y="5990176"/>
                  <a:pt x="722622" y="6007407"/>
                </a:cubicBezTo>
                <a:cubicBezTo>
                  <a:pt x="856335" y="6050830"/>
                  <a:pt x="763976" y="6125269"/>
                  <a:pt x="760530" y="6177651"/>
                </a:cubicBezTo>
                <a:cubicBezTo>
                  <a:pt x="744678" y="6424401"/>
                  <a:pt x="843240" y="6624972"/>
                  <a:pt x="1001077" y="6801419"/>
                </a:cubicBezTo>
                <a:cubicBezTo>
                  <a:pt x="1027958" y="6831746"/>
                  <a:pt x="1093436" y="6869654"/>
                  <a:pt x="1114114" y="6858626"/>
                </a:cubicBezTo>
                <a:cubicBezTo>
                  <a:pt x="1155468" y="6834503"/>
                  <a:pt x="1184417" y="6780742"/>
                  <a:pt x="1206473" y="6733183"/>
                </a:cubicBezTo>
                <a:cubicBezTo>
                  <a:pt x="1217501" y="6711128"/>
                  <a:pt x="1211297" y="6675976"/>
                  <a:pt x="1205094" y="6647028"/>
                </a:cubicBezTo>
                <a:cubicBezTo>
                  <a:pt x="1174767" y="6508489"/>
                  <a:pt x="1167186" y="6372019"/>
                  <a:pt x="1217501" y="6236237"/>
                </a:cubicBezTo>
                <a:cubicBezTo>
                  <a:pt x="1244381" y="6163177"/>
                  <a:pt x="1269883" y="6088049"/>
                  <a:pt x="1292628" y="6021192"/>
                </a:cubicBezTo>
                <a:cubicBezTo>
                  <a:pt x="1404286" y="6088049"/>
                  <a:pt x="1517323" y="6158352"/>
                  <a:pt x="1644144" y="6234169"/>
                </a:cubicBezTo>
                <a:cubicBezTo>
                  <a:pt x="1669646" y="6170759"/>
                  <a:pt x="1685499" y="6127336"/>
                  <a:pt x="1704798" y="6085981"/>
                </a:cubicBezTo>
                <a:cubicBezTo>
                  <a:pt x="1752356" y="5988797"/>
                  <a:pt x="1782682" y="5875761"/>
                  <a:pt x="1854364" y="5802701"/>
                </a:cubicBezTo>
                <a:cubicBezTo>
                  <a:pt x="1937074" y="5719991"/>
                  <a:pt x="2051488" y="5662784"/>
                  <a:pt x="2161768" y="5616605"/>
                </a:cubicBezTo>
                <a:cubicBezTo>
                  <a:pt x="2332012" y="5544923"/>
                  <a:pt x="2510527" y="5493919"/>
                  <a:pt x="2683527" y="5433265"/>
                </a:cubicBezTo>
                <a:cubicBezTo>
                  <a:pt x="2823444" y="5385707"/>
                  <a:pt x="2957158" y="5329878"/>
                  <a:pt x="3032286" y="5191340"/>
                </a:cubicBezTo>
                <a:cubicBezTo>
                  <a:pt x="3141876" y="4992148"/>
                  <a:pt x="3250088" y="4793645"/>
                  <a:pt x="3356921" y="4594452"/>
                </a:cubicBezTo>
                <a:cubicBezTo>
                  <a:pt x="3458929" y="4403531"/>
                  <a:pt x="3528543" y="4198136"/>
                  <a:pt x="3667082" y="4026514"/>
                </a:cubicBezTo>
                <a:cubicBezTo>
                  <a:pt x="3703612" y="3980334"/>
                  <a:pt x="3725668" y="3983780"/>
                  <a:pt x="3770469" y="4004458"/>
                </a:cubicBezTo>
                <a:cubicBezTo>
                  <a:pt x="3848353" y="4039609"/>
                  <a:pt x="3929685" y="4074761"/>
                  <a:pt x="4011016" y="4098195"/>
                </a:cubicBezTo>
                <a:cubicBezTo>
                  <a:pt x="4131634" y="4134725"/>
                  <a:pt x="4259145" y="4149199"/>
                  <a:pt x="4375627" y="4195379"/>
                </a:cubicBezTo>
                <a:cubicBezTo>
                  <a:pt x="4469365" y="4233288"/>
                  <a:pt x="4590672" y="4270507"/>
                  <a:pt x="4574819" y="4418006"/>
                </a:cubicBezTo>
                <a:cubicBezTo>
                  <a:pt x="4573441" y="4433858"/>
                  <a:pt x="4594118" y="4453157"/>
                  <a:pt x="4605146" y="4470388"/>
                </a:cubicBezTo>
                <a:cubicBezTo>
                  <a:pt x="4616174" y="4489687"/>
                  <a:pt x="4634094" y="4508297"/>
                  <a:pt x="4640298" y="4528974"/>
                </a:cubicBezTo>
                <a:cubicBezTo>
                  <a:pt x="4662354" y="4606859"/>
                  <a:pt x="4676828" y="4688190"/>
                  <a:pt x="4700951" y="4766075"/>
                </a:cubicBezTo>
                <a:cubicBezTo>
                  <a:pt x="4716804" y="4817079"/>
                  <a:pt x="4749198" y="4858434"/>
                  <a:pt x="4711290" y="4903235"/>
                </a:cubicBezTo>
                <a:cubicBezTo>
                  <a:pt x="4694059" y="4922534"/>
                  <a:pt x="4696816" y="4968713"/>
                  <a:pt x="4705087" y="4996972"/>
                </a:cubicBezTo>
                <a:cubicBezTo>
                  <a:pt x="4734035" y="5096913"/>
                  <a:pt x="4745752" y="5196164"/>
                  <a:pt x="4776079" y="5296105"/>
                </a:cubicBezTo>
                <a:cubicBezTo>
                  <a:pt x="4801581" y="5383639"/>
                  <a:pt x="4836044" y="5677259"/>
                  <a:pt x="4862924" y="5763414"/>
                </a:cubicBezTo>
                <a:cubicBezTo>
                  <a:pt x="4877398" y="5808215"/>
                  <a:pt x="4922889" y="5717924"/>
                  <a:pt x="4932538" y="5762036"/>
                </a:cubicBezTo>
                <a:cubicBezTo>
                  <a:pt x="4964243" y="5906777"/>
                  <a:pt x="4958729" y="5970877"/>
                  <a:pt x="4912550" y="6119065"/>
                </a:cubicBezTo>
                <a:cubicBezTo>
                  <a:pt x="4896697" y="6171448"/>
                  <a:pt x="4936673" y="6327907"/>
                  <a:pt x="4938052" y="6387182"/>
                </a:cubicBezTo>
                <a:lnTo>
                  <a:pt x="5117256" y="6368572"/>
                </a:lnTo>
                <a:cubicBezTo>
                  <a:pt x="5117256" y="6368572"/>
                  <a:pt x="5117256" y="6335489"/>
                  <a:pt x="5117256" y="6294134"/>
                </a:cubicBezTo>
                <a:cubicBezTo>
                  <a:pt x="5158611" y="6283795"/>
                  <a:pt x="5117256" y="6299648"/>
                  <a:pt x="5196519" y="6356166"/>
                </a:cubicBezTo>
                <a:cubicBezTo>
                  <a:pt x="5317827" y="6368572"/>
                  <a:pt x="5459122" y="6432672"/>
                  <a:pt x="5927120" y="6380290"/>
                </a:cubicBezTo>
                <a:cubicBezTo>
                  <a:pt x="5975368" y="6366505"/>
                  <a:pt x="5967786" y="6283106"/>
                  <a:pt x="5947798" y="6221763"/>
                </a:cubicBezTo>
                <a:cubicBezTo>
                  <a:pt x="5938148" y="6191436"/>
                  <a:pt x="5898172" y="6139053"/>
                  <a:pt x="5865088" y="6142500"/>
                </a:cubicBezTo>
                <a:cubicBezTo>
                  <a:pt x="5710697" y="6153527"/>
                  <a:pt x="5641083" y="6149392"/>
                  <a:pt x="5526668" y="6039802"/>
                </a:cubicBezTo>
                <a:cubicBezTo>
                  <a:pt x="5499788" y="6014300"/>
                  <a:pt x="5474286" y="5981216"/>
                  <a:pt x="5442580" y="5971566"/>
                </a:cubicBezTo>
                <a:cubicBezTo>
                  <a:pt x="5334369" y="5942618"/>
                  <a:pt x="5297839" y="5853705"/>
                  <a:pt x="5267512" y="5766171"/>
                </a:cubicBezTo>
                <a:cubicBezTo>
                  <a:pt x="5237185" y="5678637"/>
                  <a:pt x="5288189" y="5662784"/>
                  <a:pt x="5269579" y="5570425"/>
                </a:cubicBezTo>
                <a:cubicBezTo>
                  <a:pt x="5210993" y="5285766"/>
                  <a:pt x="5162746" y="4919088"/>
                  <a:pt x="5175842" y="4633050"/>
                </a:cubicBezTo>
                <a:cubicBezTo>
                  <a:pt x="5182045" y="4510364"/>
                  <a:pt x="5208926" y="4387679"/>
                  <a:pt x="5210993" y="4263614"/>
                </a:cubicBezTo>
                <a:cubicBezTo>
                  <a:pt x="5210993" y="4182283"/>
                  <a:pt x="5204790" y="4083721"/>
                  <a:pt x="5159989" y="4025135"/>
                </a:cubicBezTo>
                <a:cubicBezTo>
                  <a:pt x="5048331" y="3876947"/>
                  <a:pt x="4896008" y="3770803"/>
                  <a:pt x="4742995" y="3665348"/>
                </a:cubicBezTo>
                <a:cubicBezTo>
                  <a:pt x="4561723" y="3539906"/>
                  <a:pt x="4396304" y="3393096"/>
                  <a:pt x="4226061" y="3253179"/>
                </a:cubicBezTo>
                <a:cubicBezTo>
                  <a:pt x="4215033" y="3243530"/>
                  <a:pt x="4217790" y="3208378"/>
                  <a:pt x="4222615" y="3187701"/>
                </a:cubicBezTo>
                <a:cubicBezTo>
                  <a:pt x="4237089" y="3136697"/>
                  <a:pt x="4263969" y="3087760"/>
                  <a:pt x="4273619" y="3034688"/>
                </a:cubicBezTo>
                <a:cubicBezTo>
                  <a:pt x="4279822" y="2996780"/>
                  <a:pt x="4290850" y="2977481"/>
                  <a:pt x="4330826" y="2977481"/>
                </a:cubicBezTo>
                <a:cubicBezTo>
                  <a:pt x="4394237" y="2978859"/>
                  <a:pt x="4458336" y="2972656"/>
                  <a:pt x="4521747" y="2982305"/>
                </a:cubicBezTo>
                <a:cubicBezTo>
                  <a:pt x="4696816" y="3007808"/>
                  <a:pt x="4871884" y="3039513"/>
                  <a:pt x="5043507" y="3069840"/>
                </a:cubicBezTo>
                <a:cubicBezTo>
                  <a:pt x="5091065" y="2925098"/>
                  <a:pt x="5142069" y="2787938"/>
                  <a:pt x="5336436" y="2810683"/>
                </a:cubicBezTo>
                <a:cubicBezTo>
                  <a:pt x="5360560" y="2814129"/>
                  <a:pt x="5387441" y="2801034"/>
                  <a:pt x="5412942" y="2791384"/>
                </a:cubicBezTo>
                <a:cubicBezTo>
                  <a:pt x="5521154" y="2750030"/>
                  <a:pt x="5629366" y="2710053"/>
                  <a:pt x="5736199" y="2665941"/>
                </a:cubicBezTo>
                <a:cubicBezTo>
                  <a:pt x="5760323" y="2656292"/>
                  <a:pt x="5774108" y="2625965"/>
                  <a:pt x="5793406" y="2605288"/>
                </a:cubicBezTo>
                <a:cubicBezTo>
                  <a:pt x="5788582" y="2599084"/>
                  <a:pt x="5782379" y="2590814"/>
                  <a:pt x="5777554" y="2584610"/>
                </a:cubicBezTo>
                <a:cubicBezTo>
                  <a:pt x="5714143" y="2599084"/>
                  <a:pt x="5648665" y="2611491"/>
                  <a:pt x="5562509" y="2629411"/>
                </a:cubicBezTo>
                <a:cubicBezTo>
                  <a:pt x="5595593" y="2607356"/>
                  <a:pt x="5608689" y="2596328"/>
                  <a:pt x="5625920" y="2588057"/>
                </a:cubicBezTo>
                <a:cubicBezTo>
                  <a:pt x="5687952" y="2557730"/>
                  <a:pt x="5751363" y="2533606"/>
                  <a:pt x="5810638" y="2500522"/>
                </a:cubicBezTo>
                <a:cubicBezTo>
                  <a:pt x="5829936" y="2489494"/>
                  <a:pt x="5834761" y="2455721"/>
                  <a:pt x="5845789" y="2433665"/>
                </a:cubicBezTo>
                <a:cubicBezTo>
                  <a:pt x="5823733" y="2433665"/>
                  <a:pt x="5799610" y="2427462"/>
                  <a:pt x="5778932" y="2433665"/>
                </a:cubicBezTo>
                <a:cubicBezTo>
                  <a:pt x="5745849" y="2444693"/>
                  <a:pt x="5713454" y="2463992"/>
                  <a:pt x="5680370" y="2478466"/>
                </a:cubicBezTo>
                <a:cubicBezTo>
                  <a:pt x="5676924" y="2473642"/>
                  <a:pt x="5675546" y="2468817"/>
                  <a:pt x="5672099" y="2462614"/>
                </a:cubicBezTo>
                <a:cubicBezTo>
                  <a:pt x="5730685" y="2416434"/>
                  <a:pt x="5789960" y="2371633"/>
                  <a:pt x="5850614" y="2325454"/>
                </a:cubicBezTo>
                <a:cubicBezTo>
                  <a:pt x="5844411" y="2314426"/>
                  <a:pt x="5838207" y="2303398"/>
                  <a:pt x="5831315" y="2293748"/>
                </a:cubicBezTo>
                <a:cubicBezTo>
                  <a:pt x="5716900" y="2284099"/>
                  <a:pt x="5646597" y="2387486"/>
                  <a:pt x="5546656" y="2419191"/>
                </a:cubicBezTo>
                <a:cubicBezTo>
                  <a:pt x="5597661" y="2366809"/>
                  <a:pt x="5654868" y="2322008"/>
                  <a:pt x="5707251" y="2273071"/>
                </a:cubicBezTo>
                <a:cubicBezTo>
                  <a:pt x="5724482" y="2257219"/>
                  <a:pt x="5727928" y="2226892"/>
                  <a:pt x="5738956" y="2202768"/>
                </a:cubicBezTo>
                <a:cubicBezTo>
                  <a:pt x="5710008" y="2204146"/>
                  <a:pt x="5675546" y="2194497"/>
                  <a:pt x="5656247" y="2208971"/>
                </a:cubicBezTo>
                <a:cubicBezTo>
                  <a:pt x="5595593" y="2250326"/>
                  <a:pt x="5541832" y="2302709"/>
                  <a:pt x="5484624" y="2348888"/>
                </a:cubicBezTo>
                <a:cubicBezTo>
                  <a:pt x="5441891" y="2384040"/>
                  <a:pt x="5400536" y="2430219"/>
                  <a:pt x="5333679" y="2398514"/>
                </a:cubicBezTo>
                <a:cubicBezTo>
                  <a:pt x="5373656" y="2248947"/>
                  <a:pt x="5364006" y="2194497"/>
                  <a:pt x="5303353" y="2164859"/>
                </a:cubicBezTo>
                <a:cubicBezTo>
                  <a:pt x="5253727" y="2284099"/>
                  <a:pt x="5207547" y="2406785"/>
                  <a:pt x="5153786" y="2524646"/>
                </a:cubicBezTo>
                <a:cubicBezTo>
                  <a:pt x="5142758" y="2550148"/>
                  <a:pt x="5101403" y="2575650"/>
                  <a:pt x="5072455" y="2579096"/>
                </a:cubicBezTo>
                <a:cubicBezTo>
                  <a:pt x="4984921" y="2585300"/>
                  <a:pt x="4897386" y="2582543"/>
                  <a:pt x="4809852" y="2582543"/>
                </a:cubicBezTo>
                <a:cubicBezTo>
                  <a:pt x="4779525" y="2582543"/>
                  <a:pt x="4749198" y="2582543"/>
                  <a:pt x="4718872" y="2581164"/>
                </a:cubicBezTo>
                <a:cubicBezTo>
                  <a:pt x="4665110" y="2579786"/>
                  <a:pt x="4609282" y="2570136"/>
                  <a:pt x="4554831" y="2576339"/>
                </a:cubicBezTo>
                <a:cubicBezTo>
                  <a:pt x="4499002" y="2584610"/>
                  <a:pt x="4435591" y="2536363"/>
                  <a:pt x="4438349" y="2482602"/>
                </a:cubicBezTo>
                <a:cubicBezTo>
                  <a:pt x="4446620" y="2350267"/>
                  <a:pt x="4452823" y="2218621"/>
                  <a:pt x="4459026" y="2087664"/>
                </a:cubicBezTo>
                <a:cubicBezTo>
                  <a:pt x="4462472" y="2014604"/>
                  <a:pt x="4474878" y="1939476"/>
                  <a:pt x="4462472" y="1867794"/>
                </a:cubicBezTo>
                <a:cubicBezTo>
                  <a:pt x="4430767" y="1676873"/>
                  <a:pt x="4387344" y="1487330"/>
                  <a:pt x="4349436" y="1296409"/>
                </a:cubicBezTo>
                <a:cubicBezTo>
                  <a:pt x="4330137" y="1197847"/>
                  <a:pt x="4357707" y="1172345"/>
                  <a:pt x="4452823" y="1175791"/>
                </a:cubicBezTo>
                <a:cubicBezTo>
                  <a:pt x="4572062" y="1179237"/>
                  <a:pt x="4602389" y="1146843"/>
                  <a:pt x="4653393" y="1037252"/>
                </a:cubicBezTo>
                <a:cubicBezTo>
                  <a:pt x="4683720" y="971774"/>
                  <a:pt x="4725075" y="902160"/>
                  <a:pt x="4818813" y="900093"/>
                </a:cubicBezTo>
                <a:cubicBezTo>
                  <a:pt x="4820191" y="887686"/>
                  <a:pt x="4827083" y="873212"/>
                  <a:pt x="4823637" y="862184"/>
                </a:cubicBezTo>
                <a:cubicBezTo>
                  <a:pt x="4794689" y="758797"/>
                  <a:pt x="4806406" y="656789"/>
                  <a:pt x="4827083" y="553402"/>
                </a:cubicBezTo>
                <a:cubicBezTo>
                  <a:pt x="4836733" y="503776"/>
                  <a:pt x="4827083" y="451393"/>
                  <a:pt x="4842936" y="405214"/>
                </a:cubicBezTo>
                <a:cubicBezTo>
                  <a:pt x="4878088" y="297002"/>
                  <a:pt x="4858789" y="203265"/>
                  <a:pt x="4763673" y="143989"/>
                </a:cubicBezTo>
                <a:cubicBezTo>
                  <a:pt x="4679585" y="91607"/>
                  <a:pt x="4588604" y="45427"/>
                  <a:pt x="4494867" y="15100"/>
                </a:cubicBezTo>
                <a:cubicBezTo>
                  <a:pt x="4390101" y="-20051"/>
                  <a:pt x="4291539" y="8897"/>
                  <a:pt x="4197112" y="73686"/>
                </a:cubicBezTo>
                <a:cubicBezTo>
                  <a:pt x="4092347" y="146746"/>
                  <a:pt x="4050992" y="259783"/>
                  <a:pt x="4009637" y="367994"/>
                </a:cubicBezTo>
                <a:cubicBezTo>
                  <a:pt x="3966904" y="479652"/>
                  <a:pt x="3946226" y="598892"/>
                  <a:pt x="3992406" y="724335"/>
                </a:cubicBezTo>
                <a:cubicBezTo>
                  <a:pt x="3981378" y="733984"/>
                  <a:pt x="3963458" y="748458"/>
                  <a:pt x="3947605" y="760865"/>
                </a:cubicBezTo>
                <a:cubicBezTo>
                  <a:pt x="3778740" y="609920"/>
                  <a:pt x="3525786" y="573390"/>
                  <a:pt x="3396897" y="705036"/>
                </a:cubicBezTo>
                <a:cubicBezTo>
                  <a:pt x="3301092" y="803598"/>
                  <a:pt x="3181852" y="776717"/>
                  <a:pt x="3078465" y="800841"/>
                </a:cubicBezTo>
                <a:cubicBezTo>
                  <a:pt x="2946130" y="831168"/>
                  <a:pt x="2801389" y="802220"/>
                  <a:pt x="2664918" y="810491"/>
                </a:cubicBezTo>
                <a:cubicBezTo>
                  <a:pt x="2606332" y="813937"/>
                  <a:pt x="2531204" y="831168"/>
                  <a:pt x="2494674" y="872523"/>
                </a:cubicBezTo>
                <a:cubicBezTo>
                  <a:pt x="2353379" y="1025535"/>
                  <a:pt x="2222422" y="1187508"/>
                  <a:pt x="2092154" y="1350170"/>
                </a:cubicBezTo>
                <a:cubicBezTo>
                  <a:pt x="1972914" y="1498358"/>
                  <a:pt x="1858500" y="1647925"/>
                  <a:pt x="1743395" y="1800248"/>
                </a:cubicBezTo>
                <a:cubicBezTo>
                  <a:pt x="1732368" y="1814722"/>
                  <a:pt x="1735124" y="1847806"/>
                  <a:pt x="1744774" y="1865726"/>
                </a:cubicBezTo>
                <a:cubicBezTo>
                  <a:pt x="1755802" y="1887782"/>
                  <a:pt x="1777858" y="1907081"/>
                  <a:pt x="1800603" y="1921555"/>
                </a:cubicBezTo>
                <a:cubicBezTo>
                  <a:pt x="1841958" y="1950504"/>
                  <a:pt x="1843336" y="1976006"/>
                  <a:pt x="1805428" y="2005644"/>
                </a:cubicBezTo>
                <a:cubicBezTo>
                  <a:pt x="1749599" y="2051823"/>
                  <a:pt x="1693770" y="2098003"/>
                  <a:pt x="1636562" y="2145561"/>
                </a:cubicBezTo>
                <a:cubicBezTo>
                  <a:pt x="1563502" y="1995994"/>
                  <a:pt x="1482171" y="1856077"/>
                  <a:pt x="1423585" y="1706511"/>
                </a:cubicBezTo>
                <a:cubicBezTo>
                  <a:pt x="1385677" y="1612773"/>
                  <a:pt x="1326401" y="1550741"/>
                  <a:pt x="1243692" y="1507318"/>
                </a:cubicBezTo>
                <a:cubicBezTo>
                  <a:pt x="1208540" y="1531442"/>
                  <a:pt x="1173389" y="1554876"/>
                  <a:pt x="1138926" y="1577622"/>
                </a:cubicBezTo>
                <a:cubicBezTo>
                  <a:pt x="760530" y="1805073"/>
                  <a:pt x="387648" y="2035970"/>
                  <a:pt x="18901" y="2269625"/>
                </a:cubicBezTo>
                <a:cubicBezTo>
                  <a:pt x="4427" y="2279274"/>
                  <a:pt x="-5222" y="2317183"/>
                  <a:pt x="3049" y="2335103"/>
                </a:cubicBezTo>
                <a:cubicBezTo>
                  <a:pt x="31308" y="2410231"/>
                  <a:pt x="71284" y="2480534"/>
                  <a:pt x="104368" y="2552216"/>
                </a:cubicBezTo>
                <a:lnTo>
                  <a:pt x="104368" y="2552216"/>
                </a:lnTo>
                <a:close/>
                <a:moveTo>
                  <a:pt x="1692391" y="2187605"/>
                </a:moveTo>
                <a:cubicBezTo>
                  <a:pt x="1698594" y="2191051"/>
                  <a:pt x="1704798" y="2193808"/>
                  <a:pt x="1711690" y="2198633"/>
                </a:cubicBezTo>
                <a:cubicBezTo>
                  <a:pt x="1762694" y="2305466"/>
                  <a:pt x="1813699" y="2411610"/>
                  <a:pt x="1867460" y="2526714"/>
                </a:cubicBezTo>
                <a:cubicBezTo>
                  <a:pt x="1868838" y="2525335"/>
                  <a:pt x="1851607" y="2537742"/>
                  <a:pt x="1822659" y="2557041"/>
                </a:cubicBezTo>
                <a:cubicBezTo>
                  <a:pt x="1773033" y="2453654"/>
                  <a:pt x="1725475" y="2356470"/>
                  <a:pt x="1681363" y="2256529"/>
                </a:cubicBezTo>
                <a:cubicBezTo>
                  <a:pt x="1673782" y="2238609"/>
                  <a:pt x="1687567" y="2210350"/>
                  <a:pt x="1692391" y="2187605"/>
                </a:cubicBezTo>
                <a:lnTo>
                  <a:pt x="1692391" y="2187605"/>
                </a:lnTo>
                <a:close/>
              </a:path>
            </a:pathLst>
          </a:custGeom>
          <a:solidFill>
            <a:schemeClr val="accent3"/>
          </a:solidFill>
          <a:ln w="68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B2BA4-1F39-4DE8-ADC8-2B701BD2233B}"/>
              </a:ext>
            </a:extLst>
          </p:cNvPr>
          <p:cNvGrpSpPr/>
          <p:nvPr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DFBE825-22EF-4EED-84E0-15531A5BB7BD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7FD50C1-E2B8-4A31-B877-9876DE8E7B82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84C27EA-630D-4534-BE82-EE776F053EBB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86A33A-B77A-46C7-8160-BF7F3D5378B7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FEF814A-9442-4241-A526-3862B16662FA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366C5E-8308-42AE-B329-874A2B990675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253FD53-7873-4041-A915-0AB5865915B0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" name="Group 20">
            <a:extLst>
              <a:ext uri="{FF2B5EF4-FFF2-40B4-BE49-F238E27FC236}">
                <a16:creationId xmlns:a16="http://schemas.microsoft.com/office/drawing/2014/main" id="{2E617B19-36A5-4821-A392-FF0F7BD7EC8B}"/>
              </a:ext>
            </a:extLst>
          </p:cNvPr>
          <p:cNvGrpSpPr/>
          <p:nvPr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14" name="Rounded Rectangle 21">
              <a:extLst>
                <a:ext uri="{FF2B5EF4-FFF2-40B4-BE49-F238E27FC236}">
                  <a16:creationId xmlns:a16="http://schemas.microsoft.com/office/drawing/2014/main" id="{2E86A04C-45A6-49D1-ABF1-1F87AB2989C4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E53A9054-7BA6-4812-AEEE-3EBDD6CDBFF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99404FCF-FDE8-410C-9EB0-2765792D470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7" name="Oval 24">
                <a:extLst>
                  <a:ext uri="{FF2B5EF4-FFF2-40B4-BE49-F238E27FC236}">
                    <a16:creationId xmlns:a16="http://schemas.microsoft.com/office/drawing/2014/main" id="{24B7B31C-CCD8-431A-AC52-8616F5D7646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8" name="Rounded Rectangle 25">
                <a:extLst>
                  <a:ext uri="{FF2B5EF4-FFF2-40B4-BE49-F238E27FC236}">
                    <a16:creationId xmlns:a16="http://schemas.microsoft.com/office/drawing/2014/main" id="{A11B22D1-26DC-47AD-9923-55FDE1EB295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B6EC34-C290-498D-A2AE-12F8B54C9F4D}"/>
              </a:ext>
            </a:extLst>
          </p:cNvPr>
          <p:cNvGrpSpPr/>
          <p:nvPr/>
        </p:nvGrpSpPr>
        <p:grpSpPr>
          <a:xfrm>
            <a:off x="471094" y="1883037"/>
            <a:ext cx="5141550" cy="3825533"/>
            <a:chOff x="1210933" y="1907281"/>
            <a:chExt cx="5141550" cy="382553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012F5C-8579-4797-927F-1208BD5BACC9}"/>
                </a:ext>
              </a:extLst>
            </p:cNvPr>
            <p:cNvGrpSpPr/>
            <p:nvPr/>
          </p:nvGrpSpPr>
          <p:grpSpPr>
            <a:xfrm>
              <a:off x="1210933" y="1907281"/>
              <a:ext cx="5141550" cy="3825533"/>
              <a:chOff x="4733216" y="3486970"/>
              <a:chExt cx="7836692" cy="5830833"/>
            </a:xfrm>
            <a:solidFill>
              <a:schemeClr val="accent1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184AE30-2FA3-47C6-9C57-26F9E2355A52}"/>
                  </a:ext>
                </a:extLst>
              </p:cNvPr>
              <p:cNvSpPr/>
              <p:nvPr/>
            </p:nvSpPr>
            <p:spPr>
              <a:xfrm rot="5400000">
                <a:off x="6801154" y="2120167"/>
                <a:ext cx="4401951" cy="7135557"/>
              </a:xfrm>
              <a:custGeom>
                <a:avLst/>
                <a:gdLst>
                  <a:gd name="connsiteX0" fmla="*/ 1574201 w 4401951"/>
                  <a:gd name="connsiteY0" fmla="*/ 1307005 h 7135557"/>
                  <a:gd name="connsiteX1" fmla="*/ 1595137 w 4401951"/>
                  <a:gd name="connsiteY1" fmla="*/ 1308799 h 7135557"/>
                  <a:gd name="connsiteX2" fmla="*/ 1596178 w 4401951"/>
                  <a:gd name="connsiteY2" fmla="*/ 1307005 h 7135557"/>
                  <a:gd name="connsiteX3" fmla="*/ 1292196 w 4401951"/>
                  <a:gd name="connsiteY3" fmla="*/ 1246107 h 7135557"/>
                  <a:gd name="connsiteX4" fmla="*/ 1354627 w 4401951"/>
                  <a:gd name="connsiteY4" fmla="*/ 1145598 h 7135557"/>
                  <a:gd name="connsiteX5" fmla="*/ 1392692 w 4401951"/>
                  <a:gd name="connsiteY5" fmla="*/ 1097590 h 7135557"/>
                  <a:gd name="connsiteX6" fmla="*/ 1392692 w 4401951"/>
                  <a:gd name="connsiteY6" fmla="*/ 698917 h 7135557"/>
                  <a:gd name="connsiteX7" fmla="*/ 10305 w 4401951"/>
                  <a:gd name="connsiteY7" fmla="*/ 1963449 h 7135557"/>
                  <a:gd name="connsiteX8" fmla="*/ 243210 w 4401951"/>
                  <a:gd name="connsiteY8" fmla="*/ 1270953 h 7135557"/>
                  <a:gd name="connsiteX9" fmla="*/ 521312 w 4401951"/>
                  <a:gd name="connsiteY9" fmla="*/ 2463671 h 7135557"/>
                  <a:gd name="connsiteX10" fmla="*/ 1032923 w 4401951"/>
                  <a:gd name="connsiteY10" fmla="*/ 24092 h 7135557"/>
                  <a:gd name="connsiteX11" fmla="*/ 1044438 w 4401951"/>
                  <a:gd name="connsiteY11" fmla="*/ 0 h 7135557"/>
                  <a:gd name="connsiteX12" fmla="*/ 1093672 w 4401951"/>
                  <a:gd name="connsiteY12" fmla="*/ 664478 h 7135557"/>
                  <a:gd name="connsiteX13" fmla="*/ 1143670 w 4401951"/>
                  <a:gd name="connsiteY13" fmla="*/ 593153 h 7135557"/>
                  <a:gd name="connsiteX14" fmla="*/ 1389562 w 4401951"/>
                  <a:gd name="connsiteY14" fmla="*/ 359293 h 7135557"/>
                  <a:gd name="connsiteX15" fmla="*/ 1230812 w 4401951"/>
                  <a:gd name="connsiteY15" fmla="*/ 1223676 h 7135557"/>
                  <a:gd name="connsiteX16" fmla="*/ 1377075 w 4401951"/>
                  <a:gd name="connsiteY16" fmla="*/ 659632 h 7135557"/>
                  <a:gd name="connsiteX17" fmla="*/ 1392692 w 4401951"/>
                  <a:gd name="connsiteY17" fmla="*/ 617304 h 7135557"/>
                  <a:gd name="connsiteX18" fmla="*/ 1392692 w 4401951"/>
                  <a:gd name="connsiteY18" fmla="*/ 391528 h 7135557"/>
                  <a:gd name="connsiteX19" fmla="*/ 1418889 w 4401951"/>
                  <a:gd name="connsiteY19" fmla="*/ 509430 h 7135557"/>
                  <a:gd name="connsiteX20" fmla="*/ 1422175 w 4401951"/>
                  <a:gd name="connsiteY20" fmla="*/ 537401 h 7135557"/>
                  <a:gd name="connsiteX21" fmla="*/ 1422535 w 4401951"/>
                  <a:gd name="connsiteY21" fmla="*/ 536423 h 7135557"/>
                  <a:gd name="connsiteX22" fmla="*/ 1422245 w 4401951"/>
                  <a:gd name="connsiteY22" fmla="*/ 538004 h 7135557"/>
                  <a:gd name="connsiteX23" fmla="*/ 1447174 w 4401951"/>
                  <a:gd name="connsiteY23" fmla="*/ 750227 h 7135557"/>
                  <a:gd name="connsiteX24" fmla="*/ 1448990 w 4401951"/>
                  <a:gd name="connsiteY24" fmla="*/ 775589 h 7135557"/>
                  <a:gd name="connsiteX25" fmla="*/ 1465396 w 4401951"/>
                  <a:gd name="connsiteY25" fmla="*/ 822804 h 7135557"/>
                  <a:gd name="connsiteX26" fmla="*/ 1504879 w 4401951"/>
                  <a:gd name="connsiteY26" fmla="*/ 989383 h 7135557"/>
                  <a:gd name="connsiteX27" fmla="*/ 1525291 w 4401951"/>
                  <a:gd name="connsiteY27" fmla="*/ 962032 h 7135557"/>
                  <a:gd name="connsiteX28" fmla="*/ 1586713 w 4401951"/>
                  <a:gd name="connsiteY28" fmla="*/ 781661 h 7135557"/>
                  <a:gd name="connsiteX29" fmla="*/ 1588900 w 4401951"/>
                  <a:gd name="connsiteY29" fmla="*/ 742775 h 7135557"/>
                  <a:gd name="connsiteX30" fmla="*/ 1547037 w 4401951"/>
                  <a:gd name="connsiteY30" fmla="*/ 655005 h 7135557"/>
                  <a:gd name="connsiteX31" fmla="*/ 1482690 w 4401951"/>
                  <a:gd name="connsiteY31" fmla="*/ 547744 h 7135557"/>
                  <a:gd name="connsiteX32" fmla="*/ 1587215 w 4401951"/>
                  <a:gd name="connsiteY32" fmla="*/ 625548 h 7135557"/>
                  <a:gd name="connsiteX33" fmla="*/ 1582482 w 4401951"/>
                  <a:gd name="connsiteY33" fmla="*/ 574855 h 7135557"/>
                  <a:gd name="connsiteX34" fmla="*/ 1467846 w 4401951"/>
                  <a:gd name="connsiteY34" fmla="*/ 238210 h 7135557"/>
                  <a:gd name="connsiteX35" fmla="*/ 1861129 w 4401951"/>
                  <a:gd name="connsiteY35" fmla="*/ 883588 h 7135557"/>
                  <a:gd name="connsiteX36" fmla="*/ 1867608 w 4401951"/>
                  <a:gd name="connsiteY36" fmla="*/ 952388 h 7135557"/>
                  <a:gd name="connsiteX37" fmla="*/ 1901281 w 4401951"/>
                  <a:gd name="connsiteY37" fmla="*/ 1014707 h 7135557"/>
                  <a:gd name="connsiteX38" fmla="*/ 1931966 w 4401951"/>
                  <a:gd name="connsiteY38" fmla="*/ 1099383 h 7135557"/>
                  <a:gd name="connsiteX39" fmla="*/ 1935528 w 4401951"/>
                  <a:gd name="connsiteY39" fmla="*/ 1036077 h 7135557"/>
                  <a:gd name="connsiteX40" fmla="*/ 1810993 w 4401951"/>
                  <a:gd name="connsiteY40" fmla="*/ 593384 h 7135557"/>
                  <a:gd name="connsiteX41" fmla="*/ 2043828 w 4401951"/>
                  <a:gd name="connsiteY41" fmla="*/ 843442 h 7135557"/>
                  <a:gd name="connsiteX42" fmla="*/ 2112308 w 4401951"/>
                  <a:gd name="connsiteY42" fmla="*/ 960153 h 7135557"/>
                  <a:gd name="connsiteX43" fmla="*/ 2183813 w 4401951"/>
                  <a:gd name="connsiteY43" fmla="*/ 879627 h 7135557"/>
                  <a:gd name="connsiteX44" fmla="*/ 2714982 w 4401951"/>
                  <a:gd name="connsiteY44" fmla="*/ 21558 h 7135557"/>
                  <a:gd name="connsiteX45" fmla="*/ 1715073 w 4401951"/>
                  <a:gd name="connsiteY45" fmla="*/ 2645841 h 7135557"/>
                  <a:gd name="connsiteX46" fmla="*/ 2784794 w 4401951"/>
                  <a:gd name="connsiteY46" fmla="*/ 1156569 h 7135557"/>
                  <a:gd name="connsiteX47" fmla="*/ 1969674 w 4401951"/>
                  <a:gd name="connsiteY47" fmla="*/ 3737766 h 7135557"/>
                  <a:gd name="connsiteX48" fmla="*/ 2540919 w 4401951"/>
                  <a:gd name="connsiteY48" fmla="*/ 3073208 h 7135557"/>
                  <a:gd name="connsiteX49" fmla="*/ 2241680 w 4401951"/>
                  <a:gd name="connsiteY49" fmla="*/ 4524527 h 7135557"/>
                  <a:gd name="connsiteX50" fmla="*/ 2635972 w 4401951"/>
                  <a:gd name="connsiteY50" fmla="*/ 3936651 h 7135557"/>
                  <a:gd name="connsiteX51" fmla="*/ 2980221 w 4401951"/>
                  <a:gd name="connsiteY51" fmla="*/ 4653430 h 7135557"/>
                  <a:gd name="connsiteX52" fmla="*/ 2724238 w 4401951"/>
                  <a:gd name="connsiteY52" fmla="*/ 5226768 h 7135557"/>
                  <a:gd name="connsiteX53" fmla="*/ 3269110 w 4401951"/>
                  <a:gd name="connsiteY53" fmla="*/ 4904889 h 7135557"/>
                  <a:gd name="connsiteX54" fmla="*/ 4062237 w 4401951"/>
                  <a:gd name="connsiteY54" fmla="*/ 6863126 h 7135557"/>
                  <a:gd name="connsiteX55" fmla="*/ 1163872 w 4401951"/>
                  <a:gd name="connsiteY55" fmla="*/ 2381077 h 7135557"/>
                  <a:gd name="connsiteX56" fmla="*/ 1171818 w 4401951"/>
                  <a:gd name="connsiteY56" fmla="*/ 2187765 h 7135557"/>
                  <a:gd name="connsiteX57" fmla="*/ 1165562 w 4401951"/>
                  <a:gd name="connsiteY57" fmla="*/ 2187901 h 7135557"/>
                  <a:gd name="connsiteX58" fmla="*/ 1159676 w 4401951"/>
                  <a:gd name="connsiteY58" fmla="*/ 2158334 h 7135557"/>
                  <a:gd name="connsiteX59" fmla="*/ 1140976 w 4401951"/>
                  <a:gd name="connsiteY59" fmla="*/ 2015351 h 7135557"/>
                  <a:gd name="connsiteX60" fmla="*/ 1134897 w 4401951"/>
                  <a:gd name="connsiteY60" fmla="*/ 1881299 h 7135557"/>
                  <a:gd name="connsiteX61" fmla="*/ 1113671 w 4401951"/>
                  <a:gd name="connsiteY61" fmla="*/ 2032179 h 7135557"/>
                  <a:gd name="connsiteX62" fmla="*/ 4401951 w 4401951"/>
                  <a:gd name="connsiteY62" fmla="*/ 7116709 h 7135557"/>
                  <a:gd name="connsiteX63" fmla="*/ 820316 w 4401951"/>
                  <a:gd name="connsiteY63" fmla="*/ 6024940 h 7135557"/>
                  <a:gd name="connsiteX64" fmla="*/ 1563906 w 4401951"/>
                  <a:gd name="connsiteY64" fmla="*/ 6099531 h 7135557"/>
                  <a:gd name="connsiteX65" fmla="*/ 162104 w 4401951"/>
                  <a:gd name="connsiteY65" fmla="*/ 4265506 h 7135557"/>
                  <a:gd name="connsiteX66" fmla="*/ 884894 w 4401951"/>
                  <a:gd name="connsiteY66" fmla="*/ 4858595 h 7135557"/>
                  <a:gd name="connsiteX67" fmla="*/ 59825 w 4401951"/>
                  <a:gd name="connsiteY67" fmla="*/ 3067213 h 7135557"/>
                  <a:gd name="connsiteX68" fmla="*/ 601746 w 4401951"/>
                  <a:gd name="connsiteY68" fmla="*/ 3720191 h 7135557"/>
                  <a:gd name="connsiteX69" fmla="*/ 10305 w 4401951"/>
                  <a:gd name="connsiteY69" fmla="*/ 1963449 h 7135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401951" h="7135557">
                    <a:moveTo>
                      <a:pt x="1574201" y="1307005"/>
                    </a:moveTo>
                    <a:lnTo>
                      <a:pt x="1595137" y="1308799"/>
                    </a:lnTo>
                    <a:lnTo>
                      <a:pt x="1596178" y="1307005"/>
                    </a:lnTo>
                    <a:close/>
                    <a:moveTo>
                      <a:pt x="1292196" y="1246107"/>
                    </a:moveTo>
                    <a:lnTo>
                      <a:pt x="1354627" y="1145598"/>
                    </a:lnTo>
                    <a:lnTo>
                      <a:pt x="1392692" y="1097590"/>
                    </a:lnTo>
                    <a:lnTo>
                      <a:pt x="1392692" y="698917"/>
                    </a:lnTo>
                    <a:close/>
                    <a:moveTo>
                      <a:pt x="10305" y="1963449"/>
                    </a:moveTo>
                    <a:cubicBezTo>
                      <a:pt x="35305" y="1737141"/>
                      <a:pt x="107341" y="1504847"/>
                      <a:pt x="243210" y="1270953"/>
                    </a:cubicBezTo>
                    <a:cubicBezTo>
                      <a:pt x="169779" y="1766302"/>
                      <a:pt x="247539" y="2226400"/>
                      <a:pt x="521312" y="2463671"/>
                    </a:cubicBezTo>
                    <a:cubicBezTo>
                      <a:pt x="290444" y="1194996"/>
                      <a:pt x="254291" y="837377"/>
                      <a:pt x="1032923" y="24092"/>
                    </a:cubicBezTo>
                    <a:cubicBezTo>
                      <a:pt x="1038793" y="11284"/>
                      <a:pt x="1042539" y="3412"/>
                      <a:pt x="1044438" y="0"/>
                    </a:cubicBezTo>
                    <a:lnTo>
                      <a:pt x="1093672" y="664478"/>
                    </a:lnTo>
                    <a:lnTo>
                      <a:pt x="1143670" y="593153"/>
                    </a:lnTo>
                    <a:cubicBezTo>
                      <a:pt x="1210644" y="509720"/>
                      <a:pt x="1291811" y="431141"/>
                      <a:pt x="1389562" y="359293"/>
                    </a:cubicBezTo>
                    <a:cubicBezTo>
                      <a:pt x="1199332" y="664152"/>
                      <a:pt x="1118671" y="989135"/>
                      <a:pt x="1230812" y="1223676"/>
                    </a:cubicBezTo>
                    <a:cubicBezTo>
                      <a:pt x="1283709" y="998470"/>
                      <a:pt x="1328298" y="814214"/>
                      <a:pt x="1377075" y="659632"/>
                    </a:cubicBezTo>
                    <a:lnTo>
                      <a:pt x="1392692" y="617304"/>
                    </a:lnTo>
                    <a:lnTo>
                      <a:pt x="1392692" y="391528"/>
                    </a:lnTo>
                    <a:lnTo>
                      <a:pt x="1418889" y="509430"/>
                    </a:lnTo>
                    <a:lnTo>
                      <a:pt x="1422175" y="537401"/>
                    </a:lnTo>
                    <a:lnTo>
                      <a:pt x="1422535" y="536423"/>
                    </a:lnTo>
                    <a:cubicBezTo>
                      <a:pt x="1422439" y="536949"/>
                      <a:pt x="1422342" y="537477"/>
                      <a:pt x="1422245" y="538004"/>
                    </a:cubicBezTo>
                    <a:lnTo>
                      <a:pt x="1447174" y="750227"/>
                    </a:lnTo>
                    <a:lnTo>
                      <a:pt x="1448990" y="775589"/>
                    </a:lnTo>
                    <a:lnTo>
                      <a:pt x="1465396" y="822804"/>
                    </a:lnTo>
                    <a:lnTo>
                      <a:pt x="1504879" y="989383"/>
                    </a:lnTo>
                    <a:lnTo>
                      <a:pt x="1525291" y="962032"/>
                    </a:lnTo>
                    <a:cubicBezTo>
                      <a:pt x="1557458" y="907490"/>
                      <a:pt x="1577556" y="846778"/>
                      <a:pt x="1586713" y="781661"/>
                    </a:cubicBezTo>
                    <a:cubicBezTo>
                      <a:pt x="1587442" y="768698"/>
                      <a:pt x="1588171" y="755737"/>
                      <a:pt x="1588900" y="742775"/>
                    </a:cubicBezTo>
                    <a:lnTo>
                      <a:pt x="1547037" y="655005"/>
                    </a:lnTo>
                    <a:cubicBezTo>
                      <a:pt x="1527714" y="619152"/>
                      <a:pt x="1506210" y="583330"/>
                      <a:pt x="1482690" y="547744"/>
                    </a:cubicBezTo>
                    <a:lnTo>
                      <a:pt x="1587215" y="625548"/>
                    </a:lnTo>
                    <a:lnTo>
                      <a:pt x="1582482" y="574855"/>
                    </a:lnTo>
                    <a:cubicBezTo>
                      <a:pt x="1565083" y="466606"/>
                      <a:pt x="1525602" y="352408"/>
                      <a:pt x="1467846" y="238210"/>
                    </a:cubicBezTo>
                    <a:cubicBezTo>
                      <a:pt x="1710374" y="439406"/>
                      <a:pt x="1825116" y="661256"/>
                      <a:pt x="1861129" y="883588"/>
                    </a:cubicBezTo>
                    <a:lnTo>
                      <a:pt x="1867608" y="952388"/>
                    </a:lnTo>
                    <a:lnTo>
                      <a:pt x="1901281" y="1014707"/>
                    </a:lnTo>
                    <a:lnTo>
                      <a:pt x="1931966" y="1099383"/>
                    </a:lnTo>
                    <a:lnTo>
                      <a:pt x="1935528" y="1036077"/>
                    </a:lnTo>
                    <a:cubicBezTo>
                      <a:pt x="1932520" y="897911"/>
                      <a:pt x="1887999" y="745647"/>
                      <a:pt x="1810993" y="593384"/>
                    </a:cubicBezTo>
                    <a:cubicBezTo>
                      <a:pt x="1908003" y="673863"/>
                      <a:pt x="1984569" y="757646"/>
                      <a:pt x="2043828" y="843442"/>
                    </a:cubicBezTo>
                    <a:lnTo>
                      <a:pt x="2112308" y="960153"/>
                    </a:lnTo>
                    <a:lnTo>
                      <a:pt x="2183813" y="879627"/>
                    </a:lnTo>
                    <a:cubicBezTo>
                      <a:pt x="2322640" y="717571"/>
                      <a:pt x="2486557" y="489948"/>
                      <a:pt x="2714982" y="21558"/>
                    </a:cubicBezTo>
                    <a:cubicBezTo>
                      <a:pt x="3240019" y="1209833"/>
                      <a:pt x="1631771" y="1832795"/>
                      <a:pt x="1715073" y="2645841"/>
                    </a:cubicBezTo>
                    <a:cubicBezTo>
                      <a:pt x="2045535" y="2037427"/>
                      <a:pt x="2319419" y="1566185"/>
                      <a:pt x="2784794" y="1156569"/>
                    </a:cubicBezTo>
                    <a:cubicBezTo>
                      <a:pt x="3117678" y="2938725"/>
                      <a:pt x="2267144" y="2835936"/>
                      <a:pt x="1969674" y="3737766"/>
                    </a:cubicBezTo>
                    <a:cubicBezTo>
                      <a:pt x="2204132" y="3553211"/>
                      <a:pt x="2311509" y="3203451"/>
                      <a:pt x="2540919" y="3073208"/>
                    </a:cubicBezTo>
                    <a:cubicBezTo>
                      <a:pt x="2781764" y="3802291"/>
                      <a:pt x="2294248" y="3762456"/>
                      <a:pt x="2241680" y="4524527"/>
                    </a:cubicBezTo>
                    <a:lnTo>
                      <a:pt x="2635972" y="3936651"/>
                    </a:lnTo>
                    <a:cubicBezTo>
                      <a:pt x="2747761" y="4010954"/>
                      <a:pt x="2965511" y="4438411"/>
                      <a:pt x="2980221" y="4653430"/>
                    </a:cubicBezTo>
                    <a:cubicBezTo>
                      <a:pt x="2994932" y="4868450"/>
                      <a:pt x="2868201" y="4856669"/>
                      <a:pt x="2724238" y="5226768"/>
                    </a:cubicBezTo>
                    <a:cubicBezTo>
                      <a:pt x="2879924" y="5084195"/>
                      <a:pt x="3180097" y="4801659"/>
                      <a:pt x="3269110" y="4904889"/>
                    </a:cubicBezTo>
                    <a:cubicBezTo>
                      <a:pt x="3572739" y="5194238"/>
                      <a:pt x="3288409" y="5620681"/>
                      <a:pt x="4062237" y="6863126"/>
                    </a:cubicBezTo>
                    <a:cubicBezTo>
                      <a:pt x="2180073" y="6016731"/>
                      <a:pt x="1166812" y="4088916"/>
                      <a:pt x="1163872" y="2381077"/>
                    </a:cubicBezTo>
                    <a:lnTo>
                      <a:pt x="1171818" y="2187765"/>
                    </a:lnTo>
                    <a:lnTo>
                      <a:pt x="1165562" y="2187901"/>
                    </a:lnTo>
                    <a:lnTo>
                      <a:pt x="1159676" y="2158334"/>
                    </a:lnTo>
                    <a:cubicBezTo>
                      <a:pt x="1151650" y="2111164"/>
                      <a:pt x="1145304" y="2063446"/>
                      <a:pt x="1140976" y="2015351"/>
                    </a:cubicBezTo>
                    <a:lnTo>
                      <a:pt x="1134897" y="1881299"/>
                    </a:lnTo>
                    <a:lnTo>
                      <a:pt x="1113671" y="2032179"/>
                    </a:lnTo>
                    <a:cubicBezTo>
                      <a:pt x="927929" y="3958603"/>
                      <a:pt x="2274745" y="6444895"/>
                      <a:pt x="4401951" y="7116709"/>
                    </a:cubicBezTo>
                    <a:cubicBezTo>
                      <a:pt x="2031981" y="7255286"/>
                      <a:pt x="1150032" y="6603410"/>
                      <a:pt x="820316" y="6024940"/>
                    </a:cubicBezTo>
                    <a:cubicBezTo>
                      <a:pt x="1359331" y="6159038"/>
                      <a:pt x="1370002" y="6176835"/>
                      <a:pt x="1563906" y="6099531"/>
                    </a:cubicBezTo>
                    <a:cubicBezTo>
                      <a:pt x="517037" y="5889014"/>
                      <a:pt x="393579" y="5232930"/>
                      <a:pt x="162104" y="4265506"/>
                    </a:cubicBezTo>
                    <a:cubicBezTo>
                      <a:pt x="342018" y="4353444"/>
                      <a:pt x="494429" y="4855174"/>
                      <a:pt x="884894" y="4858595"/>
                    </a:cubicBezTo>
                    <a:cubicBezTo>
                      <a:pt x="498053" y="4364291"/>
                      <a:pt x="-195081" y="3923696"/>
                      <a:pt x="59825" y="3067213"/>
                    </a:cubicBezTo>
                    <a:cubicBezTo>
                      <a:pt x="327943" y="3660046"/>
                      <a:pt x="203678" y="3405627"/>
                      <a:pt x="601746" y="3720191"/>
                    </a:cubicBezTo>
                    <a:cubicBezTo>
                      <a:pt x="283632" y="3267428"/>
                      <a:pt x="-64693" y="2642375"/>
                      <a:pt x="10305" y="19634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9FBBD4E-85D6-4669-B7E4-A9C3160E6DE6}"/>
                  </a:ext>
                </a:extLst>
              </p:cNvPr>
              <p:cNvSpPr/>
              <p:nvPr/>
            </p:nvSpPr>
            <p:spPr>
              <a:xfrm rot="1520710">
                <a:off x="4733216" y="7292574"/>
                <a:ext cx="678947" cy="2025229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FAB4DD-38CA-49A9-A6D4-43BE409A1AFB}"/>
                </a:ext>
              </a:extLst>
            </p:cNvPr>
            <p:cNvGrpSpPr/>
            <p:nvPr/>
          </p:nvGrpSpPr>
          <p:grpSpPr>
            <a:xfrm rot="74106" flipH="1">
              <a:off x="5717058" y="2916372"/>
              <a:ext cx="620178" cy="702830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84A0171-45BC-422F-8130-3EA3E6BF9EFF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19AA983-5A84-4DA6-85C3-4F8C3FE82B9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E54E47F-8CBE-4438-9242-5D37EA57427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E5F37A9-0AF0-445C-B4A4-EF67B840DE5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2B4CAD7-33F9-4AB2-AE18-C064213ABCF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D916C8C-5846-48AD-833C-0FA64E9B3CA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E0FF63B-4370-4284-AB18-F839BB7ABD4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207158F-C324-416D-9DF3-BB9FE1D7C249}"/>
                </a:ext>
              </a:extLst>
            </p:cNvPr>
            <p:cNvGrpSpPr/>
            <p:nvPr/>
          </p:nvGrpSpPr>
          <p:grpSpPr>
            <a:xfrm rot="74106" flipH="1">
              <a:off x="5561635" y="2326422"/>
              <a:ext cx="692740" cy="785062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772C921-2DE3-431A-B322-5D54A211B0AC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5BE1347-ECED-418F-8A00-67E9711DDB9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67338A8-98B6-40DE-AB54-D2EFEAAFF9E4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688C31-4A13-41C3-8462-3EAF908A2C4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3991599-028B-48B2-9667-D8C565195300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D0BE9F6-AA2B-4BE0-9A12-6627B0288D8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EB29291-1D56-418D-AC51-BA0E046C765A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B6EEF07B-B0E0-40C4-A0D3-5D61694061EE}"/>
              </a:ext>
            </a:extLst>
          </p:cNvPr>
          <p:cNvGrpSpPr/>
          <p:nvPr/>
        </p:nvGrpSpPr>
        <p:grpSpPr>
          <a:xfrm>
            <a:off x="4637287" y="851663"/>
            <a:ext cx="2421347" cy="2073192"/>
            <a:chOff x="8033817" y="581972"/>
            <a:chExt cx="2421347" cy="207319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08A84AF-4487-4497-9F42-D9827CD23C04}"/>
                </a:ext>
              </a:extLst>
            </p:cNvPr>
            <p:cNvGrpSpPr/>
            <p:nvPr/>
          </p:nvGrpSpPr>
          <p:grpSpPr>
            <a:xfrm rot="74106" flipH="1">
              <a:off x="9540184" y="581972"/>
              <a:ext cx="914980" cy="103692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9AB2E768-929F-4A31-A87D-11205CE924C3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90C852A-83CA-47C5-9474-A28E7939F7C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3148480A-BBB6-46E7-9AE8-6DB2EA4AEB6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ACEB1414-3040-4734-BCC4-1BF93024B99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87BB0CF3-EE4E-4DA3-BA70-1246CFEA797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924F542-51E4-4F74-96D5-460F548C235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77E800CE-19D5-40F3-866F-0AF12013B0A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FE74A6D-31D6-4C0F-8020-073B87554F38}"/>
                </a:ext>
              </a:extLst>
            </p:cNvPr>
            <p:cNvGrpSpPr/>
            <p:nvPr/>
          </p:nvGrpSpPr>
          <p:grpSpPr>
            <a:xfrm rot="74106" flipH="1">
              <a:off x="8033817" y="1142715"/>
              <a:ext cx="729540" cy="826767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861CD3B-42D1-4030-9879-AA698408B569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24BAE508-5CEE-43D5-81F5-AC4CD107E96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DC8B077-61AE-4CC3-BCA4-96BA0EAB7AA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9776CAEE-D177-45D1-A1F3-8AE11AF57E2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88B796C-97FA-46A4-8C86-29CE2F0407C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9851BC4-79ED-4B99-A3B1-F0E86EC4AB7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2F857D76-A074-48EC-8D74-B5FF676EE29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6E48AA5-0C51-45EF-A8F4-BF1F73CC475D}"/>
                </a:ext>
              </a:extLst>
            </p:cNvPr>
            <p:cNvGrpSpPr/>
            <p:nvPr/>
          </p:nvGrpSpPr>
          <p:grpSpPr>
            <a:xfrm rot="74106" flipH="1">
              <a:off x="8681776" y="1657379"/>
              <a:ext cx="553051" cy="626755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1580C922-6540-4517-9FB2-08CC939FE2C9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D52BB424-98B1-4C38-9DFD-7C54EA7B417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FB8FC3C6-CAF8-49C0-B4A0-8F202A2589C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4D71184-0B59-4216-A724-7C7B68D2DDF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9F08D714-2014-4A86-B8B4-3B2A541E7DE4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618FB406-9BC5-413A-87AC-52BF824BA93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F7DAF90-3A7A-42AA-8799-E603F3D636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C0483E0-E5BB-487C-97F2-7B7A508A879C}"/>
                </a:ext>
              </a:extLst>
            </p:cNvPr>
            <p:cNvGrpSpPr/>
            <p:nvPr/>
          </p:nvGrpSpPr>
          <p:grpSpPr>
            <a:xfrm rot="842146" flipH="1">
              <a:off x="8926432" y="1316779"/>
              <a:ext cx="590277" cy="406537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59E8A82-6AB6-4710-947A-D95D410B13B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754C3BD-C40C-4655-A8DD-902F498B999A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9EA7F83-761D-47C5-96DD-D48E8558E11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DB33BBD7-7D98-4DD8-8E71-8E52A3995A0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F86E0BA4-0939-49C9-A242-C466A187FAC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0285BED1-2200-4E7A-B005-F4408244D12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22E9931C-8D18-42CD-A40B-74F0884D967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30FF9B-202E-48B5-B20F-05940594F591}"/>
                </a:ext>
              </a:extLst>
            </p:cNvPr>
            <p:cNvGrpSpPr/>
            <p:nvPr/>
          </p:nvGrpSpPr>
          <p:grpSpPr>
            <a:xfrm rot="74106" flipH="1">
              <a:off x="9265177" y="1672286"/>
              <a:ext cx="793748" cy="899531"/>
              <a:chOff x="5365048" y="479821"/>
              <a:chExt cx="8036930" cy="9108010"/>
            </a:xfrm>
            <a:solidFill>
              <a:schemeClr val="accent1"/>
            </a:solidFill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8641E1C0-FD4B-45B4-8798-34515484FF03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CFE0DB8-D70A-4B42-9267-6F7B3CF170C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7F67730-8286-4A43-A545-C4007F254F3A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8063510-4A9D-4EDE-9F67-320E4683520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3EC4D74-6E84-42E4-BD34-DD0847C2072E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A8575D6-DD83-4903-A49B-3CE81C66C068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2A9DE5B-D131-478A-88AC-5335745DC80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76CDEE8-D12C-4F17-A61B-8CF97D39ACC3}"/>
                </a:ext>
              </a:extLst>
            </p:cNvPr>
            <p:cNvGrpSpPr/>
            <p:nvPr/>
          </p:nvGrpSpPr>
          <p:grpSpPr>
            <a:xfrm rot="20759991" flipH="1">
              <a:off x="8833420" y="2362509"/>
              <a:ext cx="424926" cy="292655"/>
              <a:chOff x="3667032" y="1708483"/>
              <a:chExt cx="8105829" cy="5582653"/>
            </a:xfrm>
            <a:solidFill>
              <a:schemeClr val="accent1"/>
            </a:solidFill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34F93275-790F-4AEB-ACCE-260CD3027D7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61EABC2-79ED-469F-B9DF-38896D6883D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EACDDF9-0C98-4427-A418-CF0DF05D62E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E68880B5-1378-4466-8BCB-8CAF423D276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CA205691-FB24-43A9-A5E6-3A8BFD6B61B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9362E8D-6D1D-42FF-BD7E-C6A555791B1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4826932-78FA-4B9F-9B32-47EC89CB64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sp>
        <p:nvSpPr>
          <p:cNvPr id="203" name="Freeform 13">
            <a:extLst>
              <a:ext uri="{FF2B5EF4-FFF2-40B4-BE49-F238E27FC236}">
                <a16:creationId xmlns:a16="http://schemas.microsoft.com/office/drawing/2014/main" id="{E0174F9E-4141-4434-B7C5-85BC74C91202}"/>
              </a:ext>
            </a:extLst>
          </p:cNvPr>
          <p:cNvSpPr>
            <a:spLocks/>
          </p:cNvSpPr>
          <p:nvPr/>
        </p:nvSpPr>
        <p:spPr bwMode="auto">
          <a:xfrm rot="8950285" flipV="1">
            <a:off x="857025" y="3595150"/>
            <a:ext cx="2914995" cy="4369901"/>
          </a:xfrm>
          <a:custGeom>
            <a:avLst/>
            <a:gdLst>
              <a:gd name="T0" fmla="*/ 388 w 2127"/>
              <a:gd name="T1" fmla="*/ 1550 h 3157"/>
              <a:gd name="T2" fmla="*/ 312 w 2127"/>
              <a:gd name="T3" fmla="*/ 1481 h 3157"/>
              <a:gd name="T4" fmla="*/ 259 w 2127"/>
              <a:gd name="T5" fmla="*/ 1260 h 3157"/>
              <a:gd name="T6" fmla="*/ 380 w 2127"/>
              <a:gd name="T7" fmla="*/ 1152 h 3157"/>
              <a:gd name="T8" fmla="*/ 318 w 2127"/>
              <a:gd name="T9" fmla="*/ 915 h 3157"/>
              <a:gd name="T10" fmla="*/ 345 w 2127"/>
              <a:gd name="T11" fmla="*/ 802 h 3157"/>
              <a:gd name="T12" fmla="*/ 349 w 2127"/>
              <a:gd name="T13" fmla="*/ 635 h 3157"/>
              <a:gd name="T14" fmla="*/ 421 w 2127"/>
              <a:gd name="T15" fmla="*/ 485 h 3157"/>
              <a:gd name="T16" fmla="*/ 561 w 2127"/>
              <a:gd name="T17" fmla="*/ 367 h 3157"/>
              <a:gd name="T18" fmla="*/ 569 w 2127"/>
              <a:gd name="T19" fmla="*/ 271 h 3157"/>
              <a:gd name="T20" fmla="*/ 561 w 2127"/>
              <a:gd name="T21" fmla="*/ 181 h 3157"/>
              <a:gd name="T22" fmla="*/ 625 w 2127"/>
              <a:gd name="T23" fmla="*/ 148 h 3157"/>
              <a:gd name="T24" fmla="*/ 769 w 2127"/>
              <a:gd name="T25" fmla="*/ 90 h 3157"/>
              <a:gd name="T26" fmla="*/ 909 w 2127"/>
              <a:gd name="T27" fmla="*/ 57 h 3157"/>
              <a:gd name="T28" fmla="*/ 1114 w 2127"/>
              <a:gd name="T29" fmla="*/ 148 h 3157"/>
              <a:gd name="T30" fmla="*/ 1236 w 2127"/>
              <a:gd name="T31" fmla="*/ 300 h 3157"/>
              <a:gd name="T32" fmla="*/ 1447 w 2127"/>
              <a:gd name="T33" fmla="*/ 373 h 3157"/>
              <a:gd name="T34" fmla="*/ 1554 w 2127"/>
              <a:gd name="T35" fmla="*/ 475 h 3157"/>
              <a:gd name="T36" fmla="*/ 1775 w 2127"/>
              <a:gd name="T37" fmla="*/ 691 h 3157"/>
              <a:gd name="T38" fmla="*/ 1677 w 2127"/>
              <a:gd name="T39" fmla="*/ 814 h 3157"/>
              <a:gd name="T40" fmla="*/ 1939 w 2127"/>
              <a:gd name="T41" fmla="*/ 1097 h 3157"/>
              <a:gd name="T42" fmla="*/ 1890 w 2127"/>
              <a:gd name="T43" fmla="*/ 1273 h 3157"/>
              <a:gd name="T44" fmla="*/ 2095 w 2127"/>
              <a:gd name="T45" fmla="*/ 1310 h 3157"/>
              <a:gd name="T46" fmla="*/ 1794 w 2127"/>
              <a:gd name="T47" fmla="*/ 1274 h 3157"/>
              <a:gd name="T48" fmla="*/ 1811 w 2127"/>
              <a:gd name="T49" fmla="*/ 1429 h 3157"/>
              <a:gd name="T50" fmla="*/ 1930 w 2127"/>
              <a:gd name="T51" fmla="*/ 1478 h 3157"/>
              <a:gd name="T52" fmla="*/ 1627 w 2127"/>
              <a:gd name="T53" fmla="*/ 1415 h 3157"/>
              <a:gd name="T54" fmla="*/ 1667 w 2127"/>
              <a:gd name="T55" fmla="*/ 1497 h 3157"/>
              <a:gd name="T56" fmla="*/ 1629 w 2127"/>
              <a:gd name="T57" fmla="*/ 1664 h 3157"/>
              <a:gd name="T58" fmla="*/ 1496 w 2127"/>
              <a:gd name="T59" fmla="*/ 1500 h 3157"/>
              <a:gd name="T60" fmla="*/ 1532 w 2127"/>
              <a:gd name="T61" fmla="*/ 1589 h 3157"/>
              <a:gd name="T62" fmla="*/ 1509 w 2127"/>
              <a:gd name="T63" fmla="*/ 1647 h 3157"/>
              <a:gd name="T64" fmla="*/ 1579 w 2127"/>
              <a:gd name="T65" fmla="*/ 1799 h 3157"/>
              <a:gd name="T66" fmla="*/ 1631 w 2127"/>
              <a:gd name="T67" fmla="*/ 2080 h 3157"/>
              <a:gd name="T68" fmla="*/ 1652 w 2127"/>
              <a:gd name="T69" fmla="*/ 2242 h 3157"/>
              <a:gd name="T70" fmla="*/ 1572 w 2127"/>
              <a:gd name="T71" fmla="*/ 2303 h 3157"/>
              <a:gd name="T72" fmla="*/ 1567 w 2127"/>
              <a:gd name="T73" fmla="*/ 2433 h 3157"/>
              <a:gd name="T74" fmla="*/ 1498 w 2127"/>
              <a:gd name="T75" fmla="*/ 2455 h 3157"/>
              <a:gd name="T76" fmla="*/ 1384 w 2127"/>
              <a:gd name="T77" fmla="*/ 2483 h 3157"/>
              <a:gd name="T78" fmla="*/ 1251 w 2127"/>
              <a:gd name="T79" fmla="*/ 2679 h 3157"/>
              <a:gd name="T80" fmla="*/ 998 w 2127"/>
              <a:gd name="T81" fmla="*/ 2538 h 3157"/>
              <a:gd name="T82" fmla="*/ 790 w 2127"/>
              <a:gd name="T83" fmla="*/ 2468 h 3157"/>
              <a:gd name="T84" fmla="*/ 649 w 2127"/>
              <a:gd name="T85" fmla="*/ 2321 h 3157"/>
              <a:gd name="T86" fmla="*/ 513 w 2127"/>
              <a:gd name="T87" fmla="*/ 2337 h 3157"/>
              <a:gd name="T88" fmla="*/ 574 w 2127"/>
              <a:gd name="T89" fmla="*/ 2476 h 3157"/>
              <a:gd name="T90" fmla="*/ 545 w 2127"/>
              <a:gd name="T91" fmla="*/ 2580 h 3157"/>
              <a:gd name="T92" fmla="*/ 349 w 2127"/>
              <a:gd name="T93" fmla="*/ 2754 h 3157"/>
              <a:gd name="T94" fmla="*/ 407 w 2127"/>
              <a:gd name="T95" fmla="*/ 2783 h 3157"/>
              <a:gd name="T96" fmla="*/ 456 w 2127"/>
              <a:gd name="T97" fmla="*/ 2817 h 3157"/>
              <a:gd name="T98" fmla="*/ 449 w 2127"/>
              <a:gd name="T99" fmla="*/ 2968 h 3157"/>
              <a:gd name="T100" fmla="*/ 392 w 2127"/>
              <a:gd name="T101" fmla="*/ 3084 h 3157"/>
              <a:gd name="T102" fmla="*/ 349 w 2127"/>
              <a:gd name="T103" fmla="*/ 3149 h 3157"/>
              <a:gd name="T104" fmla="*/ 164 w 2127"/>
              <a:gd name="T105" fmla="*/ 3145 h 3157"/>
              <a:gd name="T106" fmla="*/ 18 w 2127"/>
              <a:gd name="T107" fmla="*/ 2940 h 3157"/>
              <a:gd name="T108" fmla="*/ 139 w 2127"/>
              <a:gd name="T109" fmla="*/ 2743 h 3157"/>
              <a:gd name="T110" fmla="*/ 100 w 2127"/>
              <a:gd name="T111" fmla="*/ 2541 h 3157"/>
              <a:gd name="T112" fmla="*/ 211 w 2127"/>
              <a:gd name="T113" fmla="*/ 2293 h 3157"/>
              <a:gd name="T114" fmla="*/ 341 w 2127"/>
              <a:gd name="T115" fmla="*/ 2266 h 3157"/>
              <a:gd name="T116" fmla="*/ 417 w 2127"/>
              <a:gd name="T117" fmla="*/ 2296 h 3157"/>
              <a:gd name="T118" fmla="*/ 508 w 2127"/>
              <a:gd name="T119" fmla="*/ 2062 h 3157"/>
              <a:gd name="T120" fmla="*/ 488 w 2127"/>
              <a:gd name="T121" fmla="*/ 1904 h 3157"/>
              <a:gd name="T122" fmla="*/ 496 w 2127"/>
              <a:gd name="T123" fmla="*/ 1782 h 3157"/>
              <a:gd name="T124" fmla="*/ 514 w 2127"/>
              <a:gd name="T125" fmla="*/ 1618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7" h="3157">
                <a:moveTo>
                  <a:pt x="440" y="1547"/>
                </a:moveTo>
                <a:cubicBezTo>
                  <a:pt x="431" y="1553"/>
                  <a:pt x="430" y="1563"/>
                  <a:pt x="426" y="1570"/>
                </a:cubicBezTo>
                <a:cubicBezTo>
                  <a:pt x="422" y="1577"/>
                  <a:pt x="419" y="1587"/>
                  <a:pt x="408" y="1586"/>
                </a:cubicBezTo>
                <a:cubicBezTo>
                  <a:pt x="395" y="1585"/>
                  <a:pt x="382" y="1582"/>
                  <a:pt x="376" y="1569"/>
                </a:cubicBezTo>
                <a:cubicBezTo>
                  <a:pt x="370" y="1558"/>
                  <a:pt x="372" y="1549"/>
                  <a:pt x="388" y="1550"/>
                </a:cubicBezTo>
                <a:cubicBezTo>
                  <a:pt x="399" y="1551"/>
                  <a:pt x="401" y="1544"/>
                  <a:pt x="401" y="1535"/>
                </a:cubicBezTo>
                <a:cubicBezTo>
                  <a:pt x="403" y="1510"/>
                  <a:pt x="380" y="1494"/>
                  <a:pt x="357" y="1505"/>
                </a:cubicBezTo>
                <a:cubicBezTo>
                  <a:pt x="349" y="1508"/>
                  <a:pt x="342" y="1512"/>
                  <a:pt x="333" y="1515"/>
                </a:cubicBezTo>
                <a:cubicBezTo>
                  <a:pt x="323" y="1517"/>
                  <a:pt x="315" y="1514"/>
                  <a:pt x="309" y="1505"/>
                </a:cubicBezTo>
                <a:cubicBezTo>
                  <a:pt x="302" y="1496"/>
                  <a:pt x="307" y="1489"/>
                  <a:pt x="312" y="1481"/>
                </a:cubicBezTo>
                <a:cubicBezTo>
                  <a:pt x="321" y="1467"/>
                  <a:pt x="336" y="1464"/>
                  <a:pt x="351" y="1459"/>
                </a:cubicBezTo>
                <a:cubicBezTo>
                  <a:pt x="387" y="1447"/>
                  <a:pt x="387" y="1447"/>
                  <a:pt x="375" y="1411"/>
                </a:cubicBezTo>
                <a:cubicBezTo>
                  <a:pt x="364" y="1376"/>
                  <a:pt x="354" y="1342"/>
                  <a:pt x="353" y="1306"/>
                </a:cubicBezTo>
                <a:cubicBezTo>
                  <a:pt x="353" y="1294"/>
                  <a:pt x="346" y="1293"/>
                  <a:pt x="338" y="1291"/>
                </a:cubicBezTo>
                <a:cubicBezTo>
                  <a:pt x="312" y="1284"/>
                  <a:pt x="286" y="1275"/>
                  <a:pt x="259" y="1260"/>
                </a:cubicBezTo>
                <a:cubicBezTo>
                  <a:pt x="282" y="1252"/>
                  <a:pt x="302" y="1256"/>
                  <a:pt x="323" y="1257"/>
                </a:cubicBezTo>
                <a:cubicBezTo>
                  <a:pt x="367" y="1259"/>
                  <a:pt x="387" y="1243"/>
                  <a:pt x="392" y="1204"/>
                </a:cubicBezTo>
                <a:cubicBezTo>
                  <a:pt x="395" y="1186"/>
                  <a:pt x="389" y="1176"/>
                  <a:pt x="371" y="1172"/>
                </a:cubicBezTo>
                <a:cubicBezTo>
                  <a:pt x="363" y="1170"/>
                  <a:pt x="355" y="1170"/>
                  <a:pt x="348" y="1164"/>
                </a:cubicBezTo>
                <a:cubicBezTo>
                  <a:pt x="356" y="1152"/>
                  <a:pt x="369" y="1152"/>
                  <a:pt x="380" y="1152"/>
                </a:cubicBezTo>
                <a:cubicBezTo>
                  <a:pt x="392" y="1152"/>
                  <a:pt x="395" y="1147"/>
                  <a:pt x="396" y="1137"/>
                </a:cubicBezTo>
                <a:cubicBezTo>
                  <a:pt x="398" y="1109"/>
                  <a:pt x="388" y="1086"/>
                  <a:pt x="374" y="1063"/>
                </a:cubicBezTo>
                <a:cubicBezTo>
                  <a:pt x="366" y="1050"/>
                  <a:pt x="357" y="1036"/>
                  <a:pt x="349" y="1023"/>
                </a:cubicBezTo>
                <a:cubicBezTo>
                  <a:pt x="337" y="1002"/>
                  <a:pt x="333" y="980"/>
                  <a:pt x="340" y="957"/>
                </a:cubicBezTo>
                <a:cubicBezTo>
                  <a:pt x="346" y="934"/>
                  <a:pt x="340" y="923"/>
                  <a:pt x="318" y="915"/>
                </a:cubicBezTo>
                <a:cubicBezTo>
                  <a:pt x="315" y="914"/>
                  <a:pt x="312" y="914"/>
                  <a:pt x="307" y="913"/>
                </a:cubicBezTo>
                <a:cubicBezTo>
                  <a:pt x="316" y="897"/>
                  <a:pt x="331" y="894"/>
                  <a:pt x="344" y="889"/>
                </a:cubicBezTo>
                <a:cubicBezTo>
                  <a:pt x="360" y="883"/>
                  <a:pt x="372" y="874"/>
                  <a:pt x="377" y="857"/>
                </a:cubicBezTo>
                <a:cubicBezTo>
                  <a:pt x="382" y="845"/>
                  <a:pt x="380" y="836"/>
                  <a:pt x="367" y="831"/>
                </a:cubicBezTo>
                <a:cubicBezTo>
                  <a:pt x="353" y="826"/>
                  <a:pt x="344" y="819"/>
                  <a:pt x="345" y="802"/>
                </a:cubicBezTo>
                <a:cubicBezTo>
                  <a:pt x="345" y="786"/>
                  <a:pt x="357" y="784"/>
                  <a:pt x="369" y="781"/>
                </a:cubicBezTo>
                <a:cubicBezTo>
                  <a:pt x="373" y="780"/>
                  <a:pt x="380" y="780"/>
                  <a:pt x="379" y="773"/>
                </a:cubicBezTo>
                <a:cubicBezTo>
                  <a:pt x="379" y="765"/>
                  <a:pt x="375" y="756"/>
                  <a:pt x="367" y="754"/>
                </a:cubicBezTo>
                <a:cubicBezTo>
                  <a:pt x="345" y="748"/>
                  <a:pt x="347" y="734"/>
                  <a:pt x="352" y="716"/>
                </a:cubicBezTo>
                <a:cubicBezTo>
                  <a:pt x="358" y="689"/>
                  <a:pt x="357" y="662"/>
                  <a:pt x="349" y="635"/>
                </a:cubicBezTo>
                <a:cubicBezTo>
                  <a:pt x="347" y="627"/>
                  <a:pt x="346" y="620"/>
                  <a:pt x="351" y="613"/>
                </a:cubicBezTo>
                <a:cubicBezTo>
                  <a:pt x="364" y="593"/>
                  <a:pt x="371" y="574"/>
                  <a:pt x="356" y="551"/>
                </a:cubicBezTo>
                <a:cubicBezTo>
                  <a:pt x="351" y="542"/>
                  <a:pt x="361" y="537"/>
                  <a:pt x="367" y="538"/>
                </a:cubicBezTo>
                <a:cubicBezTo>
                  <a:pt x="400" y="545"/>
                  <a:pt x="411" y="528"/>
                  <a:pt x="413" y="499"/>
                </a:cubicBezTo>
                <a:cubicBezTo>
                  <a:pt x="414" y="494"/>
                  <a:pt x="418" y="490"/>
                  <a:pt x="421" y="485"/>
                </a:cubicBezTo>
                <a:cubicBezTo>
                  <a:pt x="437" y="458"/>
                  <a:pt x="439" y="456"/>
                  <a:pt x="470" y="463"/>
                </a:cubicBezTo>
                <a:cubicBezTo>
                  <a:pt x="487" y="467"/>
                  <a:pt x="498" y="465"/>
                  <a:pt x="506" y="447"/>
                </a:cubicBezTo>
                <a:cubicBezTo>
                  <a:pt x="512" y="434"/>
                  <a:pt x="523" y="422"/>
                  <a:pt x="539" y="420"/>
                </a:cubicBezTo>
                <a:cubicBezTo>
                  <a:pt x="554" y="418"/>
                  <a:pt x="555" y="408"/>
                  <a:pt x="555" y="397"/>
                </a:cubicBezTo>
                <a:cubicBezTo>
                  <a:pt x="555" y="386"/>
                  <a:pt x="554" y="376"/>
                  <a:pt x="561" y="367"/>
                </a:cubicBezTo>
                <a:cubicBezTo>
                  <a:pt x="566" y="360"/>
                  <a:pt x="561" y="355"/>
                  <a:pt x="556" y="352"/>
                </a:cubicBezTo>
                <a:cubicBezTo>
                  <a:pt x="548" y="349"/>
                  <a:pt x="541" y="347"/>
                  <a:pt x="533" y="346"/>
                </a:cubicBezTo>
                <a:cubicBezTo>
                  <a:pt x="507" y="339"/>
                  <a:pt x="506" y="337"/>
                  <a:pt x="517" y="314"/>
                </a:cubicBezTo>
                <a:cubicBezTo>
                  <a:pt x="522" y="302"/>
                  <a:pt x="530" y="292"/>
                  <a:pt x="536" y="281"/>
                </a:cubicBezTo>
                <a:cubicBezTo>
                  <a:pt x="544" y="268"/>
                  <a:pt x="552" y="255"/>
                  <a:pt x="569" y="271"/>
                </a:cubicBezTo>
                <a:cubicBezTo>
                  <a:pt x="575" y="276"/>
                  <a:pt x="583" y="273"/>
                  <a:pt x="585" y="264"/>
                </a:cubicBezTo>
                <a:cubicBezTo>
                  <a:pt x="588" y="253"/>
                  <a:pt x="592" y="241"/>
                  <a:pt x="578" y="232"/>
                </a:cubicBezTo>
                <a:cubicBezTo>
                  <a:pt x="577" y="232"/>
                  <a:pt x="576" y="232"/>
                  <a:pt x="574" y="231"/>
                </a:cubicBezTo>
                <a:cubicBezTo>
                  <a:pt x="566" y="228"/>
                  <a:pt x="552" y="235"/>
                  <a:pt x="550" y="220"/>
                </a:cubicBezTo>
                <a:cubicBezTo>
                  <a:pt x="548" y="206"/>
                  <a:pt x="552" y="193"/>
                  <a:pt x="561" y="181"/>
                </a:cubicBezTo>
                <a:cubicBezTo>
                  <a:pt x="569" y="172"/>
                  <a:pt x="580" y="166"/>
                  <a:pt x="591" y="162"/>
                </a:cubicBezTo>
                <a:cubicBezTo>
                  <a:pt x="600" y="159"/>
                  <a:pt x="607" y="159"/>
                  <a:pt x="608" y="171"/>
                </a:cubicBezTo>
                <a:cubicBezTo>
                  <a:pt x="609" y="175"/>
                  <a:pt x="611" y="179"/>
                  <a:pt x="615" y="179"/>
                </a:cubicBezTo>
                <a:cubicBezTo>
                  <a:pt x="622" y="179"/>
                  <a:pt x="623" y="174"/>
                  <a:pt x="623" y="170"/>
                </a:cubicBezTo>
                <a:cubicBezTo>
                  <a:pt x="624" y="162"/>
                  <a:pt x="624" y="155"/>
                  <a:pt x="625" y="148"/>
                </a:cubicBezTo>
                <a:cubicBezTo>
                  <a:pt x="628" y="124"/>
                  <a:pt x="644" y="115"/>
                  <a:pt x="666" y="124"/>
                </a:cubicBezTo>
                <a:cubicBezTo>
                  <a:pt x="669" y="125"/>
                  <a:pt x="671" y="126"/>
                  <a:pt x="673" y="127"/>
                </a:cubicBezTo>
                <a:cubicBezTo>
                  <a:pt x="705" y="144"/>
                  <a:pt x="710" y="143"/>
                  <a:pt x="725" y="109"/>
                </a:cubicBezTo>
                <a:cubicBezTo>
                  <a:pt x="731" y="96"/>
                  <a:pt x="738" y="89"/>
                  <a:pt x="753" y="91"/>
                </a:cubicBezTo>
                <a:cubicBezTo>
                  <a:pt x="759" y="92"/>
                  <a:pt x="764" y="91"/>
                  <a:pt x="769" y="90"/>
                </a:cubicBezTo>
                <a:cubicBezTo>
                  <a:pt x="799" y="89"/>
                  <a:pt x="822" y="78"/>
                  <a:pt x="829" y="45"/>
                </a:cubicBezTo>
                <a:cubicBezTo>
                  <a:pt x="832" y="33"/>
                  <a:pt x="837" y="21"/>
                  <a:pt x="845" y="11"/>
                </a:cubicBezTo>
                <a:cubicBezTo>
                  <a:pt x="850" y="4"/>
                  <a:pt x="858" y="0"/>
                  <a:pt x="866" y="3"/>
                </a:cubicBezTo>
                <a:cubicBezTo>
                  <a:pt x="876" y="6"/>
                  <a:pt x="872" y="15"/>
                  <a:pt x="871" y="22"/>
                </a:cubicBezTo>
                <a:cubicBezTo>
                  <a:pt x="867" y="66"/>
                  <a:pt x="867" y="66"/>
                  <a:pt x="909" y="57"/>
                </a:cubicBezTo>
                <a:cubicBezTo>
                  <a:pt x="924" y="54"/>
                  <a:pt x="938" y="53"/>
                  <a:pt x="953" y="56"/>
                </a:cubicBezTo>
                <a:cubicBezTo>
                  <a:pt x="968" y="60"/>
                  <a:pt x="980" y="63"/>
                  <a:pt x="986" y="82"/>
                </a:cubicBezTo>
                <a:cubicBezTo>
                  <a:pt x="996" y="109"/>
                  <a:pt x="1034" y="117"/>
                  <a:pt x="1066" y="102"/>
                </a:cubicBezTo>
                <a:cubicBezTo>
                  <a:pt x="1071" y="100"/>
                  <a:pt x="1075" y="97"/>
                  <a:pt x="1081" y="94"/>
                </a:cubicBezTo>
                <a:cubicBezTo>
                  <a:pt x="1085" y="117"/>
                  <a:pt x="1091" y="138"/>
                  <a:pt x="1114" y="148"/>
                </a:cubicBezTo>
                <a:cubicBezTo>
                  <a:pt x="1135" y="157"/>
                  <a:pt x="1155" y="152"/>
                  <a:pt x="1176" y="148"/>
                </a:cubicBezTo>
                <a:cubicBezTo>
                  <a:pt x="1178" y="154"/>
                  <a:pt x="1174" y="156"/>
                  <a:pt x="1172" y="159"/>
                </a:cubicBezTo>
                <a:cubicBezTo>
                  <a:pt x="1152" y="181"/>
                  <a:pt x="1160" y="206"/>
                  <a:pt x="1189" y="215"/>
                </a:cubicBezTo>
                <a:cubicBezTo>
                  <a:pt x="1219" y="224"/>
                  <a:pt x="1219" y="224"/>
                  <a:pt x="1209" y="254"/>
                </a:cubicBezTo>
                <a:cubicBezTo>
                  <a:pt x="1202" y="275"/>
                  <a:pt x="1214" y="297"/>
                  <a:pt x="1236" y="300"/>
                </a:cubicBezTo>
                <a:cubicBezTo>
                  <a:pt x="1247" y="302"/>
                  <a:pt x="1248" y="292"/>
                  <a:pt x="1250" y="285"/>
                </a:cubicBezTo>
                <a:cubicBezTo>
                  <a:pt x="1253" y="273"/>
                  <a:pt x="1255" y="259"/>
                  <a:pt x="1270" y="255"/>
                </a:cubicBezTo>
                <a:cubicBezTo>
                  <a:pt x="1280" y="253"/>
                  <a:pt x="1287" y="252"/>
                  <a:pt x="1283" y="267"/>
                </a:cubicBezTo>
                <a:cubicBezTo>
                  <a:pt x="1274" y="305"/>
                  <a:pt x="1284" y="318"/>
                  <a:pt x="1322" y="321"/>
                </a:cubicBezTo>
                <a:cubicBezTo>
                  <a:pt x="1370" y="325"/>
                  <a:pt x="1411" y="342"/>
                  <a:pt x="1447" y="373"/>
                </a:cubicBezTo>
                <a:cubicBezTo>
                  <a:pt x="1465" y="389"/>
                  <a:pt x="1484" y="402"/>
                  <a:pt x="1507" y="410"/>
                </a:cubicBezTo>
                <a:cubicBezTo>
                  <a:pt x="1519" y="414"/>
                  <a:pt x="1530" y="414"/>
                  <a:pt x="1540" y="405"/>
                </a:cubicBezTo>
                <a:cubicBezTo>
                  <a:pt x="1549" y="397"/>
                  <a:pt x="1560" y="392"/>
                  <a:pt x="1570" y="402"/>
                </a:cubicBezTo>
                <a:cubicBezTo>
                  <a:pt x="1580" y="413"/>
                  <a:pt x="1569" y="421"/>
                  <a:pt x="1563" y="427"/>
                </a:cubicBezTo>
                <a:cubicBezTo>
                  <a:pt x="1548" y="442"/>
                  <a:pt x="1547" y="456"/>
                  <a:pt x="1554" y="475"/>
                </a:cubicBezTo>
                <a:cubicBezTo>
                  <a:pt x="1581" y="551"/>
                  <a:pt x="1584" y="629"/>
                  <a:pt x="1581" y="708"/>
                </a:cubicBezTo>
                <a:cubicBezTo>
                  <a:pt x="1580" y="748"/>
                  <a:pt x="1580" y="748"/>
                  <a:pt x="1616" y="763"/>
                </a:cubicBezTo>
                <a:cubicBezTo>
                  <a:pt x="1649" y="776"/>
                  <a:pt x="1649" y="776"/>
                  <a:pt x="1675" y="750"/>
                </a:cubicBezTo>
                <a:cubicBezTo>
                  <a:pt x="1693" y="732"/>
                  <a:pt x="1711" y="713"/>
                  <a:pt x="1734" y="700"/>
                </a:cubicBezTo>
                <a:cubicBezTo>
                  <a:pt x="1746" y="694"/>
                  <a:pt x="1759" y="688"/>
                  <a:pt x="1775" y="691"/>
                </a:cubicBezTo>
                <a:cubicBezTo>
                  <a:pt x="1772" y="703"/>
                  <a:pt x="1764" y="711"/>
                  <a:pt x="1758" y="720"/>
                </a:cubicBezTo>
                <a:cubicBezTo>
                  <a:pt x="1746" y="738"/>
                  <a:pt x="1738" y="757"/>
                  <a:pt x="1738" y="778"/>
                </a:cubicBezTo>
                <a:cubicBezTo>
                  <a:pt x="1737" y="790"/>
                  <a:pt x="1733" y="792"/>
                  <a:pt x="1722" y="791"/>
                </a:cubicBezTo>
                <a:cubicBezTo>
                  <a:pt x="1711" y="790"/>
                  <a:pt x="1699" y="790"/>
                  <a:pt x="1689" y="796"/>
                </a:cubicBezTo>
                <a:cubicBezTo>
                  <a:pt x="1683" y="801"/>
                  <a:pt x="1678" y="807"/>
                  <a:pt x="1677" y="814"/>
                </a:cubicBezTo>
                <a:cubicBezTo>
                  <a:pt x="1677" y="823"/>
                  <a:pt x="1686" y="823"/>
                  <a:pt x="1692" y="825"/>
                </a:cubicBezTo>
                <a:cubicBezTo>
                  <a:pt x="1732" y="839"/>
                  <a:pt x="1772" y="852"/>
                  <a:pt x="1813" y="867"/>
                </a:cubicBezTo>
                <a:cubicBezTo>
                  <a:pt x="1837" y="875"/>
                  <a:pt x="1861" y="886"/>
                  <a:pt x="1882" y="902"/>
                </a:cubicBezTo>
                <a:cubicBezTo>
                  <a:pt x="1923" y="931"/>
                  <a:pt x="1936" y="968"/>
                  <a:pt x="1924" y="1017"/>
                </a:cubicBezTo>
                <a:cubicBezTo>
                  <a:pt x="1912" y="1061"/>
                  <a:pt x="1912" y="1061"/>
                  <a:pt x="1939" y="1097"/>
                </a:cubicBezTo>
                <a:cubicBezTo>
                  <a:pt x="1923" y="1108"/>
                  <a:pt x="1913" y="1125"/>
                  <a:pt x="1904" y="1141"/>
                </a:cubicBezTo>
                <a:cubicBezTo>
                  <a:pt x="1895" y="1157"/>
                  <a:pt x="1884" y="1170"/>
                  <a:pt x="1865" y="1174"/>
                </a:cubicBezTo>
                <a:cubicBezTo>
                  <a:pt x="1851" y="1177"/>
                  <a:pt x="1837" y="1180"/>
                  <a:pt x="1834" y="1197"/>
                </a:cubicBezTo>
                <a:cubicBezTo>
                  <a:pt x="1830" y="1217"/>
                  <a:pt x="1831" y="1236"/>
                  <a:pt x="1849" y="1250"/>
                </a:cubicBezTo>
                <a:cubicBezTo>
                  <a:pt x="1861" y="1260"/>
                  <a:pt x="1876" y="1267"/>
                  <a:pt x="1890" y="1273"/>
                </a:cubicBezTo>
                <a:cubicBezTo>
                  <a:pt x="1914" y="1284"/>
                  <a:pt x="1939" y="1294"/>
                  <a:pt x="1961" y="1309"/>
                </a:cubicBezTo>
                <a:cubicBezTo>
                  <a:pt x="1974" y="1318"/>
                  <a:pt x="1981" y="1314"/>
                  <a:pt x="1983" y="1298"/>
                </a:cubicBezTo>
                <a:cubicBezTo>
                  <a:pt x="1984" y="1274"/>
                  <a:pt x="1997" y="1257"/>
                  <a:pt x="2020" y="1250"/>
                </a:cubicBezTo>
                <a:cubicBezTo>
                  <a:pt x="2045" y="1242"/>
                  <a:pt x="2073" y="1249"/>
                  <a:pt x="2088" y="1267"/>
                </a:cubicBezTo>
                <a:cubicBezTo>
                  <a:pt x="2099" y="1280"/>
                  <a:pt x="2101" y="1295"/>
                  <a:pt x="2095" y="1310"/>
                </a:cubicBezTo>
                <a:cubicBezTo>
                  <a:pt x="2088" y="1329"/>
                  <a:pt x="2096" y="1338"/>
                  <a:pt x="2112" y="1343"/>
                </a:cubicBezTo>
                <a:cubicBezTo>
                  <a:pt x="2122" y="1346"/>
                  <a:pt x="2127" y="1351"/>
                  <a:pt x="2125" y="1362"/>
                </a:cubicBezTo>
                <a:cubicBezTo>
                  <a:pt x="2123" y="1374"/>
                  <a:pt x="2114" y="1368"/>
                  <a:pt x="2108" y="1368"/>
                </a:cubicBezTo>
                <a:cubicBezTo>
                  <a:pt x="2002" y="1361"/>
                  <a:pt x="1903" y="1334"/>
                  <a:pt x="1815" y="1274"/>
                </a:cubicBezTo>
                <a:cubicBezTo>
                  <a:pt x="1807" y="1268"/>
                  <a:pt x="1800" y="1268"/>
                  <a:pt x="1794" y="1274"/>
                </a:cubicBezTo>
                <a:cubicBezTo>
                  <a:pt x="1782" y="1284"/>
                  <a:pt x="1770" y="1294"/>
                  <a:pt x="1759" y="1304"/>
                </a:cubicBezTo>
                <a:cubicBezTo>
                  <a:pt x="1743" y="1319"/>
                  <a:pt x="1727" y="1334"/>
                  <a:pt x="1704" y="1340"/>
                </a:cubicBezTo>
                <a:cubicBezTo>
                  <a:pt x="1693" y="1342"/>
                  <a:pt x="1693" y="1350"/>
                  <a:pt x="1698" y="1358"/>
                </a:cubicBezTo>
                <a:cubicBezTo>
                  <a:pt x="1705" y="1368"/>
                  <a:pt x="1712" y="1378"/>
                  <a:pt x="1726" y="1381"/>
                </a:cubicBezTo>
                <a:cubicBezTo>
                  <a:pt x="1758" y="1390"/>
                  <a:pt x="1785" y="1409"/>
                  <a:pt x="1811" y="1429"/>
                </a:cubicBezTo>
                <a:cubicBezTo>
                  <a:pt x="1831" y="1445"/>
                  <a:pt x="1851" y="1460"/>
                  <a:pt x="1874" y="1471"/>
                </a:cubicBezTo>
                <a:cubicBezTo>
                  <a:pt x="1890" y="1480"/>
                  <a:pt x="1899" y="1477"/>
                  <a:pt x="1904" y="1460"/>
                </a:cubicBezTo>
                <a:cubicBezTo>
                  <a:pt x="1906" y="1451"/>
                  <a:pt x="1908" y="1441"/>
                  <a:pt x="1922" y="1445"/>
                </a:cubicBezTo>
                <a:cubicBezTo>
                  <a:pt x="1935" y="1449"/>
                  <a:pt x="1940" y="1458"/>
                  <a:pt x="1941" y="1470"/>
                </a:cubicBezTo>
                <a:cubicBezTo>
                  <a:pt x="1941" y="1478"/>
                  <a:pt x="1935" y="1478"/>
                  <a:pt x="1930" y="1478"/>
                </a:cubicBezTo>
                <a:cubicBezTo>
                  <a:pt x="1914" y="1479"/>
                  <a:pt x="1900" y="1483"/>
                  <a:pt x="1887" y="1493"/>
                </a:cubicBezTo>
                <a:cubicBezTo>
                  <a:pt x="1881" y="1498"/>
                  <a:pt x="1877" y="1496"/>
                  <a:pt x="1871" y="1493"/>
                </a:cubicBezTo>
                <a:cubicBezTo>
                  <a:pt x="1813" y="1464"/>
                  <a:pt x="1751" y="1440"/>
                  <a:pt x="1708" y="1388"/>
                </a:cubicBezTo>
                <a:cubicBezTo>
                  <a:pt x="1695" y="1373"/>
                  <a:pt x="1664" y="1380"/>
                  <a:pt x="1656" y="1400"/>
                </a:cubicBezTo>
                <a:cubicBezTo>
                  <a:pt x="1649" y="1415"/>
                  <a:pt x="1641" y="1417"/>
                  <a:pt x="1627" y="1415"/>
                </a:cubicBezTo>
                <a:cubicBezTo>
                  <a:pt x="1620" y="1414"/>
                  <a:pt x="1612" y="1415"/>
                  <a:pt x="1605" y="1417"/>
                </a:cubicBezTo>
                <a:cubicBezTo>
                  <a:pt x="1593" y="1420"/>
                  <a:pt x="1590" y="1430"/>
                  <a:pt x="1588" y="1441"/>
                </a:cubicBezTo>
                <a:cubicBezTo>
                  <a:pt x="1586" y="1452"/>
                  <a:pt x="1593" y="1457"/>
                  <a:pt x="1601" y="1461"/>
                </a:cubicBezTo>
                <a:cubicBezTo>
                  <a:pt x="1611" y="1466"/>
                  <a:pt x="1623" y="1470"/>
                  <a:pt x="1634" y="1475"/>
                </a:cubicBezTo>
                <a:cubicBezTo>
                  <a:pt x="1646" y="1480"/>
                  <a:pt x="1658" y="1486"/>
                  <a:pt x="1667" y="1497"/>
                </a:cubicBezTo>
                <a:cubicBezTo>
                  <a:pt x="1682" y="1516"/>
                  <a:pt x="1679" y="1534"/>
                  <a:pt x="1656" y="1541"/>
                </a:cubicBezTo>
                <a:cubicBezTo>
                  <a:pt x="1613" y="1554"/>
                  <a:pt x="1610" y="1570"/>
                  <a:pt x="1633" y="1611"/>
                </a:cubicBezTo>
                <a:cubicBezTo>
                  <a:pt x="1642" y="1628"/>
                  <a:pt x="1653" y="1643"/>
                  <a:pt x="1646" y="1664"/>
                </a:cubicBezTo>
                <a:cubicBezTo>
                  <a:pt x="1644" y="1668"/>
                  <a:pt x="1644" y="1674"/>
                  <a:pt x="1638" y="1673"/>
                </a:cubicBezTo>
                <a:cubicBezTo>
                  <a:pt x="1632" y="1673"/>
                  <a:pt x="1630" y="1668"/>
                  <a:pt x="1629" y="1664"/>
                </a:cubicBezTo>
                <a:cubicBezTo>
                  <a:pt x="1627" y="1646"/>
                  <a:pt x="1616" y="1640"/>
                  <a:pt x="1599" y="1639"/>
                </a:cubicBezTo>
                <a:cubicBezTo>
                  <a:pt x="1575" y="1637"/>
                  <a:pt x="1560" y="1623"/>
                  <a:pt x="1552" y="1600"/>
                </a:cubicBezTo>
                <a:cubicBezTo>
                  <a:pt x="1546" y="1580"/>
                  <a:pt x="1540" y="1560"/>
                  <a:pt x="1533" y="1540"/>
                </a:cubicBezTo>
                <a:cubicBezTo>
                  <a:pt x="1529" y="1526"/>
                  <a:pt x="1521" y="1514"/>
                  <a:pt x="1510" y="1506"/>
                </a:cubicBezTo>
                <a:cubicBezTo>
                  <a:pt x="1506" y="1503"/>
                  <a:pt x="1502" y="1498"/>
                  <a:pt x="1496" y="1500"/>
                </a:cubicBezTo>
                <a:cubicBezTo>
                  <a:pt x="1489" y="1504"/>
                  <a:pt x="1486" y="1510"/>
                  <a:pt x="1487" y="1517"/>
                </a:cubicBezTo>
                <a:cubicBezTo>
                  <a:pt x="1488" y="1530"/>
                  <a:pt x="1490" y="1543"/>
                  <a:pt x="1492" y="1556"/>
                </a:cubicBezTo>
                <a:cubicBezTo>
                  <a:pt x="1493" y="1561"/>
                  <a:pt x="1498" y="1562"/>
                  <a:pt x="1502" y="1563"/>
                </a:cubicBezTo>
                <a:cubicBezTo>
                  <a:pt x="1506" y="1564"/>
                  <a:pt x="1511" y="1564"/>
                  <a:pt x="1515" y="1566"/>
                </a:cubicBezTo>
                <a:cubicBezTo>
                  <a:pt x="1527" y="1569"/>
                  <a:pt x="1536" y="1576"/>
                  <a:pt x="1532" y="1589"/>
                </a:cubicBezTo>
                <a:cubicBezTo>
                  <a:pt x="1528" y="1600"/>
                  <a:pt x="1516" y="1595"/>
                  <a:pt x="1507" y="1594"/>
                </a:cubicBezTo>
                <a:cubicBezTo>
                  <a:pt x="1504" y="1593"/>
                  <a:pt x="1500" y="1592"/>
                  <a:pt x="1498" y="1590"/>
                </a:cubicBezTo>
                <a:cubicBezTo>
                  <a:pt x="1480" y="1574"/>
                  <a:pt x="1478" y="1587"/>
                  <a:pt x="1474" y="1602"/>
                </a:cubicBezTo>
                <a:cubicBezTo>
                  <a:pt x="1468" y="1624"/>
                  <a:pt x="1468" y="1623"/>
                  <a:pt x="1492" y="1625"/>
                </a:cubicBezTo>
                <a:cubicBezTo>
                  <a:pt x="1506" y="1625"/>
                  <a:pt x="1515" y="1630"/>
                  <a:pt x="1509" y="1647"/>
                </a:cubicBezTo>
                <a:cubicBezTo>
                  <a:pt x="1505" y="1659"/>
                  <a:pt x="1502" y="1671"/>
                  <a:pt x="1500" y="1684"/>
                </a:cubicBezTo>
                <a:cubicBezTo>
                  <a:pt x="1497" y="1705"/>
                  <a:pt x="1504" y="1712"/>
                  <a:pt x="1525" y="1709"/>
                </a:cubicBezTo>
                <a:cubicBezTo>
                  <a:pt x="1529" y="1709"/>
                  <a:pt x="1532" y="1709"/>
                  <a:pt x="1535" y="1708"/>
                </a:cubicBezTo>
                <a:cubicBezTo>
                  <a:pt x="1553" y="1704"/>
                  <a:pt x="1560" y="1707"/>
                  <a:pt x="1558" y="1728"/>
                </a:cubicBezTo>
                <a:cubicBezTo>
                  <a:pt x="1554" y="1754"/>
                  <a:pt x="1565" y="1777"/>
                  <a:pt x="1579" y="1799"/>
                </a:cubicBezTo>
                <a:cubicBezTo>
                  <a:pt x="1596" y="1825"/>
                  <a:pt x="1618" y="1849"/>
                  <a:pt x="1631" y="1877"/>
                </a:cubicBezTo>
                <a:cubicBezTo>
                  <a:pt x="1639" y="1894"/>
                  <a:pt x="1643" y="1910"/>
                  <a:pt x="1634" y="1929"/>
                </a:cubicBezTo>
                <a:cubicBezTo>
                  <a:pt x="1623" y="1951"/>
                  <a:pt x="1628" y="1975"/>
                  <a:pt x="1637" y="1998"/>
                </a:cubicBezTo>
                <a:cubicBezTo>
                  <a:pt x="1640" y="2005"/>
                  <a:pt x="1643" y="2011"/>
                  <a:pt x="1645" y="2017"/>
                </a:cubicBezTo>
                <a:cubicBezTo>
                  <a:pt x="1662" y="2054"/>
                  <a:pt x="1662" y="2054"/>
                  <a:pt x="1631" y="2080"/>
                </a:cubicBezTo>
                <a:cubicBezTo>
                  <a:pt x="1625" y="2085"/>
                  <a:pt x="1621" y="2090"/>
                  <a:pt x="1623" y="2100"/>
                </a:cubicBezTo>
                <a:cubicBezTo>
                  <a:pt x="1625" y="2111"/>
                  <a:pt x="1624" y="2123"/>
                  <a:pt x="1622" y="2134"/>
                </a:cubicBezTo>
                <a:cubicBezTo>
                  <a:pt x="1618" y="2151"/>
                  <a:pt x="1627" y="2158"/>
                  <a:pt x="1641" y="2163"/>
                </a:cubicBezTo>
                <a:cubicBezTo>
                  <a:pt x="1686" y="2179"/>
                  <a:pt x="1686" y="2179"/>
                  <a:pt x="1659" y="2218"/>
                </a:cubicBezTo>
                <a:cubicBezTo>
                  <a:pt x="1654" y="2225"/>
                  <a:pt x="1652" y="2233"/>
                  <a:pt x="1652" y="2242"/>
                </a:cubicBezTo>
                <a:cubicBezTo>
                  <a:pt x="1652" y="2249"/>
                  <a:pt x="1659" y="2258"/>
                  <a:pt x="1647" y="2261"/>
                </a:cubicBezTo>
                <a:cubicBezTo>
                  <a:pt x="1637" y="2264"/>
                  <a:pt x="1627" y="2263"/>
                  <a:pt x="1621" y="2253"/>
                </a:cubicBezTo>
                <a:cubicBezTo>
                  <a:pt x="1615" y="2245"/>
                  <a:pt x="1611" y="2236"/>
                  <a:pt x="1606" y="2226"/>
                </a:cubicBezTo>
                <a:cubicBezTo>
                  <a:pt x="1582" y="2235"/>
                  <a:pt x="1571" y="2256"/>
                  <a:pt x="1562" y="2277"/>
                </a:cubicBezTo>
                <a:cubicBezTo>
                  <a:pt x="1557" y="2287"/>
                  <a:pt x="1566" y="2296"/>
                  <a:pt x="1572" y="2303"/>
                </a:cubicBezTo>
                <a:cubicBezTo>
                  <a:pt x="1581" y="2312"/>
                  <a:pt x="1590" y="2320"/>
                  <a:pt x="1598" y="2328"/>
                </a:cubicBezTo>
                <a:cubicBezTo>
                  <a:pt x="1607" y="2337"/>
                  <a:pt x="1613" y="2347"/>
                  <a:pt x="1614" y="2360"/>
                </a:cubicBezTo>
                <a:cubicBezTo>
                  <a:pt x="1615" y="2377"/>
                  <a:pt x="1610" y="2381"/>
                  <a:pt x="1593" y="2377"/>
                </a:cubicBezTo>
                <a:cubicBezTo>
                  <a:pt x="1572" y="2371"/>
                  <a:pt x="1567" y="2377"/>
                  <a:pt x="1570" y="2398"/>
                </a:cubicBezTo>
                <a:cubicBezTo>
                  <a:pt x="1571" y="2410"/>
                  <a:pt x="1581" y="2425"/>
                  <a:pt x="1567" y="2433"/>
                </a:cubicBezTo>
                <a:cubicBezTo>
                  <a:pt x="1554" y="2440"/>
                  <a:pt x="1542" y="2427"/>
                  <a:pt x="1532" y="2419"/>
                </a:cubicBezTo>
                <a:cubicBezTo>
                  <a:pt x="1528" y="2415"/>
                  <a:pt x="1524" y="2412"/>
                  <a:pt x="1519" y="2409"/>
                </a:cubicBezTo>
                <a:cubicBezTo>
                  <a:pt x="1513" y="2405"/>
                  <a:pt x="1505" y="2404"/>
                  <a:pt x="1499" y="2410"/>
                </a:cubicBezTo>
                <a:cubicBezTo>
                  <a:pt x="1493" y="2415"/>
                  <a:pt x="1495" y="2422"/>
                  <a:pt x="1499" y="2428"/>
                </a:cubicBezTo>
                <a:cubicBezTo>
                  <a:pt x="1504" y="2437"/>
                  <a:pt x="1508" y="2446"/>
                  <a:pt x="1498" y="2455"/>
                </a:cubicBezTo>
                <a:cubicBezTo>
                  <a:pt x="1488" y="2463"/>
                  <a:pt x="1478" y="2458"/>
                  <a:pt x="1469" y="2452"/>
                </a:cubicBezTo>
                <a:cubicBezTo>
                  <a:pt x="1468" y="2451"/>
                  <a:pt x="1466" y="2449"/>
                  <a:pt x="1464" y="2448"/>
                </a:cubicBezTo>
                <a:cubicBezTo>
                  <a:pt x="1439" y="2430"/>
                  <a:pt x="1433" y="2432"/>
                  <a:pt x="1421" y="2461"/>
                </a:cubicBezTo>
                <a:cubicBezTo>
                  <a:pt x="1416" y="2475"/>
                  <a:pt x="1411" y="2486"/>
                  <a:pt x="1394" y="2484"/>
                </a:cubicBezTo>
                <a:cubicBezTo>
                  <a:pt x="1390" y="2484"/>
                  <a:pt x="1387" y="2484"/>
                  <a:pt x="1384" y="2483"/>
                </a:cubicBezTo>
                <a:cubicBezTo>
                  <a:pt x="1367" y="2477"/>
                  <a:pt x="1352" y="2485"/>
                  <a:pt x="1354" y="2502"/>
                </a:cubicBezTo>
                <a:cubicBezTo>
                  <a:pt x="1356" y="2519"/>
                  <a:pt x="1347" y="2525"/>
                  <a:pt x="1335" y="2526"/>
                </a:cubicBezTo>
                <a:cubicBezTo>
                  <a:pt x="1296" y="2528"/>
                  <a:pt x="1288" y="2552"/>
                  <a:pt x="1287" y="2586"/>
                </a:cubicBezTo>
                <a:cubicBezTo>
                  <a:pt x="1286" y="2610"/>
                  <a:pt x="1280" y="2634"/>
                  <a:pt x="1273" y="2658"/>
                </a:cubicBezTo>
                <a:cubicBezTo>
                  <a:pt x="1269" y="2669"/>
                  <a:pt x="1263" y="2676"/>
                  <a:pt x="1251" y="2679"/>
                </a:cubicBezTo>
                <a:cubicBezTo>
                  <a:pt x="1210" y="2691"/>
                  <a:pt x="1169" y="2694"/>
                  <a:pt x="1131" y="2668"/>
                </a:cubicBezTo>
                <a:cubicBezTo>
                  <a:pt x="1117" y="2658"/>
                  <a:pt x="1108" y="2647"/>
                  <a:pt x="1110" y="2628"/>
                </a:cubicBezTo>
                <a:cubicBezTo>
                  <a:pt x="1114" y="2600"/>
                  <a:pt x="1100" y="2575"/>
                  <a:pt x="1086" y="2551"/>
                </a:cubicBezTo>
                <a:cubicBezTo>
                  <a:pt x="1083" y="2544"/>
                  <a:pt x="1077" y="2543"/>
                  <a:pt x="1070" y="2542"/>
                </a:cubicBezTo>
                <a:cubicBezTo>
                  <a:pt x="1046" y="2539"/>
                  <a:pt x="1022" y="2537"/>
                  <a:pt x="998" y="2538"/>
                </a:cubicBezTo>
                <a:cubicBezTo>
                  <a:pt x="983" y="2538"/>
                  <a:pt x="973" y="2533"/>
                  <a:pt x="964" y="2522"/>
                </a:cubicBezTo>
                <a:cubicBezTo>
                  <a:pt x="955" y="2512"/>
                  <a:pt x="947" y="2501"/>
                  <a:pt x="934" y="2495"/>
                </a:cubicBezTo>
                <a:cubicBezTo>
                  <a:pt x="920" y="2489"/>
                  <a:pt x="908" y="2487"/>
                  <a:pt x="893" y="2497"/>
                </a:cubicBezTo>
                <a:cubicBezTo>
                  <a:pt x="875" y="2510"/>
                  <a:pt x="859" y="2504"/>
                  <a:pt x="852" y="2482"/>
                </a:cubicBezTo>
                <a:cubicBezTo>
                  <a:pt x="839" y="2444"/>
                  <a:pt x="821" y="2440"/>
                  <a:pt x="790" y="2468"/>
                </a:cubicBezTo>
                <a:cubicBezTo>
                  <a:pt x="773" y="2482"/>
                  <a:pt x="762" y="2501"/>
                  <a:pt x="747" y="2517"/>
                </a:cubicBezTo>
                <a:cubicBezTo>
                  <a:pt x="735" y="2529"/>
                  <a:pt x="723" y="2540"/>
                  <a:pt x="700" y="2543"/>
                </a:cubicBezTo>
                <a:cubicBezTo>
                  <a:pt x="719" y="2512"/>
                  <a:pt x="734" y="2485"/>
                  <a:pt x="752" y="2457"/>
                </a:cubicBezTo>
                <a:cubicBezTo>
                  <a:pt x="770" y="2428"/>
                  <a:pt x="746" y="2370"/>
                  <a:pt x="711" y="2373"/>
                </a:cubicBezTo>
                <a:cubicBezTo>
                  <a:pt x="670" y="2376"/>
                  <a:pt x="657" y="2354"/>
                  <a:pt x="649" y="2321"/>
                </a:cubicBezTo>
                <a:cubicBezTo>
                  <a:pt x="647" y="2316"/>
                  <a:pt x="646" y="2311"/>
                  <a:pt x="644" y="2306"/>
                </a:cubicBezTo>
                <a:cubicBezTo>
                  <a:pt x="638" y="2284"/>
                  <a:pt x="636" y="2283"/>
                  <a:pt x="616" y="2294"/>
                </a:cubicBezTo>
                <a:cubicBezTo>
                  <a:pt x="599" y="2304"/>
                  <a:pt x="586" y="2318"/>
                  <a:pt x="574" y="2334"/>
                </a:cubicBezTo>
                <a:cubicBezTo>
                  <a:pt x="567" y="2344"/>
                  <a:pt x="561" y="2348"/>
                  <a:pt x="548" y="2343"/>
                </a:cubicBezTo>
                <a:cubicBezTo>
                  <a:pt x="537" y="2339"/>
                  <a:pt x="525" y="2338"/>
                  <a:pt x="513" y="2337"/>
                </a:cubicBezTo>
                <a:cubicBezTo>
                  <a:pt x="505" y="2336"/>
                  <a:pt x="498" y="2340"/>
                  <a:pt x="496" y="2348"/>
                </a:cubicBezTo>
                <a:cubicBezTo>
                  <a:pt x="494" y="2357"/>
                  <a:pt x="497" y="2363"/>
                  <a:pt x="505" y="2367"/>
                </a:cubicBezTo>
                <a:cubicBezTo>
                  <a:pt x="511" y="2370"/>
                  <a:pt x="517" y="2372"/>
                  <a:pt x="523" y="2375"/>
                </a:cubicBezTo>
                <a:cubicBezTo>
                  <a:pt x="533" y="2380"/>
                  <a:pt x="537" y="2387"/>
                  <a:pt x="535" y="2399"/>
                </a:cubicBezTo>
                <a:cubicBezTo>
                  <a:pt x="529" y="2435"/>
                  <a:pt x="542" y="2460"/>
                  <a:pt x="574" y="2476"/>
                </a:cubicBezTo>
                <a:cubicBezTo>
                  <a:pt x="579" y="2479"/>
                  <a:pt x="590" y="2478"/>
                  <a:pt x="588" y="2487"/>
                </a:cubicBezTo>
                <a:cubicBezTo>
                  <a:pt x="587" y="2496"/>
                  <a:pt x="578" y="2498"/>
                  <a:pt x="569" y="2499"/>
                </a:cubicBezTo>
                <a:cubicBezTo>
                  <a:pt x="568" y="2499"/>
                  <a:pt x="567" y="2499"/>
                  <a:pt x="566" y="2499"/>
                </a:cubicBezTo>
                <a:cubicBezTo>
                  <a:pt x="542" y="2503"/>
                  <a:pt x="535" y="2514"/>
                  <a:pt x="547" y="2533"/>
                </a:cubicBezTo>
                <a:cubicBezTo>
                  <a:pt x="558" y="2551"/>
                  <a:pt x="555" y="2565"/>
                  <a:pt x="545" y="2580"/>
                </a:cubicBezTo>
                <a:cubicBezTo>
                  <a:pt x="532" y="2600"/>
                  <a:pt x="522" y="2621"/>
                  <a:pt x="528" y="2646"/>
                </a:cubicBezTo>
                <a:cubicBezTo>
                  <a:pt x="531" y="2657"/>
                  <a:pt x="520" y="2662"/>
                  <a:pt x="513" y="2664"/>
                </a:cubicBezTo>
                <a:cubicBezTo>
                  <a:pt x="487" y="2673"/>
                  <a:pt x="475" y="2690"/>
                  <a:pt x="472" y="2716"/>
                </a:cubicBezTo>
                <a:cubicBezTo>
                  <a:pt x="470" y="2732"/>
                  <a:pt x="464" y="2735"/>
                  <a:pt x="448" y="2725"/>
                </a:cubicBezTo>
                <a:cubicBezTo>
                  <a:pt x="414" y="2704"/>
                  <a:pt x="364" y="2719"/>
                  <a:pt x="349" y="2754"/>
                </a:cubicBezTo>
                <a:cubicBezTo>
                  <a:pt x="346" y="2761"/>
                  <a:pt x="342" y="2770"/>
                  <a:pt x="349" y="2776"/>
                </a:cubicBezTo>
                <a:cubicBezTo>
                  <a:pt x="356" y="2782"/>
                  <a:pt x="366" y="2785"/>
                  <a:pt x="375" y="2779"/>
                </a:cubicBezTo>
                <a:cubicBezTo>
                  <a:pt x="381" y="2776"/>
                  <a:pt x="387" y="2771"/>
                  <a:pt x="393" y="2767"/>
                </a:cubicBezTo>
                <a:cubicBezTo>
                  <a:pt x="399" y="2762"/>
                  <a:pt x="405" y="2759"/>
                  <a:pt x="410" y="2765"/>
                </a:cubicBezTo>
                <a:cubicBezTo>
                  <a:pt x="416" y="2772"/>
                  <a:pt x="412" y="2778"/>
                  <a:pt x="407" y="2783"/>
                </a:cubicBezTo>
                <a:cubicBezTo>
                  <a:pt x="403" y="2788"/>
                  <a:pt x="397" y="2792"/>
                  <a:pt x="393" y="2796"/>
                </a:cubicBezTo>
                <a:cubicBezTo>
                  <a:pt x="384" y="2805"/>
                  <a:pt x="379" y="2817"/>
                  <a:pt x="388" y="2827"/>
                </a:cubicBezTo>
                <a:cubicBezTo>
                  <a:pt x="396" y="2835"/>
                  <a:pt x="407" y="2827"/>
                  <a:pt x="415" y="2821"/>
                </a:cubicBezTo>
                <a:cubicBezTo>
                  <a:pt x="422" y="2816"/>
                  <a:pt x="427" y="2807"/>
                  <a:pt x="436" y="2804"/>
                </a:cubicBezTo>
                <a:cubicBezTo>
                  <a:pt x="449" y="2799"/>
                  <a:pt x="457" y="2801"/>
                  <a:pt x="456" y="2817"/>
                </a:cubicBezTo>
                <a:cubicBezTo>
                  <a:pt x="455" y="2839"/>
                  <a:pt x="446" y="2857"/>
                  <a:pt x="434" y="2874"/>
                </a:cubicBezTo>
                <a:cubicBezTo>
                  <a:pt x="419" y="2896"/>
                  <a:pt x="418" y="2908"/>
                  <a:pt x="434" y="2929"/>
                </a:cubicBezTo>
                <a:cubicBezTo>
                  <a:pt x="439" y="2937"/>
                  <a:pt x="447" y="2944"/>
                  <a:pt x="454" y="2951"/>
                </a:cubicBezTo>
                <a:cubicBezTo>
                  <a:pt x="457" y="2954"/>
                  <a:pt x="462" y="2957"/>
                  <a:pt x="460" y="2962"/>
                </a:cubicBezTo>
                <a:cubicBezTo>
                  <a:pt x="458" y="2968"/>
                  <a:pt x="453" y="2969"/>
                  <a:pt x="449" y="2968"/>
                </a:cubicBezTo>
                <a:cubicBezTo>
                  <a:pt x="431" y="2964"/>
                  <a:pt x="427" y="2972"/>
                  <a:pt x="428" y="2988"/>
                </a:cubicBezTo>
                <a:cubicBezTo>
                  <a:pt x="429" y="3008"/>
                  <a:pt x="416" y="3022"/>
                  <a:pt x="402" y="3033"/>
                </a:cubicBezTo>
                <a:cubicBezTo>
                  <a:pt x="391" y="3042"/>
                  <a:pt x="390" y="3049"/>
                  <a:pt x="401" y="3057"/>
                </a:cubicBezTo>
                <a:cubicBezTo>
                  <a:pt x="407" y="3061"/>
                  <a:pt x="411" y="3065"/>
                  <a:pt x="409" y="3073"/>
                </a:cubicBezTo>
                <a:cubicBezTo>
                  <a:pt x="407" y="3084"/>
                  <a:pt x="399" y="3082"/>
                  <a:pt x="392" y="3084"/>
                </a:cubicBezTo>
                <a:cubicBezTo>
                  <a:pt x="388" y="3085"/>
                  <a:pt x="383" y="3085"/>
                  <a:pt x="378" y="3086"/>
                </a:cubicBezTo>
                <a:cubicBezTo>
                  <a:pt x="351" y="3089"/>
                  <a:pt x="345" y="3104"/>
                  <a:pt x="361" y="3127"/>
                </a:cubicBezTo>
                <a:cubicBezTo>
                  <a:pt x="363" y="3130"/>
                  <a:pt x="365" y="3132"/>
                  <a:pt x="366" y="3135"/>
                </a:cubicBezTo>
                <a:cubicBezTo>
                  <a:pt x="369" y="3141"/>
                  <a:pt x="371" y="3149"/>
                  <a:pt x="365" y="3153"/>
                </a:cubicBezTo>
                <a:cubicBezTo>
                  <a:pt x="360" y="3157"/>
                  <a:pt x="353" y="3153"/>
                  <a:pt x="349" y="3149"/>
                </a:cubicBezTo>
                <a:cubicBezTo>
                  <a:pt x="345" y="3145"/>
                  <a:pt x="342" y="3141"/>
                  <a:pt x="339" y="3136"/>
                </a:cubicBezTo>
                <a:cubicBezTo>
                  <a:pt x="333" y="3129"/>
                  <a:pt x="327" y="3127"/>
                  <a:pt x="319" y="3133"/>
                </a:cubicBezTo>
                <a:cubicBezTo>
                  <a:pt x="300" y="3146"/>
                  <a:pt x="279" y="3148"/>
                  <a:pt x="258" y="3149"/>
                </a:cubicBezTo>
                <a:cubicBezTo>
                  <a:pt x="233" y="3151"/>
                  <a:pt x="207" y="3148"/>
                  <a:pt x="182" y="3154"/>
                </a:cubicBezTo>
                <a:cubicBezTo>
                  <a:pt x="173" y="3156"/>
                  <a:pt x="168" y="3150"/>
                  <a:pt x="164" y="3145"/>
                </a:cubicBezTo>
                <a:cubicBezTo>
                  <a:pt x="150" y="3129"/>
                  <a:pt x="137" y="3113"/>
                  <a:pt x="112" y="3121"/>
                </a:cubicBezTo>
                <a:cubicBezTo>
                  <a:pt x="107" y="3122"/>
                  <a:pt x="104" y="3118"/>
                  <a:pt x="102" y="3114"/>
                </a:cubicBezTo>
                <a:cubicBezTo>
                  <a:pt x="91" y="3094"/>
                  <a:pt x="73" y="3078"/>
                  <a:pt x="58" y="3061"/>
                </a:cubicBezTo>
                <a:cubicBezTo>
                  <a:pt x="35" y="3035"/>
                  <a:pt x="22" y="3006"/>
                  <a:pt x="31" y="2971"/>
                </a:cubicBezTo>
                <a:cubicBezTo>
                  <a:pt x="34" y="2957"/>
                  <a:pt x="26" y="2948"/>
                  <a:pt x="18" y="2940"/>
                </a:cubicBezTo>
                <a:cubicBezTo>
                  <a:pt x="0" y="2921"/>
                  <a:pt x="1" y="2911"/>
                  <a:pt x="21" y="2896"/>
                </a:cubicBezTo>
                <a:cubicBezTo>
                  <a:pt x="43" y="2881"/>
                  <a:pt x="43" y="2881"/>
                  <a:pt x="25" y="2859"/>
                </a:cubicBezTo>
                <a:cubicBezTo>
                  <a:pt x="21" y="2854"/>
                  <a:pt x="18" y="2850"/>
                  <a:pt x="24" y="2844"/>
                </a:cubicBezTo>
                <a:cubicBezTo>
                  <a:pt x="44" y="2821"/>
                  <a:pt x="62" y="2798"/>
                  <a:pt x="83" y="2776"/>
                </a:cubicBezTo>
                <a:cubicBezTo>
                  <a:pt x="98" y="2759"/>
                  <a:pt x="117" y="2748"/>
                  <a:pt x="139" y="2743"/>
                </a:cubicBezTo>
                <a:cubicBezTo>
                  <a:pt x="153" y="2739"/>
                  <a:pt x="180" y="2703"/>
                  <a:pt x="181" y="2688"/>
                </a:cubicBezTo>
                <a:cubicBezTo>
                  <a:pt x="181" y="2683"/>
                  <a:pt x="181" y="2679"/>
                  <a:pt x="175" y="2677"/>
                </a:cubicBezTo>
                <a:cubicBezTo>
                  <a:pt x="144" y="2663"/>
                  <a:pt x="129" y="2636"/>
                  <a:pt x="116" y="2607"/>
                </a:cubicBezTo>
                <a:cubicBezTo>
                  <a:pt x="113" y="2601"/>
                  <a:pt x="111" y="2596"/>
                  <a:pt x="108" y="2591"/>
                </a:cubicBezTo>
                <a:cubicBezTo>
                  <a:pt x="98" y="2575"/>
                  <a:pt x="93" y="2561"/>
                  <a:pt x="100" y="2541"/>
                </a:cubicBezTo>
                <a:cubicBezTo>
                  <a:pt x="107" y="2521"/>
                  <a:pt x="96" y="2501"/>
                  <a:pt x="86" y="2483"/>
                </a:cubicBezTo>
                <a:cubicBezTo>
                  <a:pt x="82" y="2474"/>
                  <a:pt x="80" y="2468"/>
                  <a:pt x="87" y="2459"/>
                </a:cubicBezTo>
                <a:cubicBezTo>
                  <a:pt x="115" y="2421"/>
                  <a:pt x="136" y="2379"/>
                  <a:pt x="140" y="2330"/>
                </a:cubicBezTo>
                <a:cubicBezTo>
                  <a:pt x="141" y="2323"/>
                  <a:pt x="143" y="2320"/>
                  <a:pt x="150" y="2322"/>
                </a:cubicBezTo>
                <a:cubicBezTo>
                  <a:pt x="178" y="2328"/>
                  <a:pt x="196" y="2313"/>
                  <a:pt x="211" y="2293"/>
                </a:cubicBezTo>
                <a:cubicBezTo>
                  <a:pt x="218" y="2284"/>
                  <a:pt x="224" y="2279"/>
                  <a:pt x="237" y="2285"/>
                </a:cubicBezTo>
                <a:cubicBezTo>
                  <a:pt x="253" y="2294"/>
                  <a:pt x="268" y="2286"/>
                  <a:pt x="281" y="2275"/>
                </a:cubicBezTo>
                <a:cubicBezTo>
                  <a:pt x="292" y="2266"/>
                  <a:pt x="303" y="2255"/>
                  <a:pt x="314" y="2246"/>
                </a:cubicBezTo>
                <a:cubicBezTo>
                  <a:pt x="325" y="2238"/>
                  <a:pt x="335" y="2237"/>
                  <a:pt x="338" y="2254"/>
                </a:cubicBezTo>
                <a:cubicBezTo>
                  <a:pt x="338" y="2258"/>
                  <a:pt x="339" y="2262"/>
                  <a:pt x="341" y="2266"/>
                </a:cubicBezTo>
                <a:cubicBezTo>
                  <a:pt x="343" y="2271"/>
                  <a:pt x="343" y="2279"/>
                  <a:pt x="350" y="2280"/>
                </a:cubicBezTo>
                <a:cubicBezTo>
                  <a:pt x="356" y="2280"/>
                  <a:pt x="360" y="2275"/>
                  <a:pt x="363" y="2271"/>
                </a:cubicBezTo>
                <a:cubicBezTo>
                  <a:pt x="378" y="2254"/>
                  <a:pt x="384" y="2255"/>
                  <a:pt x="393" y="2276"/>
                </a:cubicBezTo>
                <a:cubicBezTo>
                  <a:pt x="395" y="2281"/>
                  <a:pt x="396" y="2285"/>
                  <a:pt x="399" y="2289"/>
                </a:cubicBezTo>
                <a:cubicBezTo>
                  <a:pt x="403" y="2295"/>
                  <a:pt x="407" y="2300"/>
                  <a:pt x="417" y="2296"/>
                </a:cubicBezTo>
                <a:cubicBezTo>
                  <a:pt x="426" y="2291"/>
                  <a:pt x="426" y="2287"/>
                  <a:pt x="424" y="2279"/>
                </a:cubicBezTo>
                <a:cubicBezTo>
                  <a:pt x="414" y="2234"/>
                  <a:pt x="425" y="2195"/>
                  <a:pt x="452" y="2158"/>
                </a:cubicBezTo>
                <a:cubicBezTo>
                  <a:pt x="468" y="2136"/>
                  <a:pt x="489" y="2122"/>
                  <a:pt x="516" y="2118"/>
                </a:cubicBezTo>
                <a:cubicBezTo>
                  <a:pt x="528" y="2116"/>
                  <a:pt x="530" y="2112"/>
                  <a:pt x="526" y="2101"/>
                </a:cubicBezTo>
                <a:cubicBezTo>
                  <a:pt x="521" y="2088"/>
                  <a:pt x="517" y="2073"/>
                  <a:pt x="508" y="2062"/>
                </a:cubicBezTo>
                <a:cubicBezTo>
                  <a:pt x="501" y="2054"/>
                  <a:pt x="503" y="2050"/>
                  <a:pt x="512" y="2045"/>
                </a:cubicBezTo>
                <a:cubicBezTo>
                  <a:pt x="531" y="2036"/>
                  <a:pt x="542" y="1996"/>
                  <a:pt x="531" y="1978"/>
                </a:cubicBezTo>
                <a:cubicBezTo>
                  <a:pt x="527" y="1972"/>
                  <a:pt x="521" y="1972"/>
                  <a:pt x="516" y="1971"/>
                </a:cubicBezTo>
                <a:cubicBezTo>
                  <a:pt x="500" y="1967"/>
                  <a:pt x="485" y="1962"/>
                  <a:pt x="473" y="1950"/>
                </a:cubicBezTo>
                <a:cubicBezTo>
                  <a:pt x="454" y="1929"/>
                  <a:pt x="460" y="1910"/>
                  <a:pt x="488" y="1904"/>
                </a:cubicBezTo>
                <a:cubicBezTo>
                  <a:pt x="496" y="1902"/>
                  <a:pt x="505" y="1902"/>
                  <a:pt x="513" y="1900"/>
                </a:cubicBezTo>
                <a:cubicBezTo>
                  <a:pt x="535" y="1894"/>
                  <a:pt x="541" y="1884"/>
                  <a:pt x="534" y="1862"/>
                </a:cubicBezTo>
                <a:cubicBezTo>
                  <a:pt x="531" y="1851"/>
                  <a:pt x="525" y="1843"/>
                  <a:pt x="519" y="1834"/>
                </a:cubicBezTo>
                <a:cubicBezTo>
                  <a:pt x="512" y="1825"/>
                  <a:pt x="506" y="1817"/>
                  <a:pt x="501" y="1807"/>
                </a:cubicBezTo>
                <a:cubicBezTo>
                  <a:pt x="497" y="1800"/>
                  <a:pt x="494" y="1791"/>
                  <a:pt x="496" y="1782"/>
                </a:cubicBezTo>
                <a:cubicBezTo>
                  <a:pt x="500" y="1770"/>
                  <a:pt x="511" y="1778"/>
                  <a:pt x="518" y="1777"/>
                </a:cubicBezTo>
                <a:cubicBezTo>
                  <a:pt x="535" y="1773"/>
                  <a:pt x="553" y="1772"/>
                  <a:pt x="567" y="1761"/>
                </a:cubicBezTo>
                <a:cubicBezTo>
                  <a:pt x="576" y="1753"/>
                  <a:pt x="578" y="1746"/>
                  <a:pt x="571" y="1735"/>
                </a:cubicBezTo>
                <a:cubicBezTo>
                  <a:pt x="561" y="1720"/>
                  <a:pt x="547" y="1706"/>
                  <a:pt x="535" y="1693"/>
                </a:cubicBezTo>
                <a:cubicBezTo>
                  <a:pt x="515" y="1671"/>
                  <a:pt x="499" y="1649"/>
                  <a:pt x="514" y="1618"/>
                </a:cubicBezTo>
                <a:cubicBezTo>
                  <a:pt x="517" y="1610"/>
                  <a:pt x="512" y="1605"/>
                  <a:pt x="508" y="1600"/>
                </a:cubicBezTo>
                <a:cubicBezTo>
                  <a:pt x="501" y="1590"/>
                  <a:pt x="490" y="1584"/>
                  <a:pt x="480" y="1579"/>
                </a:cubicBezTo>
                <a:cubicBezTo>
                  <a:pt x="464" y="1571"/>
                  <a:pt x="448" y="1565"/>
                  <a:pt x="440" y="15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isometricTopUp">
              <a:rot lat="585005" lon="17518078" rev="3941966"/>
            </a:camera>
            <a:lightRig rig="threePt" dir="t"/>
          </a:scene3d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E529D-8765-4392-993A-BFA804F3B558}"/>
              </a:ext>
            </a:extLst>
          </p:cNvPr>
          <p:cNvSpPr/>
          <p:nvPr/>
        </p:nvSpPr>
        <p:spPr>
          <a:xfrm>
            <a:off x="896983" y="3869568"/>
            <a:ext cx="2124000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13BF4E-D24B-4B48-B566-407BB5074D7C}"/>
              </a:ext>
            </a:extLst>
          </p:cNvPr>
          <p:cNvSpPr/>
          <p:nvPr/>
        </p:nvSpPr>
        <p:spPr>
          <a:xfrm>
            <a:off x="9156603" y="3869568"/>
            <a:ext cx="2124000" cy="5040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595E62E-CD44-455B-95C2-878EEA7C191A}"/>
              </a:ext>
            </a:extLst>
          </p:cNvPr>
          <p:cNvSpPr/>
          <p:nvPr/>
        </p:nvSpPr>
        <p:spPr>
          <a:xfrm>
            <a:off x="896983" y="4375960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BD781572-101D-4074-B40F-A81C262EFB0A}"/>
              </a:ext>
            </a:extLst>
          </p:cNvPr>
          <p:cNvSpPr/>
          <p:nvPr/>
        </p:nvSpPr>
        <p:spPr>
          <a:xfrm>
            <a:off x="9156603" y="4375960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684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74EAB-F2A4-4DF3-AE63-84503535C0A9}"/>
              </a:ext>
            </a:extLst>
          </p:cNvPr>
          <p:cNvSpPr/>
          <p:nvPr/>
        </p:nvSpPr>
        <p:spPr>
          <a:xfrm>
            <a:off x="1706983" y="5614477"/>
            <a:ext cx="504000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E125C9-4822-43ED-81B6-AF919C300230}"/>
              </a:ext>
            </a:extLst>
          </p:cNvPr>
          <p:cNvSpPr/>
          <p:nvPr/>
        </p:nvSpPr>
        <p:spPr>
          <a:xfrm>
            <a:off x="9966603" y="5614477"/>
            <a:ext cx="504000" cy="5040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14B1CCC-F9FA-42D9-84FF-B2D9C106A86B}"/>
              </a:ext>
            </a:extLst>
          </p:cNvPr>
          <p:cNvSpPr txBox="1">
            <a:spLocks/>
          </p:cNvSpPr>
          <p:nvPr/>
        </p:nvSpPr>
        <p:spPr>
          <a:xfrm>
            <a:off x="1130983" y="4425145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802F7-AE28-48F0-8E34-37723DDD88EA}"/>
              </a:ext>
            </a:extLst>
          </p:cNvPr>
          <p:cNvSpPr txBox="1"/>
          <p:nvPr/>
        </p:nvSpPr>
        <p:spPr>
          <a:xfrm>
            <a:off x="1130983" y="4741448"/>
            <a:ext cx="16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D77F5AC8-0F70-40D5-88B5-D881D5956102}"/>
              </a:ext>
            </a:extLst>
          </p:cNvPr>
          <p:cNvSpPr txBox="1">
            <a:spLocks/>
          </p:cNvSpPr>
          <p:nvPr/>
        </p:nvSpPr>
        <p:spPr>
          <a:xfrm>
            <a:off x="1130983" y="3977734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B987D2C7-EFFC-42B8-B468-1E531E8D4C08}"/>
              </a:ext>
            </a:extLst>
          </p:cNvPr>
          <p:cNvSpPr txBox="1">
            <a:spLocks/>
          </p:cNvSpPr>
          <p:nvPr/>
        </p:nvSpPr>
        <p:spPr>
          <a:xfrm>
            <a:off x="9390603" y="4425145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8242AF-6E54-4310-B122-29F755F711D6}"/>
              </a:ext>
            </a:extLst>
          </p:cNvPr>
          <p:cNvSpPr txBox="1"/>
          <p:nvPr/>
        </p:nvSpPr>
        <p:spPr>
          <a:xfrm>
            <a:off x="9390603" y="4741448"/>
            <a:ext cx="16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9DC07CDE-FB69-4E03-AB64-F7E4CFAF0BE1}"/>
              </a:ext>
            </a:extLst>
          </p:cNvPr>
          <p:cNvSpPr txBox="1">
            <a:spLocks/>
          </p:cNvSpPr>
          <p:nvPr/>
        </p:nvSpPr>
        <p:spPr>
          <a:xfrm>
            <a:off x="9390603" y="3977734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DB2D06-8FB7-42B4-BB4D-96F89C510B97}"/>
              </a:ext>
            </a:extLst>
          </p:cNvPr>
          <p:cNvGrpSpPr/>
          <p:nvPr/>
        </p:nvGrpSpPr>
        <p:grpSpPr>
          <a:xfrm>
            <a:off x="6417812" y="3864440"/>
            <a:ext cx="2124000" cy="2248909"/>
            <a:chOff x="3650190" y="3869568"/>
            <a:chExt cx="2124000" cy="22489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CA8114-48BE-491F-A6D8-D30F38A44BA1}"/>
                </a:ext>
              </a:extLst>
            </p:cNvPr>
            <p:cNvSpPr/>
            <p:nvPr/>
          </p:nvSpPr>
          <p:spPr>
            <a:xfrm>
              <a:off x="3650190" y="3869568"/>
              <a:ext cx="2124000" cy="504000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C563FEB6-E915-4550-86AD-570B3C6D6F66}"/>
                </a:ext>
              </a:extLst>
            </p:cNvPr>
            <p:cNvSpPr/>
            <p:nvPr/>
          </p:nvSpPr>
          <p:spPr>
            <a:xfrm>
              <a:off x="3650190" y="4375960"/>
              <a:ext cx="2124000" cy="1512000"/>
            </a:xfrm>
            <a:custGeom>
              <a:avLst/>
              <a:gdLst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684000 w 1944000"/>
                <a:gd name="connsiteY4" fmla="*/ 1290771 h 1584176"/>
                <a:gd name="connsiteX5" fmla="*/ 684000 w 1944000"/>
                <a:gd name="connsiteY5" fmla="*/ 1584176 h 1584176"/>
                <a:gd name="connsiteX6" fmla="*/ 0 w 1944000"/>
                <a:gd name="connsiteY6" fmla="*/ 1584176 h 1584176"/>
                <a:gd name="connsiteX7" fmla="*/ 0 w 1944000"/>
                <a:gd name="connsiteY7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684000 w 1944000"/>
                <a:gd name="connsiteY4" fmla="*/ 1584176 h 1584176"/>
                <a:gd name="connsiteX5" fmla="*/ 0 w 1944000"/>
                <a:gd name="connsiteY5" fmla="*/ 1584176 h 1584176"/>
                <a:gd name="connsiteX6" fmla="*/ 0 w 1944000"/>
                <a:gd name="connsiteY6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0 w 1944000"/>
                <a:gd name="connsiteY4" fmla="*/ 1584176 h 1584176"/>
                <a:gd name="connsiteX5" fmla="*/ 0 w 1944000"/>
                <a:gd name="connsiteY5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0 w 1944000"/>
                <a:gd name="connsiteY3" fmla="*/ 1584176 h 1584176"/>
                <a:gd name="connsiteX4" fmla="*/ 0 w 1944000"/>
                <a:gd name="connsiteY4" fmla="*/ 0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000" h="1584176">
                  <a:moveTo>
                    <a:pt x="0" y="0"/>
                  </a:moveTo>
                  <a:lnTo>
                    <a:pt x="1944000" y="0"/>
                  </a:lnTo>
                  <a:lnTo>
                    <a:pt x="1944000" y="1584176"/>
                  </a:lnTo>
                  <a:lnTo>
                    <a:pt x="0" y="1584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8366F5-5533-460E-B17E-DDB4D00E2B70}"/>
                </a:ext>
              </a:extLst>
            </p:cNvPr>
            <p:cNvSpPr/>
            <p:nvPr/>
          </p:nvSpPr>
          <p:spPr>
            <a:xfrm>
              <a:off x="4460190" y="5614477"/>
              <a:ext cx="504000" cy="504000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2" name="Text Placeholder 18">
              <a:extLst>
                <a:ext uri="{FF2B5EF4-FFF2-40B4-BE49-F238E27FC236}">
                  <a16:creationId xmlns:a16="http://schemas.microsoft.com/office/drawing/2014/main" id="{E40E90B1-464C-4F3D-815B-47A6BED1B2F6}"/>
                </a:ext>
              </a:extLst>
            </p:cNvPr>
            <p:cNvSpPr txBox="1">
              <a:spLocks/>
            </p:cNvSpPr>
            <p:nvPr/>
          </p:nvSpPr>
          <p:spPr>
            <a:xfrm>
              <a:off x="3884190" y="4425145"/>
              <a:ext cx="1656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Developer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4A4275-F7D3-4A49-A827-9B31AC43915A}"/>
                </a:ext>
              </a:extLst>
            </p:cNvPr>
            <p:cNvSpPr txBox="1"/>
            <p:nvPr/>
          </p:nvSpPr>
          <p:spPr>
            <a:xfrm>
              <a:off x="3884190" y="4741448"/>
              <a:ext cx="165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 Placeholder 17">
              <a:extLst>
                <a:ext uri="{FF2B5EF4-FFF2-40B4-BE49-F238E27FC236}">
                  <a16:creationId xmlns:a16="http://schemas.microsoft.com/office/drawing/2014/main" id="{8E78FC80-1367-4BCC-BBFB-3663FB049A65}"/>
                </a:ext>
              </a:extLst>
            </p:cNvPr>
            <p:cNvSpPr txBox="1">
              <a:spLocks/>
            </p:cNvSpPr>
            <p:nvPr/>
          </p:nvSpPr>
          <p:spPr>
            <a:xfrm>
              <a:off x="3884190" y="3977734"/>
              <a:ext cx="1656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47EBAF57-DD05-438D-92D0-5C3B593D8159}"/>
                </a:ext>
              </a:extLst>
            </p:cNvPr>
            <p:cNvSpPr/>
            <p:nvPr/>
          </p:nvSpPr>
          <p:spPr>
            <a:xfrm rot="2700000">
              <a:off x="4589646" y="5665704"/>
              <a:ext cx="245088" cy="439397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Rectangle 9">
            <a:extLst>
              <a:ext uri="{FF2B5EF4-FFF2-40B4-BE49-F238E27FC236}">
                <a16:creationId xmlns:a16="http://schemas.microsoft.com/office/drawing/2014/main" id="{57D43709-CDC4-4B6F-92CC-0AD77622D31F}"/>
              </a:ext>
            </a:extLst>
          </p:cNvPr>
          <p:cNvSpPr/>
          <p:nvPr/>
        </p:nvSpPr>
        <p:spPr>
          <a:xfrm>
            <a:off x="1786490" y="5720193"/>
            <a:ext cx="331913" cy="3107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71CFBEEA-5AE6-4AEC-98DD-95E7801FCB5F}"/>
              </a:ext>
            </a:extLst>
          </p:cNvPr>
          <p:cNvSpPr/>
          <p:nvPr/>
        </p:nvSpPr>
        <p:spPr>
          <a:xfrm flipH="1">
            <a:off x="10057701" y="5746603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527A57-2695-44C4-AF99-C11D6A4BFABB}"/>
              </a:ext>
            </a:extLst>
          </p:cNvPr>
          <p:cNvGrpSpPr/>
          <p:nvPr/>
        </p:nvGrpSpPr>
        <p:grpSpPr>
          <a:xfrm>
            <a:off x="3651393" y="3873368"/>
            <a:ext cx="2124000" cy="2248909"/>
            <a:chOff x="6403397" y="3869568"/>
            <a:chExt cx="2124000" cy="224890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DB2EE5-3DE7-4127-9452-2BECA0A5DDA3}"/>
                </a:ext>
              </a:extLst>
            </p:cNvPr>
            <p:cNvSpPr/>
            <p:nvPr/>
          </p:nvSpPr>
          <p:spPr>
            <a:xfrm>
              <a:off x="6403397" y="3869568"/>
              <a:ext cx="2124000" cy="5040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92EDA621-3C16-42AB-8191-9DD45F3333E6}"/>
                </a:ext>
              </a:extLst>
            </p:cNvPr>
            <p:cNvSpPr/>
            <p:nvPr/>
          </p:nvSpPr>
          <p:spPr>
            <a:xfrm>
              <a:off x="6403397" y="4375960"/>
              <a:ext cx="2124000" cy="1512000"/>
            </a:xfrm>
            <a:custGeom>
              <a:avLst/>
              <a:gdLst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684000 w 1944000"/>
                <a:gd name="connsiteY4" fmla="*/ 1290771 h 1584176"/>
                <a:gd name="connsiteX5" fmla="*/ 684000 w 1944000"/>
                <a:gd name="connsiteY5" fmla="*/ 1584176 h 1584176"/>
                <a:gd name="connsiteX6" fmla="*/ 0 w 1944000"/>
                <a:gd name="connsiteY6" fmla="*/ 1584176 h 1584176"/>
                <a:gd name="connsiteX7" fmla="*/ 0 w 1944000"/>
                <a:gd name="connsiteY7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684000 w 1944000"/>
                <a:gd name="connsiteY4" fmla="*/ 1584176 h 1584176"/>
                <a:gd name="connsiteX5" fmla="*/ 0 w 1944000"/>
                <a:gd name="connsiteY5" fmla="*/ 1584176 h 1584176"/>
                <a:gd name="connsiteX6" fmla="*/ 0 w 1944000"/>
                <a:gd name="connsiteY6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1260000 w 1944000"/>
                <a:gd name="connsiteY3" fmla="*/ 1584176 h 1584176"/>
                <a:gd name="connsiteX4" fmla="*/ 0 w 1944000"/>
                <a:gd name="connsiteY4" fmla="*/ 1584176 h 1584176"/>
                <a:gd name="connsiteX5" fmla="*/ 0 w 1944000"/>
                <a:gd name="connsiteY5" fmla="*/ 0 h 1584176"/>
                <a:gd name="connsiteX0" fmla="*/ 0 w 1944000"/>
                <a:gd name="connsiteY0" fmla="*/ 0 h 1584176"/>
                <a:gd name="connsiteX1" fmla="*/ 1944000 w 1944000"/>
                <a:gd name="connsiteY1" fmla="*/ 0 h 1584176"/>
                <a:gd name="connsiteX2" fmla="*/ 1944000 w 1944000"/>
                <a:gd name="connsiteY2" fmla="*/ 1584176 h 1584176"/>
                <a:gd name="connsiteX3" fmla="*/ 0 w 1944000"/>
                <a:gd name="connsiteY3" fmla="*/ 1584176 h 1584176"/>
                <a:gd name="connsiteX4" fmla="*/ 0 w 1944000"/>
                <a:gd name="connsiteY4" fmla="*/ 0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000" h="1584176">
                  <a:moveTo>
                    <a:pt x="0" y="0"/>
                  </a:moveTo>
                  <a:lnTo>
                    <a:pt x="1944000" y="0"/>
                  </a:lnTo>
                  <a:lnTo>
                    <a:pt x="1944000" y="1584176"/>
                  </a:lnTo>
                  <a:lnTo>
                    <a:pt x="0" y="1584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0FC5F2-E31C-4082-9283-F1D59ECC8775}"/>
                </a:ext>
              </a:extLst>
            </p:cNvPr>
            <p:cNvSpPr/>
            <p:nvPr/>
          </p:nvSpPr>
          <p:spPr>
            <a:xfrm>
              <a:off x="7213397" y="5614477"/>
              <a:ext cx="504000" cy="5040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5" name="Text Placeholder 18">
              <a:extLst>
                <a:ext uri="{FF2B5EF4-FFF2-40B4-BE49-F238E27FC236}">
                  <a16:creationId xmlns:a16="http://schemas.microsoft.com/office/drawing/2014/main" id="{69672CF9-2D57-402C-82C5-71955A446FC3}"/>
                </a:ext>
              </a:extLst>
            </p:cNvPr>
            <p:cNvSpPr txBox="1">
              <a:spLocks/>
            </p:cNvSpPr>
            <p:nvPr/>
          </p:nvSpPr>
          <p:spPr>
            <a:xfrm>
              <a:off x="6637397" y="4425145"/>
              <a:ext cx="1656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9CB2C3-9F00-4646-9F29-D5D0C57B0985}"/>
                </a:ext>
              </a:extLst>
            </p:cNvPr>
            <p:cNvSpPr txBox="1"/>
            <p:nvPr/>
          </p:nvSpPr>
          <p:spPr>
            <a:xfrm>
              <a:off x="6637397" y="4741448"/>
              <a:ext cx="165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 Placeholder 17">
              <a:extLst>
                <a:ext uri="{FF2B5EF4-FFF2-40B4-BE49-F238E27FC236}">
                  <a16:creationId xmlns:a16="http://schemas.microsoft.com/office/drawing/2014/main" id="{A38F06B0-56B8-4A55-99A0-BFBCBAB12DFA}"/>
                </a:ext>
              </a:extLst>
            </p:cNvPr>
            <p:cNvSpPr txBox="1">
              <a:spLocks/>
            </p:cNvSpPr>
            <p:nvPr/>
          </p:nvSpPr>
          <p:spPr>
            <a:xfrm>
              <a:off x="6637397" y="3977734"/>
              <a:ext cx="1656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4" name="Teardrop 1">
              <a:extLst>
                <a:ext uri="{FF2B5EF4-FFF2-40B4-BE49-F238E27FC236}">
                  <a16:creationId xmlns:a16="http://schemas.microsoft.com/office/drawing/2014/main" id="{E7024E6F-2373-45C4-93F3-C1002DC9184B}"/>
                </a:ext>
              </a:extLst>
            </p:cNvPr>
            <p:cNvSpPr/>
            <p:nvPr/>
          </p:nvSpPr>
          <p:spPr>
            <a:xfrm rot="18805991">
              <a:off x="7278324" y="5675908"/>
              <a:ext cx="376862" cy="37293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35AA45E-4F57-499A-8675-0B743B4E234E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D5B16B-18DF-4318-A34B-C45E72C8831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0B2251A-71CF-4FD4-8BC5-C0E49D33C2E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221EC759-667D-4F52-AB67-4580E86E3853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326CB2-019C-4A06-92AA-C75D706041C8}"/>
              </a:ext>
            </a:extLst>
          </p:cNvPr>
          <p:cNvSpPr/>
          <p:nvPr/>
        </p:nvSpPr>
        <p:spPr>
          <a:xfrm>
            <a:off x="5455887" y="1838597"/>
            <a:ext cx="50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2EC54-BEA8-4460-B927-C9D0CCA502A8}"/>
              </a:ext>
            </a:extLst>
          </p:cNvPr>
          <p:cNvSpPr txBox="1"/>
          <p:nvPr/>
        </p:nvSpPr>
        <p:spPr>
          <a:xfrm>
            <a:off x="2322521" y="1767435"/>
            <a:ext cx="30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FC772-4720-4D62-B3BA-C9DF05242AC3}"/>
              </a:ext>
            </a:extLst>
          </p:cNvPr>
          <p:cNvSpPr/>
          <p:nvPr/>
        </p:nvSpPr>
        <p:spPr>
          <a:xfrm>
            <a:off x="6219400" y="1838597"/>
            <a:ext cx="504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762B7-9119-471E-ACD0-13ED89C167E9}"/>
              </a:ext>
            </a:extLst>
          </p:cNvPr>
          <p:cNvSpPr txBox="1"/>
          <p:nvPr/>
        </p:nvSpPr>
        <p:spPr>
          <a:xfrm>
            <a:off x="6833530" y="1767435"/>
            <a:ext cx="30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그룹 42">
            <a:extLst>
              <a:ext uri="{FF2B5EF4-FFF2-40B4-BE49-F238E27FC236}">
                <a16:creationId xmlns:a16="http://schemas.microsoft.com/office/drawing/2014/main" id="{97CB015D-FB28-4BC8-B24B-E1BE0026E239}"/>
              </a:ext>
            </a:extLst>
          </p:cNvPr>
          <p:cNvGrpSpPr/>
          <p:nvPr/>
        </p:nvGrpSpPr>
        <p:grpSpPr>
          <a:xfrm>
            <a:off x="912508" y="5146900"/>
            <a:ext cx="4230407" cy="944910"/>
            <a:chOff x="2279575" y="5092585"/>
            <a:chExt cx="4230407" cy="9449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A759C0-CB0F-40B7-BEB0-2964B2C8C6F5}"/>
                </a:ext>
              </a:extLst>
            </p:cNvPr>
            <p:cNvSpPr txBox="1"/>
            <p:nvPr/>
          </p:nvSpPr>
          <p:spPr>
            <a:xfrm>
              <a:off x="2279575" y="5092585"/>
              <a:ext cx="4230407" cy="30777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1887BB-2CE7-4045-B75E-FBD3C2B2E3E1}"/>
                </a:ext>
              </a:extLst>
            </p:cNvPr>
            <p:cNvSpPr txBox="1"/>
            <p:nvPr/>
          </p:nvSpPr>
          <p:spPr>
            <a:xfrm>
              <a:off x="2279575" y="5391164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41">
            <a:extLst>
              <a:ext uri="{FF2B5EF4-FFF2-40B4-BE49-F238E27FC236}">
                <a16:creationId xmlns:a16="http://schemas.microsoft.com/office/drawing/2014/main" id="{F28DB45F-7737-4329-8819-2C1D308498E4}"/>
              </a:ext>
            </a:extLst>
          </p:cNvPr>
          <p:cNvGrpSpPr/>
          <p:nvPr/>
        </p:nvGrpSpPr>
        <p:grpSpPr>
          <a:xfrm>
            <a:off x="7032105" y="5146900"/>
            <a:ext cx="4230407" cy="944910"/>
            <a:chOff x="7032103" y="5083387"/>
            <a:chExt cx="4230407" cy="9449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068D8-21A5-435F-9471-15083AAAD19C}"/>
                </a:ext>
              </a:extLst>
            </p:cNvPr>
            <p:cNvSpPr txBox="1"/>
            <p:nvPr/>
          </p:nvSpPr>
          <p:spPr>
            <a:xfrm>
              <a:off x="7032103" y="5083387"/>
              <a:ext cx="4230407" cy="30777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968635-FFB8-4749-A552-EA6E1AD74A5B}"/>
                </a:ext>
              </a:extLst>
            </p:cNvPr>
            <p:cNvSpPr txBox="1"/>
            <p:nvPr/>
          </p:nvSpPr>
          <p:spPr>
            <a:xfrm>
              <a:off x="7032103" y="5381966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Oval 1">
            <a:extLst>
              <a:ext uri="{FF2B5EF4-FFF2-40B4-BE49-F238E27FC236}">
                <a16:creationId xmlns:a16="http://schemas.microsoft.com/office/drawing/2014/main" id="{5F6A954A-5CAD-47C0-B424-54EACADCF3EC}"/>
              </a:ext>
            </a:extLst>
          </p:cNvPr>
          <p:cNvSpPr>
            <a:spLocks noChangeAspect="1"/>
          </p:cNvSpPr>
          <p:nvPr/>
        </p:nvSpPr>
        <p:spPr>
          <a:xfrm>
            <a:off x="5545888" y="1928597"/>
            <a:ext cx="324002" cy="324000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EB11C59-EAD6-4732-B180-BC8397F43F66}"/>
              </a:ext>
            </a:extLst>
          </p:cNvPr>
          <p:cNvSpPr>
            <a:spLocks noChangeAspect="1"/>
          </p:cNvSpPr>
          <p:nvPr/>
        </p:nvSpPr>
        <p:spPr>
          <a:xfrm>
            <a:off x="6322352" y="1928597"/>
            <a:ext cx="298096" cy="324000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15" name="그룹 26">
            <a:extLst>
              <a:ext uri="{FF2B5EF4-FFF2-40B4-BE49-F238E27FC236}">
                <a16:creationId xmlns:a16="http://schemas.microsoft.com/office/drawing/2014/main" id="{39FE4857-4807-41E5-BA1F-8F5FDA6926EB}"/>
              </a:ext>
            </a:extLst>
          </p:cNvPr>
          <p:cNvGrpSpPr/>
          <p:nvPr/>
        </p:nvGrpSpPr>
        <p:grpSpPr>
          <a:xfrm>
            <a:off x="3298943" y="2600328"/>
            <a:ext cx="5594120" cy="2433210"/>
            <a:chOff x="3457575" y="2600325"/>
            <a:chExt cx="5172075" cy="2249637"/>
          </a:xfrm>
        </p:grpSpPr>
        <p:sp>
          <p:nvSpPr>
            <p:cNvPr id="16" name="자유형: 도형 37">
              <a:extLst>
                <a:ext uri="{FF2B5EF4-FFF2-40B4-BE49-F238E27FC236}">
                  <a16:creationId xmlns:a16="http://schemas.microsoft.com/office/drawing/2014/main" id="{78DB684D-3677-460C-A78F-CD75881C0E0E}"/>
                </a:ext>
              </a:extLst>
            </p:cNvPr>
            <p:cNvSpPr/>
            <p:nvPr/>
          </p:nvSpPr>
          <p:spPr>
            <a:xfrm>
              <a:off x="4962008" y="4382066"/>
              <a:ext cx="353449" cy="299910"/>
            </a:xfrm>
            <a:custGeom>
              <a:avLst/>
              <a:gdLst>
                <a:gd name="connsiteX0" fmla="*/ 75974 w 331029"/>
                <a:gd name="connsiteY0" fmla="*/ 0 h 265909"/>
                <a:gd name="connsiteX1" fmla="*/ 0 w 331029"/>
                <a:gd name="connsiteY1" fmla="*/ 265909 h 265909"/>
                <a:gd name="connsiteX2" fmla="*/ 279476 w 331029"/>
                <a:gd name="connsiteY2" fmla="*/ 233349 h 265909"/>
                <a:gd name="connsiteX3" fmla="*/ 331029 w 331029"/>
                <a:gd name="connsiteY3" fmla="*/ 97681 h 265909"/>
                <a:gd name="connsiteX4" fmla="*/ 75974 w 331029"/>
                <a:gd name="connsiteY4" fmla="*/ 0 h 265909"/>
                <a:gd name="connsiteX0" fmla="*/ 75974 w 331029"/>
                <a:gd name="connsiteY0" fmla="*/ 0 h 265909"/>
                <a:gd name="connsiteX1" fmla="*/ 0 w 331029"/>
                <a:gd name="connsiteY1" fmla="*/ 265909 h 265909"/>
                <a:gd name="connsiteX2" fmla="*/ 279476 w 331029"/>
                <a:gd name="connsiteY2" fmla="*/ 233349 h 265909"/>
                <a:gd name="connsiteX3" fmla="*/ 331029 w 331029"/>
                <a:gd name="connsiteY3" fmla="*/ 97681 h 265909"/>
                <a:gd name="connsiteX4" fmla="*/ 75974 w 331029"/>
                <a:gd name="connsiteY4" fmla="*/ 0 h 265909"/>
                <a:gd name="connsiteX0" fmla="*/ 75974 w 325602"/>
                <a:gd name="connsiteY0" fmla="*/ 0 h 265909"/>
                <a:gd name="connsiteX1" fmla="*/ 0 w 325602"/>
                <a:gd name="connsiteY1" fmla="*/ 265909 h 265909"/>
                <a:gd name="connsiteX2" fmla="*/ 279476 w 325602"/>
                <a:gd name="connsiteY2" fmla="*/ 233349 h 265909"/>
                <a:gd name="connsiteX3" fmla="*/ 325602 w 325602"/>
                <a:gd name="connsiteY3" fmla="*/ 100394 h 265909"/>
                <a:gd name="connsiteX4" fmla="*/ 75974 w 325602"/>
                <a:gd name="connsiteY4" fmla="*/ 0 h 265909"/>
                <a:gd name="connsiteX0" fmla="*/ 75974 w 325602"/>
                <a:gd name="connsiteY0" fmla="*/ 0 h 265909"/>
                <a:gd name="connsiteX1" fmla="*/ 0 w 325602"/>
                <a:gd name="connsiteY1" fmla="*/ 265909 h 265909"/>
                <a:gd name="connsiteX2" fmla="*/ 279476 w 325602"/>
                <a:gd name="connsiteY2" fmla="*/ 233349 h 265909"/>
                <a:gd name="connsiteX3" fmla="*/ 325602 w 325602"/>
                <a:gd name="connsiteY3" fmla="*/ 100394 h 265909"/>
                <a:gd name="connsiteX4" fmla="*/ 75974 w 325602"/>
                <a:gd name="connsiteY4" fmla="*/ 0 h 265909"/>
                <a:gd name="connsiteX0" fmla="*/ 75974 w 325602"/>
                <a:gd name="connsiteY0" fmla="*/ 0 h 265909"/>
                <a:gd name="connsiteX1" fmla="*/ 0 w 325602"/>
                <a:gd name="connsiteY1" fmla="*/ 265909 h 265909"/>
                <a:gd name="connsiteX2" fmla="*/ 268622 w 325602"/>
                <a:gd name="connsiteY2" fmla="*/ 227923 h 265909"/>
                <a:gd name="connsiteX3" fmla="*/ 325602 w 325602"/>
                <a:gd name="connsiteY3" fmla="*/ 100394 h 265909"/>
                <a:gd name="connsiteX4" fmla="*/ 75974 w 325602"/>
                <a:gd name="connsiteY4" fmla="*/ 0 h 265909"/>
                <a:gd name="connsiteX0" fmla="*/ 75974 w 325602"/>
                <a:gd name="connsiteY0" fmla="*/ 0 h 276099"/>
                <a:gd name="connsiteX1" fmla="*/ 0 w 325602"/>
                <a:gd name="connsiteY1" fmla="*/ 265909 h 276099"/>
                <a:gd name="connsiteX2" fmla="*/ 268622 w 325602"/>
                <a:gd name="connsiteY2" fmla="*/ 227923 h 276099"/>
                <a:gd name="connsiteX3" fmla="*/ 325602 w 325602"/>
                <a:gd name="connsiteY3" fmla="*/ 100394 h 276099"/>
                <a:gd name="connsiteX4" fmla="*/ 75974 w 325602"/>
                <a:gd name="connsiteY4" fmla="*/ 0 h 276099"/>
                <a:gd name="connsiteX0" fmla="*/ 94967 w 344595"/>
                <a:gd name="connsiteY0" fmla="*/ 0 h 274039"/>
                <a:gd name="connsiteX1" fmla="*/ 0 w 344595"/>
                <a:gd name="connsiteY1" fmla="*/ 260483 h 274039"/>
                <a:gd name="connsiteX2" fmla="*/ 287615 w 344595"/>
                <a:gd name="connsiteY2" fmla="*/ 227923 h 274039"/>
                <a:gd name="connsiteX3" fmla="*/ 344595 w 344595"/>
                <a:gd name="connsiteY3" fmla="*/ 100394 h 274039"/>
                <a:gd name="connsiteX4" fmla="*/ 94967 w 344595"/>
                <a:gd name="connsiteY4" fmla="*/ 0 h 274039"/>
                <a:gd name="connsiteX0" fmla="*/ 75973 w 325601"/>
                <a:gd name="connsiteY0" fmla="*/ 0 h 274039"/>
                <a:gd name="connsiteX1" fmla="*/ 0 w 325601"/>
                <a:gd name="connsiteY1" fmla="*/ 260483 h 274039"/>
                <a:gd name="connsiteX2" fmla="*/ 268621 w 325601"/>
                <a:gd name="connsiteY2" fmla="*/ 227923 h 274039"/>
                <a:gd name="connsiteX3" fmla="*/ 325601 w 325601"/>
                <a:gd name="connsiteY3" fmla="*/ 100394 h 274039"/>
                <a:gd name="connsiteX4" fmla="*/ 75973 w 325601"/>
                <a:gd name="connsiteY4" fmla="*/ 0 h 274039"/>
                <a:gd name="connsiteX0" fmla="*/ 103821 w 353449"/>
                <a:gd name="connsiteY0" fmla="*/ 0 h 274039"/>
                <a:gd name="connsiteX1" fmla="*/ 27848 w 353449"/>
                <a:gd name="connsiteY1" fmla="*/ 260483 h 274039"/>
                <a:gd name="connsiteX2" fmla="*/ 296469 w 353449"/>
                <a:gd name="connsiteY2" fmla="*/ 227923 h 274039"/>
                <a:gd name="connsiteX3" fmla="*/ 353449 w 353449"/>
                <a:gd name="connsiteY3" fmla="*/ 100394 h 274039"/>
                <a:gd name="connsiteX4" fmla="*/ 103821 w 353449"/>
                <a:gd name="connsiteY4" fmla="*/ 0 h 274039"/>
                <a:gd name="connsiteX0" fmla="*/ 103821 w 353449"/>
                <a:gd name="connsiteY0" fmla="*/ 0 h 296567"/>
                <a:gd name="connsiteX1" fmla="*/ 27848 w 353449"/>
                <a:gd name="connsiteY1" fmla="*/ 260483 h 296567"/>
                <a:gd name="connsiteX2" fmla="*/ 296469 w 353449"/>
                <a:gd name="connsiteY2" fmla="*/ 227923 h 296567"/>
                <a:gd name="connsiteX3" fmla="*/ 353449 w 353449"/>
                <a:gd name="connsiteY3" fmla="*/ 100394 h 296567"/>
                <a:gd name="connsiteX4" fmla="*/ 103821 w 353449"/>
                <a:gd name="connsiteY4" fmla="*/ 0 h 296567"/>
                <a:gd name="connsiteX0" fmla="*/ 103821 w 353449"/>
                <a:gd name="connsiteY0" fmla="*/ 0 h 296567"/>
                <a:gd name="connsiteX1" fmla="*/ 27848 w 353449"/>
                <a:gd name="connsiteY1" fmla="*/ 260483 h 296567"/>
                <a:gd name="connsiteX2" fmla="*/ 296469 w 353449"/>
                <a:gd name="connsiteY2" fmla="*/ 227923 h 296567"/>
                <a:gd name="connsiteX3" fmla="*/ 353449 w 353449"/>
                <a:gd name="connsiteY3" fmla="*/ 100394 h 296567"/>
                <a:gd name="connsiteX4" fmla="*/ 103821 w 353449"/>
                <a:gd name="connsiteY4" fmla="*/ 0 h 296567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  <a:gd name="connsiteX0" fmla="*/ 103821 w 353449"/>
                <a:gd name="connsiteY0" fmla="*/ 0 h 299910"/>
                <a:gd name="connsiteX1" fmla="*/ 27848 w 353449"/>
                <a:gd name="connsiteY1" fmla="*/ 260483 h 299910"/>
                <a:gd name="connsiteX2" fmla="*/ 296469 w 353449"/>
                <a:gd name="connsiteY2" fmla="*/ 227923 h 299910"/>
                <a:gd name="connsiteX3" fmla="*/ 353449 w 353449"/>
                <a:gd name="connsiteY3" fmla="*/ 100394 h 299910"/>
                <a:gd name="connsiteX4" fmla="*/ 103821 w 353449"/>
                <a:gd name="connsiteY4" fmla="*/ 0 h 29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9" h="299910">
                  <a:moveTo>
                    <a:pt x="103821" y="0"/>
                  </a:moveTo>
                  <a:cubicBezTo>
                    <a:pt x="13376" y="77782"/>
                    <a:pt x="-33654" y="190841"/>
                    <a:pt x="27848" y="260483"/>
                  </a:cubicBezTo>
                  <a:cubicBezTo>
                    <a:pt x="109249" y="318369"/>
                    <a:pt x="215068" y="316559"/>
                    <a:pt x="296469" y="227923"/>
                  </a:cubicBezTo>
                  <a:cubicBezTo>
                    <a:pt x="348058" y="147391"/>
                    <a:pt x="323621" y="185744"/>
                    <a:pt x="353449" y="100394"/>
                  </a:cubicBezTo>
                  <a:lnTo>
                    <a:pt x="103821" y="0"/>
                  </a:lnTo>
                  <a:close/>
                </a:path>
              </a:pathLst>
            </a:custGeom>
            <a:solidFill>
              <a:srgbClr val="F3A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자유형: 도형 29">
              <a:extLst>
                <a:ext uri="{FF2B5EF4-FFF2-40B4-BE49-F238E27FC236}">
                  <a16:creationId xmlns:a16="http://schemas.microsoft.com/office/drawing/2014/main" id="{DC49BA1A-8A45-4980-9D21-86C8495372FB}"/>
                </a:ext>
              </a:extLst>
            </p:cNvPr>
            <p:cNvSpPr/>
            <p:nvPr/>
          </p:nvSpPr>
          <p:spPr>
            <a:xfrm>
              <a:off x="6378493" y="3507475"/>
              <a:ext cx="1291549" cy="752856"/>
            </a:xfrm>
            <a:custGeom>
              <a:avLst/>
              <a:gdLst>
                <a:gd name="connsiteX0" fmla="*/ 1132764 w 1303361"/>
                <a:gd name="connsiteY0" fmla="*/ 23884 h 771098"/>
                <a:gd name="connsiteX1" fmla="*/ 1303361 w 1303361"/>
                <a:gd name="connsiteY1" fmla="*/ 409433 h 771098"/>
                <a:gd name="connsiteX2" fmla="*/ 870044 w 1303361"/>
                <a:gd name="connsiteY2" fmla="*/ 771098 h 771098"/>
                <a:gd name="connsiteX3" fmla="*/ 0 w 1303361"/>
                <a:gd name="connsiteY3" fmla="*/ 0 h 771098"/>
                <a:gd name="connsiteX4" fmla="*/ 1132764 w 1303361"/>
                <a:gd name="connsiteY4" fmla="*/ 23884 h 771098"/>
                <a:gd name="connsiteX0" fmla="*/ 1108881 w 1279478"/>
                <a:gd name="connsiteY0" fmla="*/ 3412 h 750626"/>
                <a:gd name="connsiteX1" fmla="*/ 1279478 w 1279478"/>
                <a:gd name="connsiteY1" fmla="*/ 388961 h 750626"/>
                <a:gd name="connsiteX2" fmla="*/ 846161 w 1279478"/>
                <a:gd name="connsiteY2" fmla="*/ 750626 h 750626"/>
                <a:gd name="connsiteX3" fmla="*/ 0 w 1279478"/>
                <a:gd name="connsiteY3" fmla="*/ 0 h 750626"/>
                <a:gd name="connsiteX4" fmla="*/ 1108881 w 1279478"/>
                <a:gd name="connsiteY4" fmla="*/ 3412 h 750626"/>
                <a:gd name="connsiteX0" fmla="*/ 1108881 w 1279478"/>
                <a:gd name="connsiteY0" fmla="*/ 0 h 754038"/>
                <a:gd name="connsiteX1" fmla="*/ 1279478 w 1279478"/>
                <a:gd name="connsiteY1" fmla="*/ 392373 h 754038"/>
                <a:gd name="connsiteX2" fmla="*/ 846161 w 1279478"/>
                <a:gd name="connsiteY2" fmla="*/ 754038 h 754038"/>
                <a:gd name="connsiteX3" fmla="*/ 0 w 1279478"/>
                <a:gd name="connsiteY3" fmla="*/ 3412 h 754038"/>
                <a:gd name="connsiteX4" fmla="*/ 1108881 w 1279478"/>
                <a:gd name="connsiteY4" fmla="*/ 0 h 754038"/>
                <a:gd name="connsiteX0" fmla="*/ 1108881 w 1279478"/>
                <a:gd name="connsiteY0" fmla="*/ 0 h 754038"/>
                <a:gd name="connsiteX1" fmla="*/ 1279478 w 1279478"/>
                <a:gd name="connsiteY1" fmla="*/ 392373 h 754038"/>
                <a:gd name="connsiteX2" fmla="*/ 846161 w 1279478"/>
                <a:gd name="connsiteY2" fmla="*/ 754038 h 754038"/>
                <a:gd name="connsiteX3" fmla="*/ 0 w 1279478"/>
                <a:gd name="connsiteY3" fmla="*/ 3412 h 754038"/>
                <a:gd name="connsiteX4" fmla="*/ 1108881 w 1279478"/>
                <a:gd name="connsiteY4" fmla="*/ 0 h 754038"/>
                <a:gd name="connsiteX0" fmla="*/ 1108881 w 1279478"/>
                <a:gd name="connsiteY0" fmla="*/ 0 h 740390"/>
                <a:gd name="connsiteX1" fmla="*/ 1279478 w 1279478"/>
                <a:gd name="connsiteY1" fmla="*/ 392373 h 740390"/>
                <a:gd name="connsiteX2" fmla="*/ 859809 w 1279478"/>
                <a:gd name="connsiteY2" fmla="*/ 740390 h 740390"/>
                <a:gd name="connsiteX3" fmla="*/ 0 w 1279478"/>
                <a:gd name="connsiteY3" fmla="*/ 3412 h 740390"/>
                <a:gd name="connsiteX4" fmla="*/ 1108881 w 1279478"/>
                <a:gd name="connsiteY4" fmla="*/ 0 h 740390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08881 w 1279478"/>
                <a:gd name="connsiteY0" fmla="*/ 0 h 743802"/>
                <a:gd name="connsiteX1" fmla="*/ 1279478 w 1279478"/>
                <a:gd name="connsiteY1" fmla="*/ 392373 h 743802"/>
                <a:gd name="connsiteX2" fmla="*/ 856397 w 1279478"/>
                <a:gd name="connsiteY2" fmla="*/ 743802 h 743802"/>
                <a:gd name="connsiteX3" fmla="*/ 0 w 1279478"/>
                <a:gd name="connsiteY3" fmla="*/ 3412 h 743802"/>
                <a:gd name="connsiteX4" fmla="*/ 1108881 w 1279478"/>
                <a:gd name="connsiteY4" fmla="*/ 0 h 743802"/>
                <a:gd name="connsiteX0" fmla="*/ 1120952 w 1291549"/>
                <a:gd name="connsiteY0" fmla="*/ 0 h 743802"/>
                <a:gd name="connsiteX1" fmla="*/ 1291549 w 1291549"/>
                <a:gd name="connsiteY1" fmla="*/ 392373 h 743802"/>
                <a:gd name="connsiteX2" fmla="*/ 868468 w 1291549"/>
                <a:gd name="connsiteY2" fmla="*/ 743802 h 743802"/>
                <a:gd name="connsiteX3" fmla="*/ 0 w 1291549"/>
                <a:gd name="connsiteY3" fmla="*/ 6430 h 743802"/>
                <a:gd name="connsiteX4" fmla="*/ 1120952 w 1291549"/>
                <a:gd name="connsiteY4" fmla="*/ 0 h 743802"/>
                <a:gd name="connsiteX0" fmla="*/ 1120952 w 1291549"/>
                <a:gd name="connsiteY0" fmla="*/ 0 h 743802"/>
                <a:gd name="connsiteX1" fmla="*/ 1291549 w 1291549"/>
                <a:gd name="connsiteY1" fmla="*/ 392373 h 743802"/>
                <a:gd name="connsiteX2" fmla="*/ 868468 w 1291549"/>
                <a:gd name="connsiteY2" fmla="*/ 743802 h 743802"/>
                <a:gd name="connsiteX3" fmla="*/ 0 w 1291549"/>
                <a:gd name="connsiteY3" fmla="*/ 6430 h 743802"/>
                <a:gd name="connsiteX4" fmla="*/ 1120952 w 1291549"/>
                <a:gd name="connsiteY4" fmla="*/ 0 h 743802"/>
                <a:gd name="connsiteX0" fmla="*/ 1120952 w 1291549"/>
                <a:gd name="connsiteY0" fmla="*/ 0 h 752856"/>
                <a:gd name="connsiteX1" fmla="*/ 1291549 w 1291549"/>
                <a:gd name="connsiteY1" fmla="*/ 392373 h 752856"/>
                <a:gd name="connsiteX2" fmla="*/ 865450 w 1291549"/>
                <a:gd name="connsiteY2" fmla="*/ 752856 h 752856"/>
                <a:gd name="connsiteX3" fmla="*/ 0 w 1291549"/>
                <a:gd name="connsiteY3" fmla="*/ 6430 h 752856"/>
                <a:gd name="connsiteX4" fmla="*/ 1120952 w 1291549"/>
                <a:gd name="connsiteY4" fmla="*/ 0 h 752856"/>
                <a:gd name="connsiteX0" fmla="*/ 1120952 w 1291549"/>
                <a:gd name="connsiteY0" fmla="*/ 0 h 752856"/>
                <a:gd name="connsiteX1" fmla="*/ 1291549 w 1291549"/>
                <a:gd name="connsiteY1" fmla="*/ 392373 h 752856"/>
                <a:gd name="connsiteX2" fmla="*/ 865450 w 1291549"/>
                <a:gd name="connsiteY2" fmla="*/ 752856 h 752856"/>
                <a:gd name="connsiteX3" fmla="*/ 0 w 1291549"/>
                <a:gd name="connsiteY3" fmla="*/ 6430 h 752856"/>
                <a:gd name="connsiteX4" fmla="*/ 1120952 w 1291549"/>
                <a:gd name="connsiteY4" fmla="*/ 0 h 75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549" h="752856">
                  <a:moveTo>
                    <a:pt x="1120952" y="0"/>
                  </a:moveTo>
                  <a:lnTo>
                    <a:pt x="1291549" y="392373"/>
                  </a:lnTo>
                  <a:cubicBezTo>
                    <a:pt x="1112991" y="495868"/>
                    <a:pt x="1095187" y="659596"/>
                    <a:pt x="865450" y="752856"/>
                  </a:cubicBezTo>
                  <a:cubicBezTo>
                    <a:pt x="620927" y="501465"/>
                    <a:pt x="279431" y="259656"/>
                    <a:pt x="0" y="6430"/>
                  </a:cubicBezTo>
                  <a:lnTo>
                    <a:pt x="1120952" y="0"/>
                  </a:lnTo>
                  <a:close/>
                </a:path>
              </a:pathLst>
            </a:custGeom>
            <a:solidFill>
              <a:srgbClr val="F3A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8" name="자유형: 도형 30">
              <a:extLst>
                <a:ext uri="{FF2B5EF4-FFF2-40B4-BE49-F238E27FC236}">
                  <a16:creationId xmlns:a16="http://schemas.microsoft.com/office/drawing/2014/main" id="{C6DED7BF-2AB9-42C9-8289-4142465648DC}"/>
                </a:ext>
              </a:extLst>
            </p:cNvPr>
            <p:cNvSpPr/>
            <p:nvPr/>
          </p:nvSpPr>
          <p:spPr>
            <a:xfrm>
              <a:off x="4473055" y="2964975"/>
              <a:ext cx="2816358" cy="1884987"/>
            </a:xfrm>
            <a:custGeom>
              <a:avLst/>
              <a:gdLst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4510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2804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2804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59508"/>
                <a:gd name="connsiteX1" fmla="*/ 0 w 2808027"/>
                <a:gd name="connsiteY1" fmla="*/ 928048 h 1859508"/>
                <a:gd name="connsiteX2" fmla="*/ 2019868 w 2808027"/>
                <a:gd name="connsiteY2" fmla="*/ 1859508 h 1859508"/>
                <a:gd name="connsiteX3" fmla="*/ 1941394 w 2808027"/>
                <a:gd name="connsiteY3" fmla="*/ 1620672 h 1859508"/>
                <a:gd name="connsiteX4" fmla="*/ 2265528 w 2808027"/>
                <a:gd name="connsiteY4" fmla="*/ 1719618 h 1859508"/>
                <a:gd name="connsiteX5" fmla="*/ 2187053 w 2808027"/>
                <a:gd name="connsiteY5" fmla="*/ 1528549 h 1859508"/>
                <a:gd name="connsiteX6" fmla="*/ 2518012 w 2808027"/>
                <a:gd name="connsiteY6" fmla="*/ 1624084 h 1859508"/>
                <a:gd name="connsiteX7" fmla="*/ 2429301 w 2808027"/>
                <a:gd name="connsiteY7" fmla="*/ 1371600 h 1859508"/>
                <a:gd name="connsiteX8" fmla="*/ 2808027 w 2808027"/>
                <a:gd name="connsiteY8" fmla="*/ 1501254 h 1859508"/>
                <a:gd name="connsiteX9" fmla="*/ 2770495 w 2808027"/>
                <a:gd name="connsiteY9" fmla="*/ 1276066 h 1859508"/>
                <a:gd name="connsiteX10" fmla="*/ 1897039 w 2808027"/>
                <a:gd name="connsiteY10" fmla="*/ 542499 h 1859508"/>
                <a:gd name="connsiteX11" fmla="*/ 1716206 w 2808027"/>
                <a:gd name="connsiteY11" fmla="*/ 98946 h 1859508"/>
                <a:gd name="connsiteX12" fmla="*/ 1392071 w 2808027"/>
                <a:gd name="connsiteY12" fmla="*/ 0 h 1859508"/>
                <a:gd name="connsiteX13" fmla="*/ 283191 w 2808027"/>
                <a:gd name="connsiteY13" fmla="*/ 180833 h 1859508"/>
                <a:gd name="connsiteX0" fmla="*/ 283191 w 2808027"/>
                <a:gd name="connsiteY0" fmla="*/ 180833 h 1863056"/>
                <a:gd name="connsiteX1" fmla="*/ 0 w 2808027"/>
                <a:gd name="connsiteY1" fmla="*/ 928048 h 1863056"/>
                <a:gd name="connsiteX2" fmla="*/ 2019868 w 2808027"/>
                <a:gd name="connsiteY2" fmla="*/ 1859508 h 1863056"/>
                <a:gd name="connsiteX3" fmla="*/ 1941394 w 2808027"/>
                <a:gd name="connsiteY3" fmla="*/ 1620672 h 1863056"/>
                <a:gd name="connsiteX4" fmla="*/ 2265528 w 2808027"/>
                <a:gd name="connsiteY4" fmla="*/ 1719618 h 1863056"/>
                <a:gd name="connsiteX5" fmla="*/ 2187053 w 2808027"/>
                <a:gd name="connsiteY5" fmla="*/ 1528549 h 1863056"/>
                <a:gd name="connsiteX6" fmla="*/ 2518012 w 2808027"/>
                <a:gd name="connsiteY6" fmla="*/ 1624084 h 1863056"/>
                <a:gd name="connsiteX7" fmla="*/ 2429301 w 2808027"/>
                <a:gd name="connsiteY7" fmla="*/ 1371600 h 1863056"/>
                <a:gd name="connsiteX8" fmla="*/ 2808027 w 2808027"/>
                <a:gd name="connsiteY8" fmla="*/ 1501254 h 1863056"/>
                <a:gd name="connsiteX9" fmla="*/ 2770495 w 2808027"/>
                <a:gd name="connsiteY9" fmla="*/ 1276066 h 1863056"/>
                <a:gd name="connsiteX10" fmla="*/ 1897039 w 2808027"/>
                <a:gd name="connsiteY10" fmla="*/ 542499 h 1863056"/>
                <a:gd name="connsiteX11" fmla="*/ 1716206 w 2808027"/>
                <a:gd name="connsiteY11" fmla="*/ 98946 h 1863056"/>
                <a:gd name="connsiteX12" fmla="*/ 1392071 w 2808027"/>
                <a:gd name="connsiteY12" fmla="*/ 0 h 1863056"/>
                <a:gd name="connsiteX13" fmla="*/ 283191 w 2808027"/>
                <a:gd name="connsiteY13" fmla="*/ 180833 h 1863056"/>
                <a:gd name="connsiteX0" fmla="*/ 283191 w 2808027"/>
                <a:gd name="connsiteY0" fmla="*/ 180833 h 1863056"/>
                <a:gd name="connsiteX1" fmla="*/ 0 w 2808027"/>
                <a:gd name="connsiteY1" fmla="*/ 928048 h 1863056"/>
                <a:gd name="connsiteX2" fmla="*/ 2019868 w 2808027"/>
                <a:gd name="connsiteY2" fmla="*/ 1859508 h 1863056"/>
                <a:gd name="connsiteX3" fmla="*/ 1941394 w 2808027"/>
                <a:gd name="connsiteY3" fmla="*/ 1620672 h 1863056"/>
                <a:gd name="connsiteX4" fmla="*/ 2265528 w 2808027"/>
                <a:gd name="connsiteY4" fmla="*/ 1719618 h 1863056"/>
                <a:gd name="connsiteX5" fmla="*/ 2187053 w 2808027"/>
                <a:gd name="connsiteY5" fmla="*/ 1528549 h 1863056"/>
                <a:gd name="connsiteX6" fmla="*/ 2518012 w 2808027"/>
                <a:gd name="connsiteY6" fmla="*/ 1624084 h 1863056"/>
                <a:gd name="connsiteX7" fmla="*/ 2429301 w 2808027"/>
                <a:gd name="connsiteY7" fmla="*/ 1371600 h 1863056"/>
                <a:gd name="connsiteX8" fmla="*/ 2808027 w 2808027"/>
                <a:gd name="connsiteY8" fmla="*/ 1501254 h 1863056"/>
                <a:gd name="connsiteX9" fmla="*/ 2770495 w 2808027"/>
                <a:gd name="connsiteY9" fmla="*/ 1276066 h 1863056"/>
                <a:gd name="connsiteX10" fmla="*/ 1897039 w 2808027"/>
                <a:gd name="connsiteY10" fmla="*/ 542499 h 1863056"/>
                <a:gd name="connsiteX11" fmla="*/ 1716206 w 2808027"/>
                <a:gd name="connsiteY11" fmla="*/ 98946 h 1863056"/>
                <a:gd name="connsiteX12" fmla="*/ 1392071 w 2808027"/>
                <a:gd name="connsiteY12" fmla="*/ 0 h 1863056"/>
                <a:gd name="connsiteX13" fmla="*/ 283191 w 2808027"/>
                <a:gd name="connsiteY13" fmla="*/ 180833 h 1863056"/>
                <a:gd name="connsiteX0" fmla="*/ 283191 w 2808027"/>
                <a:gd name="connsiteY0" fmla="*/ 180833 h 1876894"/>
                <a:gd name="connsiteX1" fmla="*/ 0 w 2808027"/>
                <a:gd name="connsiteY1" fmla="*/ 928048 h 1876894"/>
                <a:gd name="connsiteX2" fmla="*/ 2019868 w 2808027"/>
                <a:gd name="connsiteY2" fmla="*/ 1859508 h 1876894"/>
                <a:gd name="connsiteX3" fmla="*/ 1941394 w 2808027"/>
                <a:gd name="connsiteY3" fmla="*/ 1620672 h 1876894"/>
                <a:gd name="connsiteX4" fmla="*/ 2265528 w 2808027"/>
                <a:gd name="connsiteY4" fmla="*/ 1719618 h 1876894"/>
                <a:gd name="connsiteX5" fmla="*/ 2187053 w 2808027"/>
                <a:gd name="connsiteY5" fmla="*/ 1528549 h 1876894"/>
                <a:gd name="connsiteX6" fmla="*/ 2518012 w 2808027"/>
                <a:gd name="connsiteY6" fmla="*/ 1624084 h 1876894"/>
                <a:gd name="connsiteX7" fmla="*/ 2429301 w 2808027"/>
                <a:gd name="connsiteY7" fmla="*/ 1371600 h 1876894"/>
                <a:gd name="connsiteX8" fmla="*/ 2808027 w 2808027"/>
                <a:gd name="connsiteY8" fmla="*/ 1501254 h 1876894"/>
                <a:gd name="connsiteX9" fmla="*/ 2770495 w 2808027"/>
                <a:gd name="connsiteY9" fmla="*/ 1276066 h 1876894"/>
                <a:gd name="connsiteX10" fmla="*/ 1897039 w 2808027"/>
                <a:gd name="connsiteY10" fmla="*/ 542499 h 1876894"/>
                <a:gd name="connsiteX11" fmla="*/ 1716206 w 2808027"/>
                <a:gd name="connsiteY11" fmla="*/ 98946 h 1876894"/>
                <a:gd name="connsiteX12" fmla="*/ 1392071 w 2808027"/>
                <a:gd name="connsiteY12" fmla="*/ 0 h 1876894"/>
                <a:gd name="connsiteX13" fmla="*/ 283191 w 2808027"/>
                <a:gd name="connsiteY13" fmla="*/ 180833 h 1876894"/>
                <a:gd name="connsiteX0" fmla="*/ 283191 w 2808027"/>
                <a:gd name="connsiteY0" fmla="*/ 180833 h 1878386"/>
                <a:gd name="connsiteX1" fmla="*/ 0 w 2808027"/>
                <a:gd name="connsiteY1" fmla="*/ 928048 h 1878386"/>
                <a:gd name="connsiteX2" fmla="*/ 2019868 w 2808027"/>
                <a:gd name="connsiteY2" fmla="*/ 1859508 h 1878386"/>
                <a:gd name="connsiteX3" fmla="*/ 1941394 w 2808027"/>
                <a:gd name="connsiteY3" fmla="*/ 1620672 h 1878386"/>
                <a:gd name="connsiteX4" fmla="*/ 2265528 w 2808027"/>
                <a:gd name="connsiteY4" fmla="*/ 1719618 h 1878386"/>
                <a:gd name="connsiteX5" fmla="*/ 2187053 w 2808027"/>
                <a:gd name="connsiteY5" fmla="*/ 1528549 h 1878386"/>
                <a:gd name="connsiteX6" fmla="*/ 2518012 w 2808027"/>
                <a:gd name="connsiteY6" fmla="*/ 1624084 h 1878386"/>
                <a:gd name="connsiteX7" fmla="*/ 2429301 w 2808027"/>
                <a:gd name="connsiteY7" fmla="*/ 1371600 h 1878386"/>
                <a:gd name="connsiteX8" fmla="*/ 2808027 w 2808027"/>
                <a:gd name="connsiteY8" fmla="*/ 1501254 h 1878386"/>
                <a:gd name="connsiteX9" fmla="*/ 2770495 w 2808027"/>
                <a:gd name="connsiteY9" fmla="*/ 1276066 h 1878386"/>
                <a:gd name="connsiteX10" fmla="*/ 1897039 w 2808027"/>
                <a:gd name="connsiteY10" fmla="*/ 542499 h 1878386"/>
                <a:gd name="connsiteX11" fmla="*/ 1716206 w 2808027"/>
                <a:gd name="connsiteY11" fmla="*/ 98946 h 1878386"/>
                <a:gd name="connsiteX12" fmla="*/ 1392071 w 2808027"/>
                <a:gd name="connsiteY12" fmla="*/ 0 h 1878386"/>
                <a:gd name="connsiteX13" fmla="*/ 283191 w 2808027"/>
                <a:gd name="connsiteY13" fmla="*/ 180833 h 1878386"/>
                <a:gd name="connsiteX0" fmla="*/ 283191 w 2808027"/>
                <a:gd name="connsiteY0" fmla="*/ 180833 h 1878386"/>
                <a:gd name="connsiteX1" fmla="*/ 0 w 2808027"/>
                <a:gd name="connsiteY1" fmla="*/ 928048 h 1878386"/>
                <a:gd name="connsiteX2" fmla="*/ 2019868 w 2808027"/>
                <a:gd name="connsiteY2" fmla="*/ 1859508 h 1878386"/>
                <a:gd name="connsiteX3" fmla="*/ 1941394 w 2808027"/>
                <a:gd name="connsiteY3" fmla="*/ 1620672 h 1878386"/>
                <a:gd name="connsiteX4" fmla="*/ 2265528 w 2808027"/>
                <a:gd name="connsiteY4" fmla="*/ 1719618 h 1878386"/>
                <a:gd name="connsiteX5" fmla="*/ 2187053 w 2808027"/>
                <a:gd name="connsiteY5" fmla="*/ 1528549 h 1878386"/>
                <a:gd name="connsiteX6" fmla="*/ 2518012 w 2808027"/>
                <a:gd name="connsiteY6" fmla="*/ 1624084 h 1878386"/>
                <a:gd name="connsiteX7" fmla="*/ 2429301 w 2808027"/>
                <a:gd name="connsiteY7" fmla="*/ 1371600 h 1878386"/>
                <a:gd name="connsiteX8" fmla="*/ 2808027 w 2808027"/>
                <a:gd name="connsiteY8" fmla="*/ 1501254 h 1878386"/>
                <a:gd name="connsiteX9" fmla="*/ 2770495 w 2808027"/>
                <a:gd name="connsiteY9" fmla="*/ 1276066 h 1878386"/>
                <a:gd name="connsiteX10" fmla="*/ 1897039 w 2808027"/>
                <a:gd name="connsiteY10" fmla="*/ 542499 h 1878386"/>
                <a:gd name="connsiteX11" fmla="*/ 1716206 w 2808027"/>
                <a:gd name="connsiteY11" fmla="*/ 98946 h 1878386"/>
                <a:gd name="connsiteX12" fmla="*/ 1392071 w 2808027"/>
                <a:gd name="connsiteY12" fmla="*/ 0 h 1878386"/>
                <a:gd name="connsiteX13" fmla="*/ 283191 w 2808027"/>
                <a:gd name="connsiteY13" fmla="*/ 180833 h 1878386"/>
                <a:gd name="connsiteX0" fmla="*/ 283191 w 2808027"/>
                <a:gd name="connsiteY0" fmla="*/ 180833 h 1859509"/>
                <a:gd name="connsiteX1" fmla="*/ 0 w 2808027"/>
                <a:gd name="connsiteY1" fmla="*/ 928048 h 1859509"/>
                <a:gd name="connsiteX2" fmla="*/ 1122528 w 2808027"/>
                <a:gd name="connsiteY2" fmla="*/ 1579728 h 1859509"/>
                <a:gd name="connsiteX3" fmla="*/ 2019868 w 2808027"/>
                <a:gd name="connsiteY3" fmla="*/ 1859508 h 1859509"/>
                <a:gd name="connsiteX4" fmla="*/ 1941394 w 2808027"/>
                <a:gd name="connsiteY4" fmla="*/ 1620672 h 1859509"/>
                <a:gd name="connsiteX5" fmla="*/ 2265528 w 2808027"/>
                <a:gd name="connsiteY5" fmla="*/ 1719618 h 1859509"/>
                <a:gd name="connsiteX6" fmla="*/ 2187053 w 2808027"/>
                <a:gd name="connsiteY6" fmla="*/ 1528549 h 1859509"/>
                <a:gd name="connsiteX7" fmla="*/ 2518012 w 2808027"/>
                <a:gd name="connsiteY7" fmla="*/ 1624084 h 1859509"/>
                <a:gd name="connsiteX8" fmla="*/ 2429301 w 2808027"/>
                <a:gd name="connsiteY8" fmla="*/ 1371600 h 1859509"/>
                <a:gd name="connsiteX9" fmla="*/ 2808027 w 2808027"/>
                <a:gd name="connsiteY9" fmla="*/ 1501254 h 1859509"/>
                <a:gd name="connsiteX10" fmla="*/ 2770495 w 2808027"/>
                <a:gd name="connsiteY10" fmla="*/ 1276066 h 1859509"/>
                <a:gd name="connsiteX11" fmla="*/ 1897039 w 2808027"/>
                <a:gd name="connsiteY11" fmla="*/ 542499 h 1859509"/>
                <a:gd name="connsiteX12" fmla="*/ 1716206 w 2808027"/>
                <a:gd name="connsiteY12" fmla="*/ 98946 h 1859509"/>
                <a:gd name="connsiteX13" fmla="*/ 1392071 w 2808027"/>
                <a:gd name="connsiteY13" fmla="*/ 0 h 1859509"/>
                <a:gd name="connsiteX14" fmla="*/ 283191 w 2808027"/>
                <a:gd name="connsiteY14" fmla="*/ 180833 h 1859509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098644 w 2808027"/>
                <a:gd name="connsiteY2" fmla="*/ 160702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098644 w 2808027"/>
                <a:gd name="connsiteY2" fmla="*/ 160702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098644 w 2808027"/>
                <a:gd name="connsiteY2" fmla="*/ 160702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59510"/>
                <a:gd name="connsiteX1" fmla="*/ 0 w 2808027"/>
                <a:gd name="connsiteY1" fmla="*/ 928048 h 1859510"/>
                <a:gd name="connsiteX2" fmla="*/ 1119115 w 2808027"/>
                <a:gd name="connsiteY2" fmla="*/ 1624084 h 1859510"/>
                <a:gd name="connsiteX3" fmla="*/ 2019868 w 2808027"/>
                <a:gd name="connsiteY3" fmla="*/ 1859508 h 1859510"/>
                <a:gd name="connsiteX4" fmla="*/ 1941394 w 2808027"/>
                <a:gd name="connsiteY4" fmla="*/ 1620672 h 1859510"/>
                <a:gd name="connsiteX5" fmla="*/ 2265528 w 2808027"/>
                <a:gd name="connsiteY5" fmla="*/ 1719618 h 1859510"/>
                <a:gd name="connsiteX6" fmla="*/ 2187053 w 2808027"/>
                <a:gd name="connsiteY6" fmla="*/ 1528549 h 1859510"/>
                <a:gd name="connsiteX7" fmla="*/ 2518012 w 2808027"/>
                <a:gd name="connsiteY7" fmla="*/ 1624084 h 1859510"/>
                <a:gd name="connsiteX8" fmla="*/ 2429301 w 2808027"/>
                <a:gd name="connsiteY8" fmla="*/ 1371600 h 1859510"/>
                <a:gd name="connsiteX9" fmla="*/ 2808027 w 2808027"/>
                <a:gd name="connsiteY9" fmla="*/ 1501254 h 1859510"/>
                <a:gd name="connsiteX10" fmla="*/ 2770495 w 2808027"/>
                <a:gd name="connsiteY10" fmla="*/ 1276066 h 1859510"/>
                <a:gd name="connsiteX11" fmla="*/ 1897039 w 2808027"/>
                <a:gd name="connsiteY11" fmla="*/ 542499 h 1859510"/>
                <a:gd name="connsiteX12" fmla="*/ 1716206 w 2808027"/>
                <a:gd name="connsiteY12" fmla="*/ 98946 h 1859510"/>
                <a:gd name="connsiteX13" fmla="*/ 1392071 w 2808027"/>
                <a:gd name="connsiteY13" fmla="*/ 0 h 1859510"/>
                <a:gd name="connsiteX14" fmla="*/ 283191 w 2808027"/>
                <a:gd name="connsiteY14" fmla="*/ 180833 h 1859510"/>
                <a:gd name="connsiteX0" fmla="*/ 283191 w 2808027"/>
                <a:gd name="connsiteY0" fmla="*/ 180833 h 1877464"/>
                <a:gd name="connsiteX1" fmla="*/ 0 w 2808027"/>
                <a:gd name="connsiteY1" fmla="*/ 928048 h 1877464"/>
                <a:gd name="connsiteX2" fmla="*/ 1119115 w 2808027"/>
                <a:gd name="connsiteY2" fmla="*/ 1624084 h 1877464"/>
                <a:gd name="connsiteX3" fmla="*/ 2019868 w 2808027"/>
                <a:gd name="connsiteY3" fmla="*/ 1859508 h 1877464"/>
                <a:gd name="connsiteX4" fmla="*/ 1941394 w 2808027"/>
                <a:gd name="connsiteY4" fmla="*/ 1620672 h 1877464"/>
                <a:gd name="connsiteX5" fmla="*/ 2265528 w 2808027"/>
                <a:gd name="connsiteY5" fmla="*/ 1719618 h 1877464"/>
                <a:gd name="connsiteX6" fmla="*/ 2187053 w 2808027"/>
                <a:gd name="connsiteY6" fmla="*/ 1528549 h 1877464"/>
                <a:gd name="connsiteX7" fmla="*/ 2518012 w 2808027"/>
                <a:gd name="connsiteY7" fmla="*/ 1624084 h 1877464"/>
                <a:gd name="connsiteX8" fmla="*/ 2429301 w 2808027"/>
                <a:gd name="connsiteY8" fmla="*/ 1371600 h 1877464"/>
                <a:gd name="connsiteX9" fmla="*/ 2808027 w 2808027"/>
                <a:gd name="connsiteY9" fmla="*/ 1501254 h 1877464"/>
                <a:gd name="connsiteX10" fmla="*/ 2770495 w 2808027"/>
                <a:gd name="connsiteY10" fmla="*/ 1276066 h 1877464"/>
                <a:gd name="connsiteX11" fmla="*/ 1897039 w 2808027"/>
                <a:gd name="connsiteY11" fmla="*/ 542499 h 1877464"/>
                <a:gd name="connsiteX12" fmla="*/ 1716206 w 2808027"/>
                <a:gd name="connsiteY12" fmla="*/ 98946 h 1877464"/>
                <a:gd name="connsiteX13" fmla="*/ 1392071 w 2808027"/>
                <a:gd name="connsiteY13" fmla="*/ 0 h 1877464"/>
                <a:gd name="connsiteX14" fmla="*/ 283191 w 2808027"/>
                <a:gd name="connsiteY14" fmla="*/ 180833 h 1877464"/>
                <a:gd name="connsiteX0" fmla="*/ 283191 w 2808027"/>
                <a:gd name="connsiteY0" fmla="*/ 180833 h 1877464"/>
                <a:gd name="connsiteX1" fmla="*/ 0 w 2808027"/>
                <a:gd name="connsiteY1" fmla="*/ 928048 h 1877464"/>
                <a:gd name="connsiteX2" fmla="*/ 1119115 w 2808027"/>
                <a:gd name="connsiteY2" fmla="*/ 1624084 h 1877464"/>
                <a:gd name="connsiteX3" fmla="*/ 2019868 w 2808027"/>
                <a:gd name="connsiteY3" fmla="*/ 1859508 h 1877464"/>
                <a:gd name="connsiteX4" fmla="*/ 1941394 w 2808027"/>
                <a:gd name="connsiteY4" fmla="*/ 1620672 h 1877464"/>
                <a:gd name="connsiteX5" fmla="*/ 2265528 w 2808027"/>
                <a:gd name="connsiteY5" fmla="*/ 1719618 h 1877464"/>
                <a:gd name="connsiteX6" fmla="*/ 2187053 w 2808027"/>
                <a:gd name="connsiteY6" fmla="*/ 1528549 h 1877464"/>
                <a:gd name="connsiteX7" fmla="*/ 2518012 w 2808027"/>
                <a:gd name="connsiteY7" fmla="*/ 1624084 h 1877464"/>
                <a:gd name="connsiteX8" fmla="*/ 2429301 w 2808027"/>
                <a:gd name="connsiteY8" fmla="*/ 1371600 h 1877464"/>
                <a:gd name="connsiteX9" fmla="*/ 2808027 w 2808027"/>
                <a:gd name="connsiteY9" fmla="*/ 1501254 h 1877464"/>
                <a:gd name="connsiteX10" fmla="*/ 2770495 w 2808027"/>
                <a:gd name="connsiteY10" fmla="*/ 1276066 h 1877464"/>
                <a:gd name="connsiteX11" fmla="*/ 1897039 w 2808027"/>
                <a:gd name="connsiteY11" fmla="*/ 542499 h 1877464"/>
                <a:gd name="connsiteX12" fmla="*/ 1716206 w 2808027"/>
                <a:gd name="connsiteY12" fmla="*/ 98946 h 1877464"/>
                <a:gd name="connsiteX13" fmla="*/ 1392071 w 2808027"/>
                <a:gd name="connsiteY13" fmla="*/ 0 h 1877464"/>
                <a:gd name="connsiteX14" fmla="*/ 283191 w 2808027"/>
                <a:gd name="connsiteY14" fmla="*/ 180833 h 1877464"/>
                <a:gd name="connsiteX0" fmla="*/ 283191 w 2808027"/>
                <a:gd name="connsiteY0" fmla="*/ 180833 h 1879902"/>
                <a:gd name="connsiteX1" fmla="*/ 0 w 2808027"/>
                <a:gd name="connsiteY1" fmla="*/ 928048 h 1879902"/>
                <a:gd name="connsiteX2" fmla="*/ 1119115 w 2808027"/>
                <a:gd name="connsiteY2" fmla="*/ 1624084 h 1879902"/>
                <a:gd name="connsiteX3" fmla="*/ 2019868 w 2808027"/>
                <a:gd name="connsiteY3" fmla="*/ 1859508 h 1879902"/>
                <a:gd name="connsiteX4" fmla="*/ 1941394 w 2808027"/>
                <a:gd name="connsiteY4" fmla="*/ 1620672 h 1879902"/>
                <a:gd name="connsiteX5" fmla="*/ 2265528 w 2808027"/>
                <a:gd name="connsiteY5" fmla="*/ 1719618 h 1879902"/>
                <a:gd name="connsiteX6" fmla="*/ 2187053 w 2808027"/>
                <a:gd name="connsiteY6" fmla="*/ 1528549 h 1879902"/>
                <a:gd name="connsiteX7" fmla="*/ 2518012 w 2808027"/>
                <a:gd name="connsiteY7" fmla="*/ 1624084 h 1879902"/>
                <a:gd name="connsiteX8" fmla="*/ 2429301 w 2808027"/>
                <a:gd name="connsiteY8" fmla="*/ 1371600 h 1879902"/>
                <a:gd name="connsiteX9" fmla="*/ 2808027 w 2808027"/>
                <a:gd name="connsiteY9" fmla="*/ 1501254 h 1879902"/>
                <a:gd name="connsiteX10" fmla="*/ 2770495 w 2808027"/>
                <a:gd name="connsiteY10" fmla="*/ 1276066 h 1879902"/>
                <a:gd name="connsiteX11" fmla="*/ 1897039 w 2808027"/>
                <a:gd name="connsiteY11" fmla="*/ 542499 h 1879902"/>
                <a:gd name="connsiteX12" fmla="*/ 1716206 w 2808027"/>
                <a:gd name="connsiteY12" fmla="*/ 98946 h 1879902"/>
                <a:gd name="connsiteX13" fmla="*/ 1392071 w 2808027"/>
                <a:gd name="connsiteY13" fmla="*/ 0 h 1879902"/>
                <a:gd name="connsiteX14" fmla="*/ 283191 w 2808027"/>
                <a:gd name="connsiteY14" fmla="*/ 180833 h 1879902"/>
                <a:gd name="connsiteX0" fmla="*/ 283191 w 2808027"/>
                <a:gd name="connsiteY0" fmla="*/ 180833 h 1876879"/>
                <a:gd name="connsiteX1" fmla="*/ 0 w 2808027"/>
                <a:gd name="connsiteY1" fmla="*/ 928048 h 1876879"/>
                <a:gd name="connsiteX2" fmla="*/ 1119115 w 2808027"/>
                <a:gd name="connsiteY2" fmla="*/ 1624084 h 1876879"/>
                <a:gd name="connsiteX3" fmla="*/ 2019868 w 2808027"/>
                <a:gd name="connsiteY3" fmla="*/ 1859508 h 1876879"/>
                <a:gd name="connsiteX4" fmla="*/ 1941394 w 2808027"/>
                <a:gd name="connsiteY4" fmla="*/ 1620672 h 1876879"/>
                <a:gd name="connsiteX5" fmla="*/ 2265528 w 2808027"/>
                <a:gd name="connsiteY5" fmla="*/ 1719618 h 1876879"/>
                <a:gd name="connsiteX6" fmla="*/ 2187053 w 2808027"/>
                <a:gd name="connsiteY6" fmla="*/ 1528549 h 1876879"/>
                <a:gd name="connsiteX7" fmla="*/ 2518012 w 2808027"/>
                <a:gd name="connsiteY7" fmla="*/ 1624084 h 1876879"/>
                <a:gd name="connsiteX8" fmla="*/ 2429301 w 2808027"/>
                <a:gd name="connsiteY8" fmla="*/ 1371600 h 1876879"/>
                <a:gd name="connsiteX9" fmla="*/ 2808027 w 2808027"/>
                <a:gd name="connsiteY9" fmla="*/ 1501254 h 1876879"/>
                <a:gd name="connsiteX10" fmla="*/ 2770495 w 2808027"/>
                <a:gd name="connsiteY10" fmla="*/ 1276066 h 1876879"/>
                <a:gd name="connsiteX11" fmla="*/ 1897039 w 2808027"/>
                <a:gd name="connsiteY11" fmla="*/ 542499 h 1876879"/>
                <a:gd name="connsiteX12" fmla="*/ 1716206 w 2808027"/>
                <a:gd name="connsiteY12" fmla="*/ 98946 h 1876879"/>
                <a:gd name="connsiteX13" fmla="*/ 1392071 w 2808027"/>
                <a:gd name="connsiteY13" fmla="*/ 0 h 1876879"/>
                <a:gd name="connsiteX14" fmla="*/ 283191 w 2808027"/>
                <a:gd name="connsiteY14" fmla="*/ 180833 h 1876879"/>
                <a:gd name="connsiteX0" fmla="*/ 283191 w 2808027"/>
                <a:gd name="connsiteY0" fmla="*/ 180833 h 1876879"/>
                <a:gd name="connsiteX1" fmla="*/ 0 w 2808027"/>
                <a:gd name="connsiteY1" fmla="*/ 928048 h 1876879"/>
                <a:gd name="connsiteX2" fmla="*/ 1119115 w 2808027"/>
                <a:gd name="connsiteY2" fmla="*/ 1624084 h 1876879"/>
                <a:gd name="connsiteX3" fmla="*/ 2019868 w 2808027"/>
                <a:gd name="connsiteY3" fmla="*/ 1859508 h 1876879"/>
                <a:gd name="connsiteX4" fmla="*/ 1941394 w 2808027"/>
                <a:gd name="connsiteY4" fmla="*/ 1620672 h 1876879"/>
                <a:gd name="connsiteX5" fmla="*/ 2265528 w 2808027"/>
                <a:gd name="connsiteY5" fmla="*/ 1719618 h 1876879"/>
                <a:gd name="connsiteX6" fmla="*/ 2187053 w 2808027"/>
                <a:gd name="connsiteY6" fmla="*/ 1528549 h 1876879"/>
                <a:gd name="connsiteX7" fmla="*/ 2518012 w 2808027"/>
                <a:gd name="connsiteY7" fmla="*/ 1624084 h 1876879"/>
                <a:gd name="connsiteX8" fmla="*/ 2429301 w 2808027"/>
                <a:gd name="connsiteY8" fmla="*/ 1371600 h 1876879"/>
                <a:gd name="connsiteX9" fmla="*/ 2808027 w 2808027"/>
                <a:gd name="connsiteY9" fmla="*/ 1501254 h 1876879"/>
                <a:gd name="connsiteX10" fmla="*/ 2770495 w 2808027"/>
                <a:gd name="connsiteY10" fmla="*/ 1276066 h 1876879"/>
                <a:gd name="connsiteX11" fmla="*/ 1897039 w 2808027"/>
                <a:gd name="connsiteY11" fmla="*/ 542499 h 1876879"/>
                <a:gd name="connsiteX12" fmla="*/ 1716206 w 2808027"/>
                <a:gd name="connsiteY12" fmla="*/ 98946 h 1876879"/>
                <a:gd name="connsiteX13" fmla="*/ 1392071 w 2808027"/>
                <a:gd name="connsiteY13" fmla="*/ 0 h 1876879"/>
                <a:gd name="connsiteX14" fmla="*/ 283191 w 2808027"/>
                <a:gd name="connsiteY14" fmla="*/ 180833 h 1876879"/>
                <a:gd name="connsiteX0" fmla="*/ 283191 w 2808027"/>
                <a:gd name="connsiteY0" fmla="*/ 180833 h 1876680"/>
                <a:gd name="connsiteX1" fmla="*/ 0 w 2808027"/>
                <a:gd name="connsiteY1" fmla="*/ 928048 h 1876680"/>
                <a:gd name="connsiteX2" fmla="*/ 1119115 w 2808027"/>
                <a:gd name="connsiteY2" fmla="*/ 1624084 h 1876680"/>
                <a:gd name="connsiteX3" fmla="*/ 2019868 w 2808027"/>
                <a:gd name="connsiteY3" fmla="*/ 1859508 h 1876680"/>
                <a:gd name="connsiteX4" fmla="*/ 1941394 w 2808027"/>
                <a:gd name="connsiteY4" fmla="*/ 1620672 h 1876680"/>
                <a:gd name="connsiteX5" fmla="*/ 2265528 w 2808027"/>
                <a:gd name="connsiteY5" fmla="*/ 1719618 h 1876680"/>
                <a:gd name="connsiteX6" fmla="*/ 2187053 w 2808027"/>
                <a:gd name="connsiteY6" fmla="*/ 1528549 h 1876680"/>
                <a:gd name="connsiteX7" fmla="*/ 2518012 w 2808027"/>
                <a:gd name="connsiteY7" fmla="*/ 1624084 h 1876680"/>
                <a:gd name="connsiteX8" fmla="*/ 2429301 w 2808027"/>
                <a:gd name="connsiteY8" fmla="*/ 1371600 h 1876680"/>
                <a:gd name="connsiteX9" fmla="*/ 2808027 w 2808027"/>
                <a:gd name="connsiteY9" fmla="*/ 1501254 h 1876680"/>
                <a:gd name="connsiteX10" fmla="*/ 2770495 w 2808027"/>
                <a:gd name="connsiteY10" fmla="*/ 1276066 h 1876680"/>
                <a:gd name="connsiteX11" fmla="*/ 1897039 w 2808027"/>
                <a:gd name="connsiteY11" fmla="*/ 542499 h 1876680"/>
                <a:gd name="connsiteX12" fmla="*/ 1716206 w 2808027"/>
                <a:gd name="connsiteY12" fmla="*/ 98946 h 1876680"/>
                <a:gd name="connsiteX13" fmla="*/ 1392071 w 2808027"/>
                <a:gd name="connsiteY13" fmla="*/ 0 h 1876680"/>
                <a:gd name="connsiteX14" fmla="*/ 283191 w 2808027"/>
                <a:gd name="connsiteY14" fmla="*/ 180833 h 1876680"/>
                <a:gd name="connsiteX0" fmla="*/ 283191 w 2808027"/>
                <a:gd name="connsiteY0" fmla="*/ 180833 h 1880087"/>
                <a:gd name="connsiteX1" fmla="*/ 0 w 2808027"/>
                <a:gd name="connsiteY1" fmla="*/ 928048 h 1880087"/>
                <a:gd name="connsiteX2" fmla="*/ 1119115 w 2808027"/>
                <a:gd name="connsiteY2" fmla="*/ 1624084 h 1880087"/>
                <a:gd name="connsiteX3" fmla="*/ 2019868 w 2808027"/>
                <a:gd name="connsiteY3" fmla="*/ 1859508 h 1880087"/>
                <a:gd name="connsiteX4" fmla="*/ 1941394 w 2808027"/>
                <a:gd name="connsiteY4" fmla="*/ 1620672 h 1880087"/>
                <a:gd name="connsiteX5" fmla="*/ 2265528 w 2808027"/>
                <a:gd name="connsiteY5" fmla="*/ 1719618 h 1880087"/>
                <a:gd name="connsiteX6" fmla="*/ 2187053 w 2808027"/>
                <a:gd name="connsiteY6" fmla="*/ 1528549 h 1880087"/>
                <a:gd name="connsiteX7" fmla="*/ 2518012 w 2808027"/>
                <a:gd name="connsiteY7" fmla="*/ 1624084 h 1880087"/>
                <a:gd name="connsiteX8" fmla="*/ 2429301 w 2808027"/>
                <a:gd name="connsiteY8" fmla="*/ 1371600 h 1880087"/>
                <a:gd name="connsiteX9" fmla="*/ 2808027 w 2808027"/>
                <a:gd name="connsiteY9" fmla="*/ 1501254 h 1880087"/>
                <a:gd name="connsiteX10" fmla="*/ 2770495 w 2808027"/>
                <a:gd name="connsiteY10" fmla="*/ 1276066 h 1880087"/>
                <a:gd name="connsiteX11" fmla="*/ 1897039 w 2808027"/>
                <a:gd name="connsiteY11" fmla="*/ 542499 h 1880087"/>
                <a:gd name="connsiteX12" fmla="*/ 1716206 w 2808027"/>
                <a:gd name="connsiteY12" fmla="*/ 98946 h 1880087"/>
                <a:gd name="connsiteX13" fmla="*/ 1392071 w 2808027"/>
                <a:gd name="connsiteY13" fmla="*/ 0 h 1880087"/>
                <a:gd name="connsiteX14" fmla="*/ 283191 w 2808027"/>
                <a:gd name="connsiteY14" fmla="*/ 180833 h 1880087"/>
                <a:gd name="connsiteX0" fmla="*/ 283191 w 2808027"/>
                <a:gd name="connsiteY0" fmla="*/ 180833 h 1879404"/>
                <a:gd name="connsiteX1" fmla="*/ 0 w 2808027"/>
                <a:gd name="connsiteY1" fmla="*/ 928048 h 1879404"/>
                <a:gd name="connsiteX2" fmla="*/ 1125939 w 2808027"/>
                <a:gd name="connsiteY2" fmla="*/ 1613848 h 1879404"/>
                <a:gd name="connsiteX3" fmla="*/ 2019868 w 2808027"/>
                <a:gd name="connsiteY3" fmla="*/ 1859508 h 1879404"/>
                <a:gd name="connsiteX4" fmla="*/ 1941394 w 2808027"/>
                <a:gd name="connsiteY4" fmla="*/ 1620672 h 1879404"/>
                <a:gd name="connsiteX5" fmla="*/ 2265528 w 2808027"/>
                <a:gd name="connsiteY5" fmla="*/ 1719618 h 1879404"/>
                <a:gd name="connsiteX6" fmla="*/ 2187053 w 2808027"/>
                <a:gd name="connsiteY6" fmla="*/ 1528549 h 1879404"/>
                <a:gd name="connsiteX7" fmla="*/ 2518012 w 2808027"/>
                <a:gd name="connsiteY7" fmla="*/ 1624084 h 1879404"/>
                <a:gd name="connsiteX8" fmla="*/ 2429301 w 2808027"/>
                <a:gd name="connsiteY8" fmla="*/ 1371600 h 1879404"/>
                <a:gd name="connsiteX9" fmla="*/ 2808027 w 2808027"/>
                <a:gd name="connsiteY9" fmla="*/ 1501254 h 1879404"/>
                <a:gd name="connsiteX10" fmla="*/ 2770495 w 2808027"/>
                <a:gd name="connsiteY10" fmla="*/ 1276066 h 1879404"/>
                <a:gd name="connsiteX11" fmla="*/ 1897039 w 2808027"/>
                <a:gd name="connsiteY11" fmla="*/ 542499 h 1879404"/>
                <a:gd name="connsiteX12" fmla="*/ 1716206 w 2808027"/>
                <a:gd name="connsiteY12" fmla="*/ 98946 h 1879404"/>
                <a:gd name="connsiteX13" fmla="*/ 1392071 w 2808027"/>
                <a:gd name="connsiteY13" fmla="*/ 0 h 1879404"/>
                <a:gd name="connsiteX14" fmla="*/ 283191 w 2808027"/>
                <a:gd name="connsiteY14" fmla="*/ 180833 h 1879404"/>
                <a:gd name="connsiteX0" fmla="*/ 283191 w 2808027"/>
                <a:gd name="connsiteY0" fmla="*/ 180833 h 1879404"/>
                <a:gd name="connsiteX1" fmla="*/ 0 w 2808027"/>
                <a:gd name="connsiteY1" fmla="*/ 928048 h 1879404"/>
                <a:gd name="connsiteX2" fmla="*/ 1125939 w 2808027"/>
                <a:gd name="connsiteY2" fmla="*/ 1613848 h 1879404"/>
                <a:gd name="connsiteX3" fmla="*/ 2019868 w 2808027"/>
                <a:gd name="connsiteY3" fmla="*/ 1859508 h 1879404"/>
                <a:gd name="connsiteX4" fmla="*/ 1941394 w 2808027"/>
                <a:gd name="connsiteY4" fmla="*/ 1620672 h 1879404"/>
                <a:gd name="connsiteX5" fmla="*/ 2265528 w 2808027"/>
                <a:gd name="connsiteY5" fmla="*/ 1719618 h 1879404"/>
                <a:gd name="connsiteX6" fmla="*/ 2187053 w 2808027"/>
                <a:gd name="connsiteY6" fmla="*/ 1528549 h 1879404"/>
                <a:gd name="connsiteX7" fmla="*/ 2518012 w 2808027"/>
                <a:gd name="connsiteY7" fmla="*/ 1624084 h 1879404"/>
                <a:gd name="connsiteX8" fmla="*/ 2429301 w 2808027"/>
                <a:gd name="connsiteY8" fmla="*/ 1371600 h 1879404"/>
                <a:gd name="connsiteX9" fmla="*/ 2808027 w 2808027"/>
                <a:gd name="connsiteY9" fmla="*/ 1501254 h 1879404"/>
                <a:gd name="connsiteX10" fmla="*/ 2770495 w 2808027"/>
                <a:gd name="connsiteY10" fmla="*/ 1276066 h 1879404"/>
                <a:gd name="connsiteX11" fmla="*/ 1897039 w 2808027"/>
                <a:gd name="connsiteY11" fmla="*/ 542499 h 1879404"/>
                <a:gd name="connsiteX12" fmla="*/ 1716206 w 2808027"/>
                <a:gd name="connsiteY12" fmla="*/ 98946 h 1879404"/>
                <a:gd name="connsiteX13" fmla="*/ 1392071 w 2808027"/>
                <a:gd name="connsiteY13" fmla="*/ 0 h 1879404"/>
                <a:gd name="connsiteX14" fmla="*/ 283191 w 2808027"/>
                <a:gd name="connsiteY14" fmla="*/ 180833 h 1879404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79198"/>
                <a:gd name="connsiteX1" fmla="*/ 0 w 2808027"/>
                <a:gd name="connsiteY1" fmla="*/ 928048 h 1879198"/>
                <a:gd name="connsiteX2" fmla="*/ 1125939 w 2808027"/>
                <a:gd name="connsiteY2" fmla="*/ 1613848 h 1879198"/>
                <a:gd name="connsiteX3" fmla="*/ 2019868 w 2808027"/>
                <a:gd name="connsiteY3" fmla="*/ 1859508 h 1879198"/>
                <a:gd name="connsiteX4" fmla="*/ 1941394 w 2808027"/>
                <a:gd name="connsiteY4" fmla="*/ 1620672 h 1879198"/>
                <a:gd name="connsiteX5" fmla="*/ 2265528 w 2808027"/>
                <a:gd name="connsiteY5" fmla="*/ 1719618 h 1879198"/>
                <a:gd name="connsiteX6" fmla="*/ 2187053 w 2808027"/>
                <a:gd name="connsiteY6" fmla="*/ 1528549 h 1879198"/>
                <a:gd name="connsiteX7" fmla="*/ 2518012 w 2808027"/>
                <a:gd name="connsiteY7" fmla="*/ 1624084 h 1879198"/>
                <a:gd name="connsiteX8" fmla="*/ 2429301 w 2808027"/>
                <a:gd name="connsiteY8" fmla="*/ 1371600 h 1879198"/>
                <a:gd name="connsiteX9" fmla="*/ 2808027 w 2808027"/>
                <a:gd name="connsiteY9" fmla="*/ 1501254 h 1879198"/>
                <a:gd name="connsiteX10" fmla="*/ 2770495 w 2808027"/>
                <a:gd name="connsiteY10" fmla="*/ 1276066 h 1879198"/>
                <a:gd name="connsiteX11" fmla="*/ 1897039 w 2808027"/>
                <a:gd name="connsiteY11" fmla="*/ 542499 h 1879198"/>
                <a:gd name="connsiteX12" fmla="*/ 1716206 w 2808027"/>
                <a:gd name="connsiteY12" fmla="*/ 98946 h 1879198"/>
                <a:gd name="connsiteX13" fmla="*/ 1392071 w 2808027"/>
                <a:gd name="connsiteY13" fmla="*/ 0 h 1879198"/>
                <a:gd name="connsiteX14" fmla="*/ 283191 w 2808027"/>
                <a:gd name="connsiteY14" fmla="*/ 180833 h 1879198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808027"/>
                <a:gd name="connsiteY0" fmla="*/ 180833 h 1884987"/>
                <a:gd name="connsiteX1" fmla="*/ 0 w 2808027"/>
                <a:gd name="connsiteY1" fmla="*/ 928048 h 1884987"/>
                <a:gd name="connsiteX2" fmla="*/ 1125939 w 2808027"/>
                <a:gd name="connsiteY2" fmla="*/ 1613848 h 1884987"/>
                <a:gd name="connsiteX3" fmla="*/ 2019868 w 2808027"/>
                <a:gd name="connsiteY3" fmla="*/ 1859508 h 1884987"/>
                <a:gd name="connsiteX4" fmla="*/ 1941394 w 2808027"/>
                <a:gd name="connsiteY4" fmla="*/ 1620672 h 1884987"/>
                <a:gd name="connsiteX5" fmla="*/ 2265528 w 2808027"/>
                <a:gd name="connsiteY5" fmla="*/ 1719618 h 1884987"/>
                <a:gd name="connsiteX6" fmla="*/ 2187053 w 2808027"/>
                <a:gd name="connsiteY6" fmla="*/ 1528549 h 1884987"/>
                <a:gd name="connsiteX7" fmla="*/ 2518012 w 2808027"/>
                <a:gd name="connsiteY7" fmla="*/ 1624084 h 1884987"/>
                <a:gd name="connsiteX8" fmla="*/ 2429301 w 2808027"/>
                <a:gd name="connsiteY8" fmla="*/ 1371600 h 1884987"/>
                <a:gd name="connsiteX9" fmla="*/ 2808027 w 2808027"/>
                <a:gd name="connsiteY9" fmla="*/ 1501254 h 1884987"/>
                <a:gd name="connsiteX10" fmla="*/ 2770495 w 2808027"/>
                <a:gd name="connsiteY10" fmla="*/ 1276066 h 1884987"/>
                <a:gd name="connsiteX11" fmla="*/ 1897039 w 2808027"/>
                <a:gd name="connsiteY11" fmla="*/ 542499 h 1884987"/>
                <a:gd name="connsiteX12" fmla="*/ 1716206 w 2808027"/>
                <a:gd name="connsiteY12" fmla="*/ 98946 h 1884987"/>
                <a:gd name="connsiteX13" fmla="*/ 1392071 w 2808027"/>
                <a:gd name="connsiteY13" fmla="*/ 0 h 1884987"/>
                <a:gd name="connsiteX14" fmla="*/ 283191 w 2808027"/>
                <a:gd name="connsiteY14" fmla="*/ 180833 h 1884987"/>
                <a:gd name="connsiteX0" fmla="*/ 283191 w 2797791"/>
                <a:gd name="connsiteY0" fmla="*/ 180833 h 1884987"/>
                <a:gd name="connsiteX1" fmla="*/ 0 w 2797791"/>
                <a:gd name="connsiteY1" fmla="*/ 928048 h 1884987"/>
                <a:gd name="connsiteX2" fmla="*/ 1125939 w 2797791"/>
                <a:gd name="connsiteY2" fmla="*/ 1613848 h 1884987"/>
                <a:gd name="connsiteX3" fmla="*/ 2019868 w 2797791"/>
                <a:gd name="connsiteY3" fmla="*/ 1859508 h 1884987"/>
                <a:gd name="connsiteX4" fmla="*/ 1941394 w 2797791"/>
                <a:gd name="connsiteY4" fmla="*/ 1620672 h 1884987"/>
                <a:gd name="connsiteX5" fmla="*/ 2265528 w 2797791"/>
                <a:gd name="connsiteY5" fmla="*/ 1719618 h 1884987"/>
                <a:gd name="connsiteX6" fmla="*/ 2187053 w 2797791"/>
                <a:gd name="connsiteY6" fmla="*/ 1528549 h 1884987"/>
                <a:gd name="connsiteX7" fmla="*/ 2518012 w 2797791"/>
                <a:gd name="connsiteY7" fmla="*/ 1624084 h 1884987"/>
                <a:gd name="connsiteX8" fmla="*/ 2429301 w 2797791"/>
                <a:gd name="connsiteY8" fmla="*/ 1371600 h 1884987"/>
                <a:gd name="connsiteX9" fmla="*/ 2797791 w 2797791"/>
                <a:gd name="connsiteY9" fmla="*/ 1491018 h 1884987"/>
                <a:gd name="connsiteX10" fmla="*/ 2770495 w 2797791"/>
                <a:gd name="connsiteY10" fmla="*/ 1276066 h 1884987"/>
                <a:gd name="connsiteX11" fmla="*/ 1897039 w 2797791"/>
                <a:gd name="connsiteY11" fmla="*/ 542499 h 1884987"/>
                <a:gd name="connsiteX12" fmla="*/ 1716206 w 2797791"/>
                <a:gd name="connsiteY12" fmla="*/ 98946 h 1884987"/>
                <a:gd name="connsiteX13" fmla="*/ 1392071 w 2797791"/>
                <a:gd name="connsiteY13" fmla="*/ 0 h 1884987"/>
                <a:gd name="connsiteX14" fmla="*/ 283191 w 2797791"/>
                <a:gd name="connsiteY14" fmla="*/ 180833 h 1884987"/>
                <a:gd name="connsiteX0" fmla="*/ 283191 w 2819877"/>
                <a:gd name="connsiteY0" fmla="*/ 180833 h 1884987"/>
                <a:gd name="connsiteX1" fmla="*/ 0 w 2819877"/>
                <a:gd name="connsiteY1" fmla="*/ 928048 h 1884987"/>
                <a:gd name="connsiteX2" fmla="*/ 1125939 w 2819877"/>
                <a:gd name="connsiteY2" fmla="*/ 1613848 h 1884987"/>
                <a:gd name="connsiteX3" fmla="*/ 2019868 w 2819877"/>
                <a:gd name="connsiteY3" fmla="*/ 1859508 h 1884987"/>
                <a:gd name="connsiteX4" fmla="*/ 1941394 w 2819877"/>
                <a:gd name="connsiteY4" fmla="*/ 1620672 h 1884987"/>
                <a:gd name="connsiteX5" fmla="*/ 2265528 w 2819877"/>
                <a:gd name="connsiteY5" fmla="*/ 1719618 h 1884987"/>
                <a:gd name="connsiteX6" fmla="*/ 2187053 w 2819877"/>
                <a:gd name="connsiteY6" fmla="*/ 1528549 h 1884987"/>
                <a:gd name="connsiteX7" fmla="*/ 2518012 w 2819877"/>
                <a:gd name="connsiteY7" fmla="*/ 1624084 h 1884987"/>
                <a:gd name="connsiteX8" fmla="*/ 2429301 w 2819877"/>
                <a:gd name="connsiteY8" fmla="*/ 1371600 h 1884987"/>
                <a:gd name="connsiteX9" fmla="*/ 2797791 w 2819877"/>
                <a:gd name="connsiteY9" fmla="*/ 1491018 h 1884987"/>
                <a:gd name="connsiteX10" fmla="*/ 2770495 w 2819877"/>
                <a:gd name="connsiteY10" fmla="*/ 1276066 h 1884987"/>
                <a:gd name="connsiteX11" fmla="*/ 1897039 w 2819877"/>
                <a:gd name="connsiteY11" fmla="*/ 542499 h 1884987"/>
                <a:gd name="connsiteX12" fmla="*/ 1716206 w 2819877"/>
                <a:gd name="connsiteY12" fmla="*/ 98946 h 1884987"/>
                <a:gd name="connsiteX13" fmla="*/ 1392071 w 2819877"/>
                <a:gd name="connsiteY13" fmla="*/ 0 h 1884987"/>
                <a:gd name="connsiteX14" fmla="*/ 283191 w 2819877"/>
                <a:gd name="connsiteY14" fmla="*/ 180833 h 1884987"/>
                <a:gd name="connsiteX0" fmla="*/ 283191 w 2803856"/>
                <a:gd name="connsiteY0" fmla="*/ 180833 h 1884987"/>
                <a:gd name="connsiteX1" fmla="*/ 0 w 2803856"/>
                <a:gd name="connsiteY1" fmla="*/ 928048 h 1884987"/>
                <a:gd name="connsiteX2" fmla="*/ 1125939 w 2803856"/>
                <a:gd name="connsiteY2" fmla="*/ 1613848 h 1884987"/>
                <a:gd name="connsiteX3" fmla="*/ 2019868 w 2803856"/>
                <a:gd name="connsiteY3" fmla="*/ 1859508 h 1884987"/>
                <a:gd name="connsiteX4" fmla="*/ 1941394 w 2803856"/>
                <a:gd name="connsiteY4" fmla="*/ 1620672 h 1884987"/>
                <a:gd name="connsiteX5" fmla="*/ 2265528 w 2803856"/>
                <a:gd name="connsiteY5" fmla="*/ 1719618 h 1884987"/>
                <a:gd name="connsiteX6" fmla="*/ 2187053 w 2803856"/>
                <a:gd name="connsiteY6" fmla="*/ 1528549 h 1884987"/>
                <a:gd name="connsiteX7" fmla="*/ 2518012 w 2803856"/>
                <a:gd name="connsiteY7" fmla="*/ 1624084 h 1884987"/>
                <a:gd name="connsiteX8" fmla="*/ 2429301 w 2803856"/>
                <a:gd name="connsiteY8" fmla="*/ 1371600 h 1884987"/>
                <a:gd name="connsiteX9" fmla="*/ 2777319 w 2803856"/>
                <a:gd name="connsiteY9" fmla="*/ 1501254 h 1884987"/>
                <a:gd name="connsiteX10" fmla="*/ 2770495 w 2803856"/>
                <a:gd name="connsiteY10" fmla="*/ 1276066 h 1884987"/>
                <a:gd name="connsiteX11" fmla="*/ 1897039 w 2803856"/>
                <a:gd name="connsiteY11" fmla="*/ 542499 h 1884987"/>
                <a:gd name="connsiteX12" fmla="*/ 1716206 w 2803856"/>
                <a:gd name="connsiteY12" fmla="*/ 98946 h 1884987"/>
                <a:gd name="connsiteX13" fmla="*/ 1392071 w 2803856"/>
                <a:gd name="connsiteY13" fmla="*/ 0 h 1884987"/>
                <a:gd name="connsiteX14" fmla="*/ 283191 w 2803856"/>
                <a:gd name="connsiteY14" fmla="*/ 180833 h 1884987"/>
                <a:gd name="connsiteX0" fmla="*/ 283191 w 2803856"/>
                <a:gd name="connsiteY0" fmla="*/ 180833 h 1884987"/>
                <a:gd name="connsiteX1" fmla="*/ 0 w 2803856"/>
                <a:gd name="connsiteY1" fmla="*/ 928048 h 1884987"/>
                <a:gd name="connsiteX2" fmla="*/ 1125939 w 2803856"/>
                <a:gd name="connsiteY2" fmla="*/ 1613848 h 1884987"/>
                <a:gd name="connsiteX3" fmla="*/ 2019868 w 2803856"/>
                <a:gd name="connsiteY3" fmla="*/ 1859508 h 1884987"/>
                <a:gd name="connsiteX4" fmla="*/ 1941394 w 2803856"/>
                <a:gd name="connsiteY4" fmla="*/ 1620672 h 1884987"/>
                <a:gd name="connsiteX5" fmla="*/ 2265528 w 2803856"/>
                <a:gd name="connsiteY5" fmla="*/ 1719618 h 1884987"/>
                <a:gd name="connsiteX6" fmla="*/ 2187053 w 2803856"/>
                <a:gd name="connsiteY6" fmla="*/ 1528549 h 1884987"/>
                <a:gd name="connsiteX7" fmla="*/ 2518012 w 2803856"/>
                <a:gd name="connsiteY7" fmla="*/ 1624084 h 1884987"/>
                <a:gd name="connsiteX8" fmla="*/ 2429301 w 2803856"/>
                <a:gd name="connsiteY8" fmla="*/ 1371600 h 1884987"/>
                <a:gd name="connsiteX9" fmla="*/ 2777319 w 2803856"/>
                <a:gd name="connsiteY9" fmla="*/ 1501254 h 1884987"/>
                <a:gd name="connsiteX10" fmla="*/ 2770495 w 2803856"/>
                <a:gd name="connsiteY10" fmla="*/ 1276066 h 1884987"/>
                <a:gd name="connsiteX11" fmla="*/ 1897039 w 2803856"/>
                <a:gd name="connsiteY11" fmla="*/ 542499 h 1884987"/>
                <a:gd name="connsiteX12" fmla="*/ 1716206 w 2803856"/>
                <a:gd name="connsiteY12" fmla="*/ 98946 h 1884987"/>
                <a:gd name="connsiteX13" fmla="*/ 1392071 w 2803856"/>
                <a:gd name="connsiteY13" fmla="*/ 0 h 1884987"/>
                <a:gd name="connsiteX14" fmla="*/ 283191 w 2803856"/>
                <a:gd name="connsiteY14" fmla="*/ 180833 h 1884987"/>
                <a:gd name="connsiteX0" fmla="*/ 283191 w 2803856"/>
                <a:gd name="connsiteY0" fmla="*/ 180833 h 1884987"/>
                <a:gd name="connsiteX1" fmla="*/ 0 w 2803856"/>
                <a:gd name="connsiteY1" fmla="*/ 928048 h 1884987"/>
                <a:gd name="connsiteX2" fmla="*/ 1125939 w 2803856"/>
                <a:gd name="connsiteY2" fmla="*/ 1613848 h 1884987"/>
                <a:gd name="connsiteX3" fmla="*/ 2019868 w 2803856"/>
                <a:gd name="connsiteY3" fmla="*/ 1859508 h 1884987"/>
                <a:gd name="connsiteX4" fmla="*/ 1941394 w 2803856"/>
                <a:gd name="connsiteY4" fmla="*/ 1620672 h 1884987"/>
                <a:gd name="connsiteX5" fmla="*/ 2265528 w 2803856"/>
                <a:gd name="connsiteY5" fmla="*/ 1719618 h 1884987"/>
                <a:gd name="connsiteX6" fmla="*/ 2187053 w 2803856"/>
                <a:gd name="connsiteY6" fmla="*/ 1528549 h 1884987"/>
                <a:gd name="connsiteX7" fmla="*/ 2518012 w 2803856"/>
                <a:gd name="connsiteY7" fmla="*/ 1624084 h 1884987"/>
                <a:gd name="connsiteX8" fmla="*/ 2429301 w 2803856"/>
                <a:gd name="connsiteY8" fmla="*/ 1371600 h 1884987"/>
                <a:gd name="connsiteX9" fmla="*/ 2777319 w 2803856"/>
                <a:gd name="connsiteY9" fmla="*/ 1501254 h 1884987"/>
                <a:gd name="connsiteX10" fmla="*/ 2770495 w 2803856"/>
                <a:gd name="connsiteY10" fmla="*/ 1276066 h 1884987"/>
                <a:gd name="connsiteX11" fmla="*/ 1897039 w 2803856"/>
                <a:gd name="connsiteY11" fmla="*/ 542499 h 1884987"/>
                <a:gd name="connsiteX12" fmla="*/ 1716206 w 2803856"/>
                <a:gd name="connsiteY12" fmla="*/ 98946 h 1884987"/>
                <a:gd name="connsiteX13" fmla="*/ 1392071 w 2803856"/>
                <a:gd name="connsiteY13" fmla="*/ 0 h 1884987"/>
                <a:gd name="connsiteX14" fmla="*/ 283191 w 2803856"/>
                <a:gd name="connsiteY14" fmla="*/ 180833 h 1884987"/>
                <a:gd name="connsiteX0" fmla="*/ 283191 w 2812954"/>
                <a:gd name="connsiteY0" fmla="*/ 180833 h 1884987"/>
                <a:gd name="connsiteX1" fmla="*/ 0 w 2812954"/>
                <a:gd name="connsiteY1" fmla="*/ 928048 h 1884987"/>
                <a:gd name="connsiteX2" fmla="*/ 1125939 w 2812954"/>
                <a:gd name="connsiteY2" fmla="*/ 1613848 h 1884987"/>
                <a:gd name="connsiteX3" fmla="*/ 2019868 w 2812954"/>
                <a:gd name="connsiteY3" fmla="*/ 1859508 h 1884987"/>
                <a:gd name="connsiteX4" fmla="*/ 1941394 w 2812954"/>
                <a:gd name="connsiteY4" fmla="*/ 1620672 h 1884987"/>
                <a:gd name="connsiteX5" fmla="*/ 2265528 w 2812954"/>
                <a:gd name="connsiteY5" fmla="*/ 1719618 h 1884987"/>
                <a:gd name="connsiteX6" fmla="*/ 2187053 w 2812954"/>
                <a:gd name="connsiteY6" fmla="*/ 1528549 h 1884987"/>
                <a:gd name="connsiteX7" fmla="*/ 2518012 w 2812954"/>
                <a:gd name="connsiteY7" fmla="*/ 1624084 h 1884987"/>
                <a:gd name="connsiteX8" fmla="*/ 2429301 w 2812954"/>
                <a:gd name="connsiteY8" fmla="*/ 1371600 h 1884987"/>
                <a:gd name="connsiteX9" fmla="*/ 2777319 w 2812954"/>
                <a:gd name="connsiteY9" fmla="*/ 1501254 h 1884987"/>
                <a:gd name="connsiteX10" fmla="*/ 2770495 w 2812954"/>
                <a:gd name="connsiteY10" fmla="*/ 1276066 h 1884987"/>
                <a:gd name="connsiteX11" fmla="*/ 1897039 w 2812954"/>
                <a:gd name="connsiteY11" fmla="*/ 542499 h 1884987"/>
                <a:gd name="connsiteX12" fmla="*/ 1716206 w 2812954"/>
                <a:gd name="connsiteY12" fmla="*/ 98946 h 1884987"/>
                <a:gd name="connsiteX13" fmla="*/ 1392071 w 2812954"/>
                <a:gd name="connsiteY13" fmla="*/ 0 h 1884987"/>
                <a:gd name="connsiteX14" fmla="*/ 283191 w 2812954"/>
                <a:gd name="connsiteY14" fmla="*/ 180833 h 1884987"/>
                <a:gd name="connsiteX0" fmla="*/ 283191 w 2817049"/>
                <a:gd name="connsiteY0" fmla="*/ 180833 h 1884987"/>
                <a:gd name="connsiteX1" fmla="*/ 0 w 2817049"/>
                <a:gd name="connsiteY1" fmla="*/ 928048 h 1884987"/>
                <a:gd name="connsiteX2" fmla="*/ 1125939 w 2817049"/>
                <a:gd name="connsiteY2" fmla="*/ 1613848 h 1884987"/>
                <a:gd name="connsiteX3" fmla="*/ 2019868 w 2817049"/>
                <a:gd name="connsiteY3" fmla="*/ 1859508 h 1884987"/>
                <a:gd name="connsiteX4" fmla="*/ 1941394 w 2817049"/>
                <a:gd name="connsiteY4" fmla="*/ 1620672 h 1884987"/>
                <a:gd name="connsiteX5" fmla="*/ 2265528 w 2817049"/>
                <a:gd name="connsiteY5" fmla="*/ 1719618 h 1884987"/>
                <a:gd name="connsiteX6" fmla="*/ 2187053 w 2817049"/>
                <a:gd name="connsiteY6" fmla="*/ 1528549 h 1884987"/>
                <a:gd name="connsiteX7" fmla="*/ 2518012 w 2817049"/>
                <a:gd name="connsiteY7" fmla="*/ 1624084 h 1884987"/>
                <a:gd name="connsiteX8" fmla="*/ 2429301 w 2817049"/>
                <a:gd name="connsiteY8" fmla="*/ 1371600 h 1884987"/>
                <a:gd name="connsiteX9" fmla="*/ 2777319 w 2817049"/>
                <a:gd name="connsiteY9" fmla="*/ 1501254 h 1884987"/>
                <a:gd name="connsiteX10" fmla="*/ 2770495 w 2817049"/>
                <a:gd name="connsiteY10" fmla="*/ 1276066 h 1884987"/>
                <a:gd name="connsiteX11" fmla="*/ 1897039 w 2817049"/>
                <a:gd name="connsiteY11" fmla="*/ 542499 h 1884987"/>
                <a:gd name="connsiteX12" fmla="*/ 1716206 w 2817049"/>
                <a:gd name="connsiteY12" fmla="*/ 98946 h 1884987"/>
                <a:gd name="connsiteX13" fmla="*/ 1392071 w 2817049"/>
                <a:gd name="connsiteY13" fmla="*/ 0 h 1884987"/>
                <a:gd name="connsiteX14" fmla="*/ 283191 w 2817049"/>
                <a:gd name="connsiteY14" fmla="*/ 180833 h 1884987"/>
                <a:gd name="connsiteX0" fmla="*/ 283191 w 2803957"/>
                <a:gd name="connsiteY0" fmla="*/ 180833 h 1884987"/>
                <a:gd name="connsiteX1" fmla="*/ 0 w 2803957"/>
                <a:gd name="connsiteY1" fmla="*/ 928048 h 1884987"/>
                <a:gd name="connsiteX2" fmla="*/ 1125939 w 2803957"/>
                <a:gd name="connsiteY2" fmla="*/ 1613848 h 1884987"/>
                <a:gd name="connsiteX3" fmla="*/ 2019868 w 2803957"/>
                <a:gd name="connsiteY3" fmla="*/ 1859508 h 1884987"/>
                <a:gd name="connsiteX4" fmla="*/ 1941394 w 2803957"/>
                <a:gd name="connsiteY4" fmla="*/ 1620672 h 1884987"/>
                <a:gd name="connsiteX5" fmla="*/ 2265528 w 2803957"/>
                <a:gd name="connsiteY5" fmla="*/ 1719618 h 1884987"/>
                <a:gd name="connsiteX6" fmla="*/ 2187053 w 2803957"/>
                <a:gd name="connsiteY6" fmla="*/ 1528549 h 1884987"/>
                <a:gd name="connsiteX7" fmla="*/ 2518012 w 2803957"/>
                <a:gd name="connsiteY7" fmla="*/ 1624084 h 1884987"/>
                <a:gd name="connsiteX8" fmla="*/ 2429301 w 2803957"/>
                <a:gd name="connsiteY8" fmla="*/ 1371600 h 1884987"/>
                <a:gd name="connsiteX9" fmla="*/ 2777319 w 2803957"/>
                <a:gd name="connsiteY9" fmla="*/ 1501254 h 1884987"/>
                <a:gd name="connsiteX10" fmla="*/ 2709080 w 2803957"/>
                <a:gd name="connsiteY10" fmla="*/ 1224887 h 1884987"/>
                <a:gd name="connsiteX11" fmla="*/ 1897039 w 2803957"/>
                <a:gd name="connsiteY11" fmla="*/ 542499 h 1884987"/>
                <a:gd name="connsiteX12" fmla="*/ 1716206 w 2803957"/>
                <a:gd name="connsiteY12" fmla="*/ 98946 h 1884987"/>
                <a:gd name="connsiteX13" fmla="*/ 1392071 w 2803957"/>
                <a:gd name="connsiteY13" fmla="*/ 0 h 1884987"/>
                <a:gd name="connsiteX14" fmla="*/ 283191 w 2803957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47 h 1885001"/>
                <a:gd name="connsiteX1" fmla="*/ 0 w 2812346"/>
                <a:gd name="connsiteY1" fmla="*/ 928062 h 1885001"/>
                <a:gd name="connsiteX2" fmla="*/ 1125939 w 2812346"/>
                <a:gd name="connsiteY2" fmla="*/ 1613862 h 1885001"/>
                <a:gd name="connsiteX3" fmla="*/ 2019868 w 2812346"/>
                <a:gd name="connsiteY3" fmla="*/ 1859522 h 1885001"/>
                <a:gd name="connsiteX4" fmla="*/ 1941394 w 2812346"/>
                <a:gd name="connsiteY4" fmla="*/ 1620686 h 1885001"/>
                <a:gd name="connsiteX5" fmla="*/ 2265528 w 2812346"/>
                <a:gd name="connsiteY5" fmla="*/ 1719632 h 1885001"/>
                <a:gd name="connsiteX6" fmla="*/ 2187053 w 2812346"/>
                <a:gd name="connsiteY6" fmla="*/ 1528563 h 1885001"/>
                <a:gd name="connsiteX7" fmla="*/ 2518012 w 2812346"/>
                <a:gd name="connsiteY7" fmla="*/ 1624098 h 1885001"/>
                <a:gd name="connsiteX8" fmla="*/ 2429301 w 2812346"/>
                <a:gd name="connsiteY8" fmla="*/ 1371614 h 1885001"/>
                <a:gd name="connsiteX9" fmla="*/ 2777319 w 2812346"/>
                <a:gd name="connsiteY9" fmla="*/ 1501268 h 1885001"/>
                <a:gd name="connsiteX10" fmla="*/ 2709080 w 2812346"/>
                <a:gd name="connsiteY10" fmla="*/ 1224901 h 1885001"/>
                <a:gd name="connsiteX11" fmla="*/ 1897039 w 2812346"/>
                <a:gd name="connsiteY11" fmla="*/ 542513 h 1885001"/>
                <a:gd name="connsiteX12" fmla="*/ 1716206 w 2812346"/>
                <a:gd name="connsiteY12" fmla="*/ 98960 h 1885001"/>
                <a:gd name="connsiteX13" fmla="*/ 1392071 w 2812346"/>
                <a:gd name="connsiteY13" fmla="*/ 14 h 1885001"/>
                <a:gd name="connsiteX14" fmla="*/ 283191 w 2812346"/>
                <a:gd name="connsiteY14" fmla="*/ 180847 h 1885001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48 h 1885002"/>
                <a:gd name="connsiteX1" fmla="*/ 0 w 2812346"/>
                <a:gd name="connsiteY1" fmla="*/ 928063 h 1885002"/>
                <a:gd name="connsiteX2" fmla="*/ 1125939 w 2812346"/>
                <a:gd name="connsiteY2" fmla="*/ 1613863 h 1885002"/>
                <a:gd name="connsiteX3" fmla="*/ 2019868 w 2812346"/>
                <a:gd name="connsiteY3" fmla="*/ 1859523 h 1885002"/>
                <a:gd name="connsiteX4" fmla="*/ 1941394 w 2812346"/>
                <a:gd name="connsiteY4" fmla="*/ 1620687 h 1885002"/>
                <a:gd name="connsiteX5" fmla="*/ 2265528 w 2812346"/>
                <a:gd name="connsiteY5" fmla="*/ 1719633 h 1885002"/>
                <a:gd name="connsiteX6" fmla="*/ 2187053 w 2812346"/>
                <a:gd name="connsiteY6" fmla="*/ 1528564 h 1885002"/>
                <a:gd name="connsiteX7" fmla="*/ 2518012 w 2812346"/>
                <a:gd name="connsiteY7" fmla="*/ 1624099 h 1885002"/>
                <a:gd name="connsiteX8" fmla="*/ 2429301 w 2812346"/>
                <a:gd name="connsiteY8" fmla="*/ 1371615 h 1885002"/>
                <a:gd name="connsiteX9" fmla="*/ 2777319 w 2812346"/>
                <a:gd name="connsiteY9" fmla="*/ 1501269 h 1885002"/>
                <a:gd name="connsiteX10" fmla="*/ 2709080 w 2812346"/>
                <a:gd name="connsiteY10" fmla="*/ 1224902 h 1885002"/>
                <a:gd name="connsiteX11" fmla="*/ 1897039 w 2812346"/>
                <a:gd name="connsiteY11" fmla="*/ 542514 h 1885002"/>
                <a:gd name="connsiteX12" fmla="*/ 1716206 w 2812346"/>
                <a:gd name="connsiteY12" fmla="*/ 98961 h 1885002"/>
                <a:gd name="connsiteX13" fmla="*/ 1392071 w 2812346"/>
                <a:gd name="connsiteY13" fmla="*/ 15 h 1885002"/>
                <a:gd name="connsiteX14" fmla="*/ 283191 w 2812346"/>
                <a:gd name="connsiteY14" fmla="*/ 180848 h 1885002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65528 w 2812346"/>
                <a:gd name="connsiteY5" fmla="*/ 1719618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2346"/>
                <a:gd name="connsiteY0" fmla="*/ 180833 h 1884987"/>
                <a:gd name="connsiteX1" fmla="*/ 0 w 2812346"/>
                <a:gd name="connsiteY1" fmla="*/ 928048 h 1884987"/>
                <a:gd name="connsiteX2" fmla="*/ 1125939 w 2812346"/>
                <a:gd name="connsiteY2" fmla="*/ 1613848 h 1884987"/>
                <a:gd name="connsiteX3" fmla="*/ 2019868 w 2812346"/>
                <a:gd name="connsiteY3" fmla="*/ 1859508 h 1884987"/>
                <a:gd name="connsiteX4" fmla="*/ 1941394 w 2812346"/>
                <a:gd name="connsiteY4" fmla="*/ 1620672 h 1884987"/>
                <a:gd name="connsiteX5" fmla="*/ 2244403 w 2812346"/>
                <a:gd name="connsiteY5" fmla="*/ 1728671 h 1884987"/>
                <a:gd name="connsiteX6" fmla="*/ 2187053 w 2812346"/>
                <a:gd name="connsiteY6" fmla="*/ 1528549 h 1884987"/>
                <a:gd name="connsiteX7" fmla="*/ 2518012 w 2812346"/>
                <a:gd name="connsiteY7" fmla="*/ 1624084 h 1884987"/>
                <a:gd name="connsiteX8" fmla="*/ 2429301 w 2812346"/>
                <a:gd name="connsiteY8" fmla="*/ 1371600 h 1884987"/>
                <a:gd name="connsiteX9" fmla="*/ 2777319 w 2812346"/>
                <a:gd name="connsiteY9" fmla="*/ 1501254 h 1884987"/>
                <a:gd name="connsiteX10" fmla="*/ 2709080 w 2812346"/>
                <a:gd name="connsiteY10" fmla="*/ 1224887 h 1884987"/>
                <a:gd name="connsiteX11" fmla="*/ 1897039 w 2812346"/>
                <a:gd name="connsiteY11" fmla="*/ 542499 h 1884987"/>
                <a:gd name="connsiteX12" fmla="*/ 1716206 w 2812346"/>
                <a:gd name="connsiteY12" fmla="*/ 98946 h 1884987"/>
                <a:gd name="connsiteX13" fmla="*/ 1392071 w 2812346"/>
                <a:gd name="connsiteY13" fmla="*/ 0 h 1884987"/>
                <a:gd name="connsiteX14" fmla="*/ 283191 w 2812346"/>
                <a:gd name="connsiteY14" fmla="*/ 180833 h 1884987"/>
                <a:gd name="connsiteX0" fmla="*/ 283191 w 2816358"/>
                <a:gd name="connsiteY0" fmla="*/ 180833 h 1884987"/>
                <a:gd name="connsiteX1" fmla="*/ 0 w 2816358"/>
                <a:gd name="connsiteY1" fmla="*/ 928048 h 1884987"/>
                <a:gd name="connsiteX2" fmla="*/ 1125939 w 2816358"/>
                <a:gd name="connsiteY2" fmla="*/ 1613848 h 1884987"/>
                <a:gd name="connsiteX3" fmla="*/ 2019868 w 2816358"/>
                <a:gd name="connsiteY3" fmla="*/ 1859508 h 1884987"/>
                <a:gd name="connsiteX4" fmla="*/ 1941394 w 2816358"/>
                <a:gd name="connsiteY4" fmla="*/ 1620672 h 1884987"/>
                <a:gd name="connsiteX5" fmla="*/ 2244403 w 2816358"/>
                <a:gd name="connsiteY5" fmla="*/ 1728671 h 1884987"/>
                <a:gd name="connsiteX6" fmla="*/ 2187053 w 2816358"/>
                <a:gd name="connsiteY6" fmla="*/ 1528549 h 1884987"/>
                <a:gd name="connsiteX7" fmla="*/ 2518012 w 2816358"/>
                <a:gd name="connsiteY7" fmla="*/ 1624084 h 1884987"/>
                <a:gd name="connsiteX8" fmla="*/ 2429301 w 2816358"/>
                <a:gd name="connsiteY8" fmla="*/ 1371600 h 1884987"/>
                <a:gd name="connsiteX9" fmla="*/ 2777319 w 2816358"/>
                <a:gd name="connsiteY9" fmla="*/ 1501254 h 1884987"/>
                <a:gd name="connsiteX10" fmla="*/ 2709080 w 2816358"/>
                <a:gd name="connsiteY10" fmla="*/ 1224887 h 1884987"/>
                <a:gd name="connsiteX11" fmla="*/ 1897039 w 2816358"/>
                <a:gd name="connsiteY11" fmla="*/ 542499 h 1884987"/>
                <a:gd name="connsiteX12" fmla="*/ 1716206 w 2816358"/>
                <a:gd name="connsiteY12" fmla="*/ 98946 h 1884987"/>
                <a:gd name="connsiteX13" fmla="*/ 1392071 w 2816358"/>
                <a:gd name="connsiteY13" fmla="*/ 0 h 1884987"/>
                <a:gd name="connsiteX14" fmla="*/ 283191 w 2816358"/>
                <a:gd name="connsiteY14" fmla="*/ 180833 h 18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6358" h="1884987">
                  <a:moveTo>
                    <a:pt x="283191" y="180833"/>
                  </a:moveTo>
                  <a:cubicBezTo>
                    <a:pt x="243385" y="360528"/>
                    <a:pt x="162635" y="587993"/>
                    <a:pt x="0" y="928048"/>
                  </a:cubicBezTo>
                  <a:cubicBezTo>
                    <a:pt x="243385" y="1274360"/>
                    <a:pt x="618697" y="1472251"/>
                    <a:pt x="1125939" y="1613848"/>
                  </a:cubicBezTo>
                  <a:cubicBezTo>
                    <a:pt x="1513763" y="1711088"/>
                    <a:pt x="1877704" y="1965847"/>
                    <a:pt x="2019868" y="1859508"/>
                  </a:cubicBezTo>
                  <a:cubicBezTo>
                    <a:pt x="2119163" y="1766642"/>
                    <a:pt x="2013089" y="1705926"/>
                    <a:pt x="1941394" y="1620672"/>
                  </a:cubicBezTo>
                  <a:cubicBezTo>
                    <a:pt x="2018732" y="1704833"/>
                    <a:pt x="2114311" y="1837413"/>
                    <a:pt x="2244403" y="1728671"/>
                  </a:cubicBezTo>
                  <a:cubicBezTo>
                    <a:pt x="2334251" y="1654351"/>
                    <a:pt x="2284861" y="1615729"/>
                    <a:pt x="2187053" y="1528549"/>
                  </a:cubicBezTo>
                  <a:cubicBezTo>
                    <a:pt x="2235170" y="1570235"/>
                    <a:pt x="2371873" y="1725169"/>
                    <a:pt x="2518012" y="1624084"/>
                  </a:cubicBezTo>
                  <a:cubicBezTo>
                    <a:pt x="2620066" y="1536511"/>
                    <a:pt x="2530128" y="1464421"/>
                    <a:pt x="2429301" y="1371600"/>
                  </a:cubicBezTo>
                  <a:cubicBezTo>
                    <a:pt x="2565779" y="1497887"/>
                    <a:pt x="2653441" y="1584278"/>
                    <a:pt x="2777319" y="1501254"/>
                  </a:cubicBezTo>
                  <a:cubicBezTo>
                    <a:pt x="2865985" y="1417137"/>
                    <a:pt x="2786418" y="1289715"/>
                    <a:pt x="2709080" y="1224887"/>
                  </a:cubicBezTo>
                  <a:cubicBezTo>
                    <a:pt x="2458872" y="997424"/>
                    <a:pt x="2235958" y="783610"/>
                    <a:pt x="1897039" y="542499"/>
                  </a:cubicBezTo>
                  <a:lnTo>
                    <a:pt x="1716206" y="98946"/>
                  </a:lnTo>
                  <a:cubicBezTo>
                    <a:pt x="1608161" y="59140"/>
                    <a:pt x="1520587" y="5686"/>
                    <a:pt x="1392071" y="0"/>
                  </a:cubicBezTo>
                  <a:cubicBezTo>
                    <a:pt x="1097507" y="12511"/>
                    <a:pt x="693762" y="229738"/>
                    <a:pt x="283191" y="180833"/>
                  </a:cubicBezTo>
                  <a:close/>
                </a:path>
              </a:pathLst>
            </a:custGeom>
            <a:solidFill>
              <a:srgbClr val="A76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9" name="자유형: 도형 31">
              <a:extLst>
                <a:ext uri="{FF2B5EF4-FFF2-40B4-BE49-F238E27FC236}">
                  <a16:creationId xmlns:a16="http://schemas.microsoft.com/office/drawing/2014/main" id="{A5906869-BE0D-4AB0-A2C8-E9BD465C1A69}"/>
                </a:ext>
              </a:extLst>
            </p:cNvPr>
            <p:cNvSpPr/>
            <p:nvPr/>
          </p:nvSpPr>
          <p:spPr>
            <a:xfrm>
              <a:off x="3457575" y="2609850"/>
              <a:ext cx="1276350" cy="1381125"/>
            </a:xfrm>
            <a:custGeom>
              <a:avLst/>
              <a:gdLst>
                <a:gd name="connsiteX0" fmla="*/ 419100 w 1362075"/>
                <a:gd name="connsiteY0" fmla="*/ 0 h 1381125"/>
                <a:gd name="connsiteX1" fmla="*/ 1362075 w 1362075"/>
                <a:gd name="connsiteY1" fmla="*/ 361950 h 1381125"/>
                <a:gd name="connsiteX2" fmla="*/ 914400 w 1362075"/>
                <a:gd name="connsiteY2" fmla="*/ 1381125 h 1381125"/>
                <a:gd name="connsiteX3" fmla="*/ 0 w 1362075"/>
                <a:gd name="connsiteY3" fmla="*/ 1047750 h 1381125"/>
                <a:gd name="connsiteX4" fmla="*/ 419100 w 1362075"/>
                <a:gd name="connsiteY4" fmla="*/ 0 h 1381125"/>
                <a:gd name="connsiteX0" fmla="*/ 419100 w 1314450"/>
                <a:gd name="connsiteY0" fmla="*/ 0 h 1381125"/>
                <a:gd name="connsiteX1" fmla="*/ 1314450 w 1314450"/>
                <a:gd name="connsiteY1" fmla="*/ 352425 h 1381125"/>
                <a:gd name="connsiteX2" fmla="*/ 914400 w 1314450"/>
                <a:gd name="connsiteY2" fmla="*/ 1381125 h 1381125"/>
                <a:gd name="connsiteX3" fmla="*/ 0 w 1314450"/>
                <a:gd name="connsiteY3" fmla="*/ 1047750 h 1381125"/>
                <a:gd name="connsiteX4" fmla="*/ 419100 w 1314450"/>
                <a:gd name="connsiteY4" fmla="*/ 0 h 1381125"/>
                <a:gd name="connsiteX0" fmla="*/ 419100 w 1314450"/>
                <a:gd name="connsiteY0" fmla="*/ 0 h 1381125"/>
                <a:gd name="connsiteX1" fmla="*/ 1314450 w 1314450"/>
                <a:gd name="connsiteY1" fmla="*/ 352425 h 1381125"/>
                <a:gd name="connsiteX2" fmla="*/ 914400 w 1314450"/>
                <a:gd name="connsiteY2" fmla="*/ 1381125 h 1381125"/>
                <a:gd name="connsiteX3" fmla="*/ 0 w 1314450"/>
                <a:gd name="connsiteY3" fmla="*/ 1047750 h 1381125"/>
                <a:gd name="connsiteX4" fmla="*/ 419100 w 1314450"/>
                <a:gd name="connsiteY4" fmla="*/ 0 h 1381125"/>
                <a:gd name="connsiteX0" fmla="*/ 419100 w 1314450"/>
                <a:gd name="connsiteY0" fmla="*/ 0 h 1381125"/>
                <a:gd name="connsiteX1" fmla="*/ 1314450 w 1314450"/>
                <a:gd name="connsiteY1" fmla="*/ 352425 h 1381125"/>
                <a:gd name="connsiteX2" fmla="*/ 914400 w 1314450"/>
                <a:gd name="connsiteY2" fmla="*/ 1381125 h 1381125"/>
                <a:gd name="connsiteX3" fmla="*/ 0 w 1314450"/>
                <a:gd name="connsiteY3" fmla="*/ 1047750 h 1381125"/>
                <a:gd name="connsiteX4" fmla="*/ 419100 w 1314450"/>
                <a:gd name="connsiteY4" fmla="*/ 0 h 1381125"/>
                <a:gd name="connsiteX0" fmla="*/ 381000 w 1276350"/>
                <a:gd name="connsiteY0" fmla="*/ 0 h 1381125"/>
                <a:gd name="connsiteX1" fmla="*/ 1276350 w 1276350"/>
                <a:gd name="connsiteY1" fmla="*/ 352425 h 1381125"/>
                <a:gd name="connsiteX2" fmla="*/ 876300 w 1276350"/>
                <a:gd name="connsiteY2" fmla="*/ 1381125 h 1381125"/>
                <a:gd name="connsiteX3" fmla="*/ 0 w 1276350"/>
                <a:gd name="connsiteY3" fmla="*/ 1066800 h 1381125"/>
                <a:gd name="connsiteX4" fmla="*/ 381000 w 1276350"/>
                <a:gd name="connsiteY4" fmla="*/ 0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381125">
                  <a:moveTo>
                    <a:pt x="381000" y="0"/>
                  </a:moveTo>
                  <a:lnTo>
                    <a:pt x="1276350" y="352425"/>
                  </a:lnTo>
                  <a:cubicBezTo>
                    <a:pt x="1209675" y="733425"/>
                    <a:pt x="1047750" y="1066800"/>
                    <a:pt x="876300" y="1381125"/>
                  </a:cubicBezTo>
                  <a:lnTo>
                    <a:pt x="0" y="1066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자유형: 도형 32">
              <a:extLst>
                <a:ext uri="{FF2B5EF4-FFF2-40B4-BE49-F238E27FC236}">
                  <a16:creationId xmlns:a16="http://schemas.microsoft.com/office/drawing/2014/main" id="{ACECFDAE-E0C7-4737-953C-C487A31E0406}"/>
                </a:ext>
              </a:extLst>
            </p:cNvPr>
            <p:cNvSpPr/>
            <p:nvPr/>
          </p:nvSpPr>
          <p:spPr>
            <a:xfrm>
              <a:off x="7362825" y="2600325"/>
              <a:ext cx="1266825" cy="1362075"/>
            </a:xfrm>
            <a:custGeom>
              <a:avLst/>
              <a:gdLst>
                <a:gd name="connsiteX0" fmla="*/ 923925 w 1295400"/>
                <a:gd name="connsiteY0" fmla="*/ 0 h 1390650"/>
                <a:gd name="connsiteX1" fmla="*/ 1295400 w 1295400"/>
                <a:gd name="connsiteY1" fmla="*/ 1095375 h 1390650"/>
                <a:gd name="connsiteX2" fmla="*/ 447675 w 1295400"/>
                <a:gd name="connsiteY2" fmla="*/ 1390650 h 1390650"/>
                <a:gd name="connsiteX3" fmla="*/ 0 w 1295400"/>
                <a:gd name="connsiteY3" fmla="*/ 323850 h 1390650"/>
                <a:gd name="connsiteX4" fmla="*/ 923925 w 1295400"/>
                <a:gd name="connsiteY4" fmla="*/ 0 h 1390650"/>
                <a:gd name="connsiteX0" fmla="*/ 923925 w 1276350"/>
                <a:gd name="connsiteY0" fmla="*/ 0 h 1390650"/>
                <a:gd name="connsiteX1" fmla="*/ 1276350 w 1276350"/>
                <a:gd name="connsiteY1" fmla="*/ 1057275 h 1390650"/>
                <a:gd name="connsiteX2" fmla="*/ 447675 w 1276350"/>
                <a:gd name="connsiteY2" fmla="*/ 1390650 h 1390650"/>
                <a:gd name="connsiteX3" fmla="*/ 0 w 1276350"/>
                <a:gd name="connsiteY3" fmla="*/ 323850 h 1390650"/>
                <a:gd name="connsiteX4" fmla="*/ 923925 w 1276350"/>
                <a:gd name="connsiteY4" fmla="*/ 0 h 1390650"/>
                <a:gd name="connsiteX0" fmla="*/ 923925 w 1276350"/>
                <a:gd name="connsiteY0" fmla="*/ 0 h 1362075"/>
                <a:gd name="connsiteX1" fmla="*/ 1276350 w 1276350"/>
                <a:gd name="connsiteY1" fmla="*/ 1028700 h 1362075"/>
                <a:gd name="connsiteX2" fmla="*/ 447675 w 1276350"/>
                <a:gd name="connsiteY2" fmla="*/ 1362075 h 1362075"/>
                <a:gd name="connsiteX3" fmla="*/ 0 w 1276350"/>
                <a:gd name="connsiteY3" fmla="*/ 295275 h 1362075"/>
                <a:gd name="connsiteX4" fmla="*/ 923925 w 1276350"/>
                <a:gd name="connsiteY4" fmla="*/ 0 h 1362075"/>
                <a:gd name="connsiteX0" fmla="*/ 895350 w 1247775"/>
                <a:gd name="connsiteY0" fmla="*/ 0 h 1362075"/>
                <a:gd name="connsiteX1" fmla="*/ 1247775 w 1247775"/>
                <a:gd name="connsiteY1" fmla="*/ 1028700 h 1362075"/>
                <a:gd name="connsiteX2" fmla="*/ 419100 w 1247775"/>
                <a:gd name="connsiteY2" fmla="*/ 1362075 h 1362075"/>
                <a:gd name="connsiteX3" fmla="*/ 0 w 1247775"/>
                <a:gd name="connsiteY3" fmla="*/ 371475 h 1362075"/>
                <a:gd name="connsiteX4" fmla="*/ 895350 w 124777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  <a:gd name="connsiteX0" fmla="*/ 914400 w 1266825"/>
                <a:gd name="connsiteY0" fmla="*/ 0 h 1362075"/>
                <a:gd name="connsiteX1" fmla="*/ 1266825 w 1266825"/>
                <a:gd name="connsiteY1" fmla="*/ 1028700 h 1362075"/>
                <a:gd name="connsiteX2" fmla="*/ 438150 w 1266825"/>
                <a:gd name="connsiteY2" fmla="*/ 1362075 h 1362075"/>
                <a:gd name="connsiteX3" fmla="*/ 0 w 1266825"/>
                <a:gd name="connsiteY3" fmla="*/ 323850 h 1362075"/>
                <a:gd name="connsiteX4" fmla="*/ 914400 w 1266825"/>
                <a:gd name="connsiteY4" fmla="*/ 0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825" h="1362075">
                  <a:moveTo>
                    <a:pt x="914400" y="0"/>
                  </a:moveTo>
                  <a:lnTo>
                    <a:pt x="1266825" y="1028700"/>
                  </a:lnTo>
                  <a:lnTo>
                    <a:pt x="438150" y="1362075"/>
                  </a:lnTo>
                  <a:cubicBezTo>
                    <a:pt x="234950" y="1063625"/>
                    <a:pt x="98425" y="727075"/>
                    <a:pt x="0" y="323850"/>
                  </a:cubicBezTo>
                  <a:lnTo>
                    <a:pt x="9144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1" name="자유형: 도형 33">
              <a:extLst>
                <a:ext uri="{FF2B5EF4-FFF2-40B4-BE49-F238E27FC236}">
                  <a16:creationId xmlns:a16="http://schemas.microsoft.com/office/drawing/2014/main" id="{7FFAA067-E934-4A47-8531-95CE0CF40A7B}"/>
                </a:ext>
              </a:extLst>
            </p:cNvPr>
            <p:cNvSpPr/>
            <p:nvPr/>
          </p:nvSpPr>
          <p:spPr>
            <a:xfrm>
              <a:off x="5529692" y="2971495"/>
              <a:ext cx="1968965" cy="906434"/>
            </a:xfrm>
            <a:custGeom>
              <a:avLst/>
              <a:gdLst>
                <a:gd name="connsiteX0" fmla="*/ 1811741 w 1972102"/>
                <a:gd name="connsiteY0" fmla="*/ 54591 h 866633"/>
                <a:gd name="connsiteX1" fmla="*/ 1009935 w 1972102"/>
                <a:gd name="connsiteY1" fmla="*/ 0 h 866633"/>
                <a:gd name="connsiteX2" fmla="*/ 382138 w 1972102"/>
                <a:gd name="connsiteY2" fmla="*/ 201304 h 866633"/>
                <a:gd name="connsiteX3" fmla="*/ 0 w 1972102"/>
                <a:gd name="connsiteY3" fmla="*/ 743803 h 866633"/>
                <a:gd name="connsiteX4" fmla="*/ 402609 w 1972102"/>
                <a:gd name="connsiteY4" fmla="*/ 866633 h 866633"/>
                <a:gd name="connsiteX5" fmla="*/ 736980 w 1972102"/>
                <a:gd name="connsiteY5" fmla="*/ 522027 h 866633"/>
                <a:gd name="connsiteX6" fmla="*/ 1972102 w 1972102"/>
                <a:gd name="connsiteY6" fmla="*/ 539087 h 866633"/>
                <a:gd name="connsiteX7" fmla="*/ 1811741 w 1972102"/>
                <a:gd name="connsiteY7" fmla="*/ 54591 h 866633"/>
                <a:gd name="connsiteX0" fmla="*/ 1811741 w 1972102"/>
                <a:gd name="connsiteY0" fmla="*/ 54591 h 866633"/>
                <a:gd name="connsiteX1" fmla="*/ 1009935 w 1972102"/>
                <a:gd name="connsiteY1" fmla="*/ 0 h 866633"/>
                <a:gd name="connsiteX2" fmla="*/ 382138 w 1972102"/>
                <a:gd name="connsiteY2" fmla="*/ 201304 h 866633"/>
                <a:gd name="connsiteX3" fmla="*/ 0 w 1972102"/>
                <a:gd name="connsiteY3" fmla="*/ 743803 h 866633"/>
                <a:gd name="connsiteX4" fmla="*/ 402609 w 1972102"/>
                <a:gd name="connsiteY4" fmla="*/ 866633 h 866633"/>
                <a:gd name="connsiteX5" fmla="*/ 736980 w 1972102"/>
                <a:gd name="connsiteY5" fmla="*/ 522027 h 866633"/>
                <a:gd name="connsiteX6" fmla="*/ 1972102 w 1972102"/>
                <a:gd name="connsiteY6" fmla="*/ 539087 h 866633"/>
                <a:gd name="connsiteX7" fmla="*/ 1811741 w 1972102"/>
                <a:gd name="connsiteY7" fmla="*/ 54591 h 866633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5115 h 867157"/>
                <a:gd name="connsiteX1" fmla="*/ 1009935 w 1972102"/>
                <a:gd name="connsiteY1" fmla="*/ 524 h 867157"/>
                <a:gd name="connsiteX2" fmla="*/ 382138 w 1972102"/>
                <a:gd name="connsiteY2" fmla="*/ 201828 h 867157"/>
                <a:gd name="connsiteX3" fmla="*/ 0 w 1972102"/>
                <a:gd name="connsiteY3" fmla="*/ 744327 h 867157"/>
                <a:gd name="connsiteX4" fmla="*/ 402609 w 1972102"/>
                <a:gd name="connsiteY4" fmla="*/ 867157 h 867157"/>
                <a:gd name="connsiteX5" fmla="*/ 736980 w 1972102"/>
                <a:gd name="connsiteY5" fmla="*/ 522551 h 867157"/>
                <a:gd name="connsiteX6" fmla="*/ 1972102 w 1972102"/>
                <a:gd name="connsiteY6" fmla="*/ 539611 h 867157"/>
                <a:gd name="connsiteX7" fmla="*/ 1811741 w 1972102"/>
                <a:gd name="connsiteY7" fmla="*/ 55115 h 867157"/>
                <a:gd name="connsiteX0" fmla="*/ 1811741 w 1972102"/>
                <a:gd name="connsiteY0" fmla="*/ 54599 h 866641"/>
                <a:gd name="connsiteX1" fmla="*/ 1009935 w 1972102"/>
                <a:gd name="connsiteY1" fmla="*/ 8 h 866641"/>
                <a:gd name="connsiteX2" fmla="*/ 382138 w 1972102"/>
                <a:gd name="connsiteY2" fmla="*/ 201312 h 866641"/>
                <a:gd name="connsiteX3" fmla="*/ 0 w 1972102"/>
                <a:gd name="connsiteY3" fmla="*/ 743811 h 866641"/>
                <a:gd name="connsiteX4" fmla="*/ 402609 w 1972102"/>
                <a:gd name="connsiteY4" fmla="*/ 866641 h 866641"/>
                <a:gd name="connsiteX5" fmla="*/ 736980 w 1972102"/>
                <a:gd name="connsiteY5" fmla="*/ 522035 h 866641"/>
                <a:gd name="connsiteX6" fmla="*/ 1972102 w 1972102"/>
                <a:gd name="connsiteY6" fmla="*/ 539095 h 866641"/>
                <a:gd name="connsiteX7" fmla="*/ 1811741 w 1972102"/>
                <a:gd name="connsiteY7" fmla="*/ 54599 h 866641"/>
                <a:gd name="connsiteX0" fmla="*/ 1811741 w 1972102"/>
                <a:gd name="connsiteY0" fmla="*/ 54599 h 866641"/>
                <a:gd name="connsiteX1" fmla="*/ 1009935 w 1972102"/>
                <a:gd name="connsiteY1" fmla="*/ 8 h 866641"/>
                <a:gd name="connsiteX2" fmla="*/ 375314 w 1972102"/>
                <a:gd name="connsiteY2" fmla="*/ 201312 h 866641"/>
                <a:gd name="connsiteX3" fmla="*/ 0 w 1972102"/>
                <a:gd name="connsiteY3" fmla="*/ 743811 h 866641"/>
                <a:gd name="connsiteX4" fmla="*/ 402609 w 1972102"/>
                <a:gd name="connsiteY4" fmla="*/ 866641 h 866641"/>
                <a:gd name="connsiteX5" fmla="*/ 736980 w 1972102"/>
                <a:gd name="connsiteY5" fmla="*/ 522035 h 866641"/>
                <a:gd name="connsiteX6" fmla="*/ 1972102 w 1972102"/>
                <a:gd name="connsiteY6" fmla="*/ 539095 h 866641"/>
                <a:gd name="connsiteX7" fmla="*/ 1811741 w 1972102"/>
                <a:gd name="connsiteY7" fmla="*/ 54599 h 866641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5314 w 1972102"/>
                <a:gd name="connsiteY2" fmla="*/ 201313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5314 w 1972102"/>
                <a:gd name="connsiteY2" fmla="*/ 201313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1741 w 1972102"/>
                <a:gd name="connsiteY0" fmla="*/ 54600 h 866642"/>
                <a:gd name="connsiteX1" fmla="*/ 1009935 w 1972102"/>
                <a:gd name="connsiteY1" fmla="*/ 9 h 866642"/>
                <a:gd name="connsiteX2" fmla="*/ 378725 w 1972102"/>
                <a:gd name="connsiteY2" fmla="*/ 204725 h 866642"/>
                <a:gd name="connsiteX3" fmla="*/ 0 w 1972102"/>
                <a:gd name="connsiteY3" fmla="*/ 743812 h 866642"/>
                <a:gd name="connsiteX4" fmla="*/ 402609 w 1972102"/>
                <a:gd name="connsiteY4" fmla="*/ 866642 h 866642"/>
                <a:gd name="connsiteX5" fmla="*/ 736980 w 1972102"/>
                <a:gd name="connsiteY5" fmla="*/ 522036 h 866642"/>
                <a:gd name="connsiteX6" fmla="*/ 1972102 w 1972102"/>
                <a:gd name="connsiteY6" fmla="*/ 539096 h 866642"/>
                <a:gd name="connsiteX7" fmla="*/ 1811741 w 1972102"/>
                <a:gd name="connsiteY7" fmla="*/ 54600 h 866642"/>
                <a:gd name="connsiteX0" fmla="*/ 1818036 w 1978397"/>
                <a:gd name="connsiteY0" fmla="*/ 54600 h 866642"/>
                <a:gd name="connsiteX1" fmla="*/ 1016230 w 1978397"/>
                <a:gd name="connsiteY1" fmla="*/ 9 h 866642"/>
                <a:gd name="connsiteX2" fmla="*/ 385020 w 1978397"/>
                <a:gd name="connsiteY2" fmla="*/ 204725 h 866642"/>
                <a:gd name="connsiteX3" fmla="*/ 180304 w 1978397"/>
                <a:gd name="connsiteY3" fmla="*/ 562979 h 866642"/>
                <a:gd name="connsiteX4" fmla="*/ 6295 w 1978397"/>
                <a:gd name="connsiteY4" fmla="*/ 743812 h 866642"/>
                <a:gd name="connsiteX5" fmla="*/ 408904 w 1978397"/>
                <a:gd name="connsiteY5" fmla="*/ 866642 h 866642"/>
                <a:gd name="connsiteX6" fmla="*/ 743275 w 1978397"/>
                <a:gd name="connsiteY6" fmla="*/ 522036 h 866642"/>
                <a:gd name="connsiteX7" fmla="*/ 1978397 w 1978397"/>
                <a:gd name="connsiteY7" fmla="*/ 539096 h 866642"/>
                <a:gd name="connsiteX8" fmla="*/ 1818036 w 1978397"/>
                <a:gd name="connsiteY8" fmla="*/ 54600 h 866642"/>
                <a:gd name="connsiteX0" fmla="*/ 1818036 w 1978397"/>
                <a:gd name="connsiteY0" fmla="*/ 54600 h 866642"/>
                <a:gd name="connsiteX1" fmla="*/ 1016230 w 1978397"/>
                <a:gd name="connsiteY1" fmla="*/ 9 h 866642"/>
                <a:gd name="connsiteX2" fmla="*/ 385020 w 1978397"/>
                <a:gd name="connsiteY2" fmla="*/ 204725 h 866642"/>
                <a:gd name="connsiteX3" fmla="*/ 180304 w 1978397"/>
                <a:gd name="connsiteY3" fmla="*/ 562979 h 866642"/>
                <a:gd name="connsiteX4" fmla="*/ 6295 w 1978397"/>
                <a:gd name="connsiteY4" fmla="*/ 743812 h 866642"/>
                <a:gd name="connsiteX5" fmla="*/ 408904 w 1978397"/>
                <a:gd name="connsiteY5" fmla="*/ 866642 h 866642"/>
                <a:gd name="connsiteX6" fmla="*/ 743275 w 1978397"/>
                <a:gd name="connsiteY6" fmla="*/ 522036 h 866642"/>
                <a:gd name="connsiteX7" fmla="*/ 1978397 w 1978397"/>
                <a:gd name="connsiteY7" fmla="*/ 539096 h 866642"/>
                <a:gd name="connsiteX8" fmla="*/ 1818036 w 1978397"/>
                <a:gd name="connsiteY8" fmla="*/ 54600 h 866642"/>
                <a:gd name="connsiteX0" fmla="*/ 1818036 w 1978397"/>
                <a:gd name="connsiteY0" fmla="*/ 54600 h 866642"/>
                <a:gd name="connsiteX1" fmla="*/ 1016230 w 1978397"/>
                <a:gd name="connsiteY1" fmla="*/ 9 h 866642"/>
                <a:gd name="connsiteX2" fmla="*/ 385020 w 1978397"/>
                <a:gd name="connsiteY2" fmla="*/ 204725 h 866642"/>
                <a:gd name="connsiteX3" fmla="*/ 180304 w 1978397"/>
                <a:gd name="connsiteY3" fmla="*/ 562979 h 866642"/>
                <a:gd name="connsiteX4" fmla="*/ 6295 w 1978397"/>
                <a:gd name="connsiteY4" fmla="*/ 743812 h 866642"/>
                <a:gd name="connsiteX5" fmla="*/ 408904 w 1978397"/>
                <a:gd name="connsiteY5" fmla="*/ 866642 h 866642"/>
                <a:gd name="connsiteX6" fmla="*/ 743275 w 1978397"/>
                <a:gd name="connsiteY6" fmla="*/ 522036 h 866642"/>
                <a:gd name="connsiteX7" fmla="*/ 1978397 w 1978397"/>
                <a:gd name="connsiteY7" fmla="*/ 539096 h 866642"/>
                <a:gd name="connsiteX8" fmla="*/ 1818036 w 1978397"/>
                <a:gd name="connsiteY8" fmla="*/ 54600 h 866642"/>
                <a:gd name="connsiteX0" fmla="*/ 1817611 w 1977972"/>
                <a:gd name="connsiteY0" fmla="*/ 54600 h 866642"/>
                <a:gd name="connsiteX1" fmla="*/ 1015805 w 1977972"/>
                <a:gd name="connsiteY1" fmla="*/ 9 h 866642"/>
                <a:gd name="connsiteX2" fmla="*/ 384595 w 1977972"/>
                <a:gd name="connsiteY2" fmla="*/ 204725 h 866642"/>
                <a:gd name="connsiteX3" fmla="*/ 179879 w 1977972"/>
                <a:gd name="connsiteY3" fmla="*/ 562979 h 866642"/>
                <a:gd name="connsiteX4" fmla="*/ 5870 w 1977972"/>
                <a:gd name="connsiteY4" fmla="*/ 743812 h 866642"/>
                <a:gd name="connsiteX5" fmla="*/ 408479 w 1977972"/>
                <a:gd name="connsiteY5" fmla="*/ 866642 h 866642"/>
                <a:gd name="connsiteX6" fmla="*/ 742850 w 1977972"/>
                <a:gd name="connsiteY6" fmla="*/ 522036 h 866642"/>
                <a:gd name="connsiteX7" fmla="*/ 1977972 w 1977972"/>
                <a:gd name="connsiteY7" fmla="*/ 539096 h 866642"/>
                <a:gd name="connsiteX8" fmla="*/ 1817611 w 1977972"/>
                <a:gd name="connsiteY8" fmla="*/ 54600 h 866642"/>
                <a:gd name="connsiteX0" fmla="*/ 1801119 w 1961480"/>
                <a:gd name="connsiteY0" fmla="*/ 54600 h 866642"/>
                <a:gd name="connsiteX1" fmla="*/ 999313 w 1961480"/>
                <a:gd name="connsiteY1" fmla="*/ 9 h 866642"/>
                <a:gd name="connsiteX2" fmla="*/ 368103 w 1961480"/>
                <a:gd name="connsiteY2" fmla="*/ 204725 h 866642"/>
                <a:gd name="connsiteX3" fmla="*/ 163387 w 1961480"/>
                <a:gd name="connsiteY3" fmla="*/ 562979 h 866642"/>
                <a:gd name="connsiteX4" fmla="*/ 6437 w 1961480"/>
                <a:gd name="connsiteY4" fmla="*/ 767696 h 866642"/>
                <a:gd name="connsiteX5" fmla="*/ 391987 w 1961480"/>
                <a:gd name="connsiteY5" fmla="*/ 866642 h 866642"/>
                <a:gd name="connsiteX6" fmla="*/ 726358 w 1961480"/>
                <a:gd name="connsiteY6" fmla="*/ 522036 h 866642"/>
                <a:gd name="connsiteX7" fmla="*/ 1961480 w 1961480"/>
                <a:gd name="connsiteY7" fmla="*/ 539096 h 866642"/>
                <a:gd name="connsiteX8" fmla="*/ 1801119 w 1961480"/>
                <a:gd name="connsiteY8" fmla="*/ 54600 h 866642"/>
                <a:gd name="connsiteX0" fmla="*/ 1797796 w 1958157"/>
                <a:gd name="connsiteY0" fmla="*/ 54600 h 866642"/>
                <a:gd name="connsiteX1" fmla="*/ 995990 w 1958157"/>
                <a:gd name="connsiteY1" fmla="*/ 9 h 866642"/>
                <a:gd name="connsiteX2" fmla="*/ 364780 w 1958157"/>
                <a:gd name="connsiteY2" fmla="*/ 204725 h 866642"/>
                <a:gd name="connsiteX3" fmla="*/ 160064 w 1958157"/>
                <a:gd name="connsiteY3" fmla="*/ 562979 h 866642"/>
                <a:gd name="connsiteX4" fmla="*/ 3114 w 1958157"/>
                <a:gd name="connsiteY4" fmla="*/ 767696 h 866642"/>
                <a:gd name="connsiteX5" fmla="*/ 388664 w 1958157"/>
                <a:gd name="connsiteY5" fmla="*/ 866642 h 866642"/>
                <a:gd name="connsiteX6" fmla="*/ 723035 w 1958157"/>
                <a:gd name="connsiteY6" fmla="*/ 522036 h 866642"/>
                <a:gd name="connsiteX7" fmla="*/ 1958157 w 1958157"/>
                <a:gd name="connsiteY7" fmla="*/ 539096 h 866642"/>
                <a:gd name="connsiteX8" fmla="*/ 1797796 w 1958157"/>
                <a:gd name="connsiteY8" fmla="*/ 54600 h 866642"/>
                <a:gd name="connsiteX0" fmla="*/ 1804485 w 1964846"/>
                <a:gd name="connsiteY0" fmla="*/ 54600 h 866642"/>
                <a:gd name="connsiteX1" fmla="*/ 1002679 w 1964846"/>
                <a:gd name="connsiteY1" fmla="*/ 9 h 866642"/>
                <a:gd name="connsiteX2" fmla="*/ 371469 w 1964846"/>
                <a:gd name="connsiteY2" fmla="*/ 204725 h 866642"/>
                <a:gd name="connsiteX3" fmla="*/ 166753 w 1964846"/>
                <a:gd name="connsiteY3" fmla="*/ 562979 h 866642"/>
                <a:gd name="connsiteX4" fmla="*/ 2980 w 1964846"/>
                <a:gd name="connsiteY4" fmla="*/ 767696 h 866642"/>
                <a:gd name="connsiteX5" fmla="*/ 395353 w 1964846"/>
                <a:gd name="connsiteY5" fmla="*/ 866642 h 866642"/>
                <a:gd name="connsiteX6" fmla="*/ 729724 w 1964846"/>
                <a:gd name="connsiteY6" fmla="*/ 522036 h 866642"/>
                <a:gd name="connsiteX7" fmla="*/ 1964846 w 1964846"/>
                <a:gd name="connsiteY7" fmla="*/ 539096 h 866642"/>
                <a:gd name="connsiteX8" fmla="*/ 1804485 w 1964846"/>
                <a:gd name="connsiteY8" fmla="*/ 54600 h 866642"/>
                <a:gd name="connsiteX0" fmla="*/ 1804485 w 1964846"/>
                <a:gd name="connsiteY0" fmla="*/ 54600 h 866642"/>
                <a:gd name="connsiteX1" fmla="*/ 1002679 w 1964846"/>
                <a:gd name="connsiteY1" fmla="*/ 9 h 866642"/>
                <a:gd name="connsiteX2" fmla="*/ 371469 w 1964846"/>
                <a:gd name="connsiteY2" fmla="*/ 204725 h 866642"/>
                <a:gd name="connsiteX3" fmla="*/ 166753 w 1964846"/>
                <a:gd name="connsiteY3" fmla="*/ 562979 h 866642"/>
                <a:gd name="connsiteX4" fmla="*/ 2980 w 1964846"/>
                <a:gd name="connsiteY4" fmla="*/ 767696 h 866642"/>
                <a:gd name="connsiteX5" fmla="*/ 395353 w 1964846"/>
                <a:gd name="connsiteY5" fmla="*/ 866642 h 866642"/>
                <a:gd name="connsiteX6" fmla="*/ 729724 w 1964846"/>
                <a:gd name="connsiteY6" fmla="*/ 522036 h 866642"/>
                <a:gd name="connsiteX7" fmla="*/ 1964846 w 1964846"/>
                <a:gd name="connsiteY7" fmla="*/ 539096 h 866642"/>
                <a:gd name="connsiteX8" fmla="*/ 1804485 w 1964846"/>
                <a:gd name="connsiteY8" fmla="*/ 54600 h 866642"/>
                <a:gd name="connsiteX0" fmla="*/ 1802229 w 1962590"/>
                <a:gd name="connsiteY0" fmla="*/ 54600 h 866642"/>
                <a:gd name="connsiteX1" fmla="*/ 1000423 w 1962590"/>
                <a:gd name="connsiteY1" fmla="*/ 9 h 866642"/>
                <a:gd name="connsiteX2" fmla="*/ 369213 w 1962590"/>
                <a:gd name="connsiteY2" fmla="*/ 204725 h 866642"/>
                <a:gd name="connsiteX3" fmla="*/ 164497 w 1962590"/>
                <a:gd name="connsiteY3" fmla="*/ 562979 h 866642"/>
                <a:gd name="connsiteX4" fmla="*/ 724 w 1962590"/>
                <a:gd name="connsiteY4" fmla="*/ 767696 h 866642"/>
                <a:gd name="connsiteX5" fmla="*/ 393097 w 1962590"/>
                <a:gd name="connsiteY5" fmla="*/ 866642 h 866642"/>
                <a:gd name="connsiteX6" fmla="*/ 727468 w 1962590"/>
                <a:gd name="connsiteY6" fmla="*/ 522036 h 866642"/>
                <a:gd name="connsiteX7" fmla="*/ 1962590 w 1962590"/>
                <a:gd name="connsiteY7" fmla="*/ 539096 h 866642"/>
                <a:gd name="connsiteX8" fmla="*/ 1802229 w 1962590"/>
                <a:gd name="connsiteY8" fmla="*/ 54600 h 866642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27468 w 1962590"/>
                <a:gd name="connsiteY6" fmla="*/ 522036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27468 w 1962590"/>
                <a:gd name="connsiteY6" fmla="*/ 522036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669465 w 1962590"/>
                <a:gd name="connsiteY6" fmla="*/ 580039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0 h 900013"/>
                <a:gd name="connsiteX1" fmla="*/ 1000423 w 1962590"/>
                <a:gd name="connsiteY1" fmla="*/ 9 h 900013"/>
                <a:gd name="connsiteX2" fmla="*/ 369213 w 1962590"/>
                <a:gd name="connsiteY2" fmla="*/ 204725 h 900013"/>
                <a:gd name="connsiteX3" fmla="*/ 164497 w 1962590"/>
                <a:gd name="connsiteY3" fmla="*/ 562979 h 900013"/>
                <a:gd name="connsiteX4" fmla="*/ 724 w 1962590"/>
                <a:gd name="connsiteY4" fmla="*/ 767696 h 900013"/>
                <a:gd name="connsiteX5" fmla="*/ 393097 w 1962590"/>
                <a:gd name="connsiteY5" fmla="*/ 866642 h 900013"/>
                <a:gd name="connsiteX6" fmla="*/ 730880 w 1962590"/>
                <a:gd name="connsiteY6" fmla="*/ 545920 h 900013"/>
                <a:gd name="connsiteX7" fmla="*/ 1962590 w 1962590"/>
                <a:gd name="connsiteY7" fmla="*/ 539096 h 900013"/>
                <a:gd name="connsiteX8" fmla="*/ 1802229 w 1962590"/>
                <a:gd name="connsiteY8" fmla="*/ 54600 h 900013"/>
                <a:gd name="connsiteX0" fmla="*/ 1802229 w 1962590"/>
                <a:gd name="connsiteY0" fmla="*/ 54601 h 900014"/>
                <a:gd name="connsiteX1" fmla="*/ 1000423 w 1962590"/>
                <a:gd name="connsiteY1" fmla="*/ 10 h 900014"/>
                <a:gd name="connsiteX2" fmla="*/ 369213 w 1962590"/>
                <a:gd name="connsiteY2" fmla="*/ 204726 h 900014"/>
                <a:gd name="connsiteX3" fmla="*/ 164497 w 1962590"/>
                <a:gd name="connsiteY3" fmla="*/ 562980 h 900014"/>
                <a:gd name="connsiteX4" fmla="*/ 724 w 1962590"/>
                <a:gd name="connsiteY4" fmla="*/ 767697 h 900014"/>
                <a:gd name="connsiteX5" fmla="*/ 393097 w 1962590"/>
                <a:gd name="connsiteY5" fmla="*/ 866643 h 900014"/>
                <a:gd name="connsiteX6" fmla="*/ 730880 w 1962590"/>
                <a:gd name="connsiteY6" fmla="*/ 545921 h 900014"/>
                <a:gd name="connsiteX7" fmla="*/ 1962590 w 1962590"/>
                <a:gd name="connsiteY7" fmla="*/ 539097 h 900014"/>
                <a:gd name="connsiteX8" fmla="*/ 1802229 w 1962590"/>
                <a:gd name="connsiteY8" fmla="*/ 54601 h 900014"/>
                <a:gd name="connsiteX0" fmla="*/ 1802229 w 1962590"/>
                <a:gd name="connsiteY0" fmla="*/ 54601 h 900014"/>
                <a:gd name="connsiteX1" fmla="*/ 1000423 w 1962590"/>
                <a:gd name="connsiteY1" fmla="*/ 10 h 900014"/>
                <a:gd name="connsiteX2" fmla="*/ 369213 w 1962590"/>
                <a:gd name="connsiteY2" fmla="*/ 204726 h 900014"/>
                <a:gd name="connsiteX3" fmla="*/ 164497 w 1962590"/>
                <a:gd name="connsiteY3" fmla="*/ 562980 h 900014"/>
                <a:gd name="connsiteX4" fmla="*/ 724 w 1962590"/>
                <a:gd name="connsiteY4" fmla="*/ 767697 h 900014"/>
                <a:gd name="connsiteX5" fmla="*/ 393097 w 1962590"/>
                <a:gd name="connsiteY5" fmla="*/ 866643 h 900014"/>
                <a:gd name="connsiteX6" fmla="*/ 730880 w 1962590"/>
                <a:gd name="connsiteY6" fmla="*/ 545921 h 900014"/>
                <a:gd name="connsiteX7" fmla="*/ 1962590 w 1962590"/>
                <a:gd name="connsiteY7" fmla="*/ 539097 h 900014"/>
                <a:gd name="connsiteX8" fmla="*/ 1802229 w 1962590"/>
                <a:gd name="connsiteY8" fmla="*/ 54601 h 900014"/>
                <a:gd name="connsiteX0" fmla="*/ 1802194 w 1962555"/>
                <a:gd name="connsiteY0" fmla="*/ 54601 h 900014"/>
                <a:gd name="connsiteX1" fmla="*/ 1000388 w 1962555"/>
                <a:gd name="connsiteY1" fmla="*/ 10 h 900014"/>
                <a:gd name="connsiteX2" fmla="*/ 369178 w 1962555"/>
                <a:gd name="connsiteY2" fmla="*/ 204726 h 900014"/>
                <a:gd name="connsiteX3" fmla="*/ 171286 w 1962555"/>
                <a:gd name="connsiteY3" fmla="*/ 559568 h 900014"/>
                <a:gd name="connsiteX4" fmla="*/ 689 w 1962555"/>
                <a:gd name="connsiteY4" fmla="*/ 767697 h 900014"/>
                <a:gd name="connsiteX5" fmla="*/ 393062 w 1962555"/>
                <a:gd name="connsiteY5" fmla="*/ 866643 h 900014"/>
                <a:gd name="connsiteX6" fmla="*/ 730845 w 1962555"/>
                <a:gd name="connsiteY6" fmla="*/ 545921 h 900014"/>
                <a:gd name="connsiteX7" fmla="*/ 1962555 w 1962555"/>
                <a:gd name="connsiteY7" fmla="*/ 539097 h 900014"/>
                <a:gd name="connsiteX8" fmla="*/ 1802194 w 1962555"/>
                <a:gd name="connsiteY8" fmla="*/ 54601 h 900014"/>
                <a:gd name="connsiteX0" fmla="*/ 1802194 w 1962555"/>
                <a:gd name="connsiteY0" fmla="*/ 54601 h 900014"/>
                <a:gd name="connsiteX1" fmla="*/ 1000388 w 1962555"/>
                <a:gd name="connsiteY1" fmla="*/ 10 h 900014"/>
                <a:gd name="connsiteX2" fmla="*/ 369178 w 1962555"/>
                <a:gd name="connsiteY2" fmla="*/ 204726 h 900014"/>
                <a:gd name="connsiteX3" fmla="*/ 171286 w 1962555"/>
                <a:gd name="connsiteY3" fmla="*/ 559568 h 900014"/>
                <a:gd name="connsiteX4" fmla="*/ 689 w 1962555"/>
                <a:gd name="connsiteY4" fmla="*/ 767697 h 900014"/>
                <a:gd name="connsiteX5" fmla="*/ 393062 w 1962555"/>
                <a:gd name="connsiteY5" fmla="*/ 866643 h 900014"/>
                <a:gd name="connsiteX6" fmla="*/ 730845 w 1962555"/>
                <a:gd name="connsiteY6" fmla="*/ 545921 h 900014"/>
                <a:gd name="connsiteX7" fmla="*/ 1962555 w 1962555"/>
                <a:gd name="connsiteY7" fmla="*/ 539097 h 900014"/>
                <a:gd name="connsiteX8" fmla="*/ 1802194 w 1962555"/>
                <a:gd name="connsiteY8" fmla="*/ 54601 h 900014"/>
                <a:gd name="connsiteX0" fmla="*/ 1802194 w 1962555"/>
                <a:gd name="connsiteY0" fmla="*/ 54601 h 895845"/>
                <a:gd name="connsiteX1" fmla="*/ 1000388 w 1962555"/>
                <a:gd name="connsiteY1" fmla="*/ 10 h 895845"/>
                <a:gd name="connsiteX2" fmla="*/ 369178 w 1962555"/>
                <a:gd name="connsiteY2" fmla="*/ 204726 h 895845"/>
                <a:gd name="connsiteX3" fmla="*/ 171286 w 1962555"/>
                <a:gd name="connsiteY3" fmla="*/ 559568 h 895845"/>
                <a:gd name="connsiteX4" fmla="*/ 689 w 1962555"/>
                <a:gd name="connsiteY4" fmla="*/ 767697 h 895845"/>
                <a:gd name="connsiteX5" fmla="*/ 393062 w 1962555"/>
                <a:gd name="connsiteY5" fmla="*/ 866643 h 895845"/>
                <a:gd name="connsiteX6" fmla="*/ 730845 w 1962555"/>
                <a:gd name="connsiteY6" fmla="*/ 545921 h 895845"/>
                <a:gd name="connsiteX7" fmla="*/ 1962555 w 1962555"/>
                <a:gd name="connsiteY7" fmla="*/ 539097 h 895845"/>
                <a:gd name="connsiteX8" fmla="*/ 1802194 w 1962555"/>
                <a:gd name="connsiteY8" fmla="*/ 54601 h 895845"/>
                <a:gd name="connsiteX0" fmla="*/ 1802194 w 1962555"/>
                <a:gd name="connsiteY0" fmla="*/ 54601 h 893367"/>
                <a:gd name="connsiteX1" fmla="*/ 1000388 w 1962555"/>
                <a:gd name="connsiteY1" fmla="*/ 10 h 893367"/>
                <a:gd name="connsiteX2" fmla="*/ 369178 w 1962555"/>
                <a:gd name="connsiteY2" fmla="*/ 204726 h 893367"/>
                <a:gd name="connsiteX3" fmla="*/ 171286 w 1962555"/>
                <a:gd name="connsiteY3" fmla="*/ 559568 h 893367"/>
                <a:gd name="connsiteX4" fmla="*/ 689 w 1962555"/>
                <a:gd name="connsiteY4" fmla="*/ 767697 h 893367"/>
                <a:gd name="connsiteX5" fmla="*/ 372591 w 1962555"/>
                <a:gd name="connsiteY5" fmla="*/ 863231 h 893367"/>
                <a:gd name="connsiteX6" fmla="*/ 730845 w 1962555"/>
                <a:gd name="connsiteY6" fmla="*/ 545921 h 893367"/>
                <a:gd name="connsiteX7" fmla="*/ 1962555 w 1962555"/>
                <a:gd name="connsiteY7" fmla="*/ 539097 h 893367"/>
                <a:gd name="connsiteX8" fmla="*/ 1802194 w 1962555"/>
                <a:gd name="connsiteY8" fmla="*/ 54601 h 893367"/>
                <a:gd name="connsiteX0" fmla="*/ 1802194 w 1962555"/>
                <a:gd name="connsiteY0" fmla="*/ 54601 h 906139"/>
                <a:gd name="connsiteX1" fmla="*/ 1000388 w 1962555"/>
                <a:gd name="connsiteY1" fmla="*/ 10 h 906139"/>
                <a:gd name="connsiteX2" fmla="*/ 369178 w 1962555"/>
                <a:gd name="connsiteY2" fmla="*/ 204726 h 906139"/>
                <a:gd name="connsiteX3" fmla="*/ 171286 w 1962555"/>
                <a:gd name="connsiteY3" fmla="*/ 559568 h 906139"/>
                <a:gd name="connsiteX4" fmla="*/ 689 w 1962555"/>
                <a:gd name="connsiteY4" fmla="*/ 767697 h 906139"/>
                <a:gd name="connsiteX5" fmla="*/ 372591 w 1962555"/>
                <a:gd name="connsiteY5" fmla="*/ 880291 h 906139"/>
                <a:gd name="connsiteX6" fmla="*/ 730845 w 1962555"/>
                <a:gd name="connsiteY6" fmla="*/ 545921 h 906139"/>
                <a:gd name="connsiteX7" fmla="*/ 1962555 w 1962555"/>
                <a:gd name="connsiteY7" fmla="*/ 539097 h 906139"/>
                <a:gd name="connsiteX8" fmla="*/ 1802194 w 1962555"/>
                <a:gd name="connsiteY8" fmla="*/ 54601 h 906139"/>
                <a:gd name="connsiteX0" fmla="*/ 1802194 w 1962555"/>
                <a:gd name="connsiteY0" fmla="*/ 54601 h 906139"/>
                <a:gd name="connsiteX1" fmla="*/ 1000388 w 1962555"/>
                <a:gd name="connsiteY1" fmla="*/ 10 h 906139"/>
                <a:gd name="connsiteX2" fmla="*/ 369178 w 1962555"/>
                <a:gd name="connsiteY2" fmla="*/ 204726 h 906139"/>
                <a:gd name="connsiteX3" fmla="*/ 171286 w 1962555"/>
                <a:gd name="connsiteY3" fmla="*/ 559568 h 906139"/>
                <a:gd name="connsiteX4" fmla="*/ 689 w 1962555"/>
                <a:gd name="connsiteY4" fmla="*/ 767697 h 906139"/>
                <a:gd name="connsiteX5" fmla="*/ 372591 w 1962555"/>
                <a:gd name="connsiteY5" fmla="*/ 880291 h 906139"/>
                <a:gd name="connsiteX6" fmla="*/ 730845 w 1962555"/>
                <a:gd name="connsiteY6" fmla="*/ 545921 h 906139"/>
                <a:gd name="connsiteX7" fmla="*/ 1962555 w 1962555"/>
                <a:gd name="connsiteY7" fmla="*/ 539097 h 906139"/>
                <a:gd name="connsiteX8" fmla="*/ 1802194 w 1962555"/>
                <a:gd name="connsiteY8" fmla="*/ 54601 h 906139"/>
                <a:gd name="connsiteX0" fmla="*/ 1802194 w 1962555"/>
                <a:gd name="connsiteY0" fmla="*/ 54600 h 906138"/>
                <a:gd name="connsiteX1" fmla="*/ 1000388 w 1962555"/>
                <a:gd name="connsiteY1" fmla="*/ 9 h 906138"/>
                <a:gd name="connsiteX2" fmla="*/ 369178 w 1962555"/>
                <a:gd name="connsiteY2" fmla="*/ 204725 h 906138"/>
                <a:gd name="connsiteX3" fmla="*/ 171286 w 1962555"/>
                <a:gd name="connsiteY3" fmla="*/ 559567 h 906138"/>
                <a:gd name="connsiteX4" fmla="*/ 689 w 1962555"/>
                <a:gd name="connsiteY4" fmla="*/ 767696 h 906138"/>
                <a:gd name="connsiteX5" fmla="*/ 372591 w 1962555"/>
                <a:gd name="connsiteY5" fmla="*/ 880290 h 906138"/>
                <a:gd name="connsiteX6" fmla="*/ 730845 w 1962555"/>
                <a:gd name="connsiteY6" fmla="*/ 545920 h 906138"/>
                <a:gd name="connsiteX7" fmla="*/ 1962555 w 1962555"/>
                <a:gd name="connsiteY7" fmla="*/ 539096 h 906138"/>
                <a:gd name="connsiteX8" fmla="*/ 1802194 w 1962555"/>
                <a:gd name="connsiteY8" fmla="*/ 54600 h 906138"/>
                <a:gd name="connsiteX0" fmla="*/ 1802194 w 1962555"/>
                <a:gd name="connsiteY0" fmla="*/ 54896 h 906434"/>
                <a:gd name="connsiteX1" fmla="*/ 1000388 w 1962555"/>
                <a:gd name="connsiteY1" fmla="*/ 305 h 906434"/>
                <a:gd name="connsiteX2" fmla="*/ 369178 w 1962555"/>
                <a:gd name="connsiteY2" fmla="*/ 205021 h 906434"/>
                <a:gd name="connsiteX3" fmla="*/ 171286 w 1962555"/>
                <a:gd name="connsiteY3" fmla="*/ 559863 h 906434"/>
                <a:gd name="connsiteX4" fmla="*/ 689 w 1962555"/>
                <a:gd name="connsiteY4" fmla="*/ 767992 h 906434"/>
                <a:gd name="connsiteX5" fmla="*/ 372591 w 1962555"/>
                <a:gd name="connsiteY5" fmla="*/ 880586 h 906434"/>
                <a:gd name="connsiteX6" fmla="*/ 730845 w 1962555"/>
                <a:gd name="connsiteY6" fmla="*/ 546216 h 906434"/>
                <a:gd name="connsiteX7" fmla="*/ 1962555 w 1962555"/>
                <a:gd name="connsiteY7" fmla="*/ 539392 h 906434"/>
                <a:gd name="connsiteX8" fmla="*/ 1802194 w 1962555"/>
                <a:gd name="connsiteY8" fmla="*/ 54896 h 906434"/>
                <a:gd name="connsiteX0" fmla="*/ 1802194 w 1962555"/>
                <a:gd name="connsiteY0" fmla="*/ 54896 h 906434"/>
                <a:gd name="connsiteX1" fmla="*/ 1000388 w 1962555"/>
                <a:gd name="connsiteY1" fmla="*/ 305 h 906434"/>
                <a:gd name="connsiteX2" fmla="*/ 369178 w 1962555"/>
                <a:gd name="connsiteY2" fmla="*/ 205021 h 906434"/>
                <a:gd name="connsiteX3" fmla="*/ 171286 w 1962555"/>
                <a:gd name="connsiteY3" fmla="*/ 559863 h 906434"/>
                <a:gd name="connsiteX4" fmla="*/ 689 w 1962555"/>
                <a:gd name="connsiteY4" fmla="*/ 767992 h 906434"/>
                <a:gd name="connsiteX5" fmla="*/ 372591 w 1962555"/>
                <a:gd name="connsiteY5" fmla="*/ 880586 h 906434"/>
                <a:gd name="connsiteX6" fmla="*/ 730845 w 1962555"/>
                <a:gd name="connsiteY6" fmla="*/ 546216 h 906434"/>
                <a:gd name="connsiteX7" fmla="*/ 1962555 w 1962555"/>
                <a:gd name="connsiteY7" fmla="*/ 539392 h 906434"/>
                <a:gd name="connsiteX8" fmla="*/ 1802194 w 1962555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2929"/>
                <a:gd name="connsiteY0" fmla="*/ 54896 h 906434"/>
                <a:gd name="connsiteX1" fmla="*/ 1000762 w 1962929"/>
                <a:gd name="connsiteY1" fmla="*/ 305 h 906434"/>
                <a:gd name="connsiteX2" fmla="*/ 369552 w 1962929"/>
                <a:gd name="connsiteY2" fmla="*/ 205021 h 906434"/>
                <a:gd name="connsiteX3" fmla="*/ 171660 w 1962929"/>
                <a:gd name="connsiteY3" fmla="*/ 559863 h 906434"/>
                <a:gd name="connsiteX4" fmla="*/ 1063 w 1962929"/>
                <a:gd name="connsiteY4" fmla="*/ 767992 h 906434"/>
                <a:gd name="connsiteX5" fmla="*/ 372965 w 1962929"/>
                <a:gd name="connsiteY5" fmla="*/ 880586 h 906434"/>
                <a:gd name="connsiteX6" fmla="*/ 731219 w 1962929"/>
                <a:gd name="connsiteY6" fmla="*/ 546216 h 906434"/>
                <a:gd name="connsiteX7" fmla="*/ 1962929 w 1962929"/>
                <a:gd name="connsiteY7" fmla="*/ 539392 h 906434"/>
                <a:gd name="connsiteX8" fmla="*/ 1802568 w 1962929"/>
                <a:gd name="connsiteY8" fmla="*/ 54896 h 906434"/>
                <a:gd name="connsiteX0" fmla="*/ 1802568 w 1968965"/>
                <a:gd name="connsiteY0" fmla="*/ 54896 h 906434"/>
                <a:gd name="connsiteX1" fmla="*/ 1000762 w 1968965"/>
                <a:gd name="connsiteY1" fmla="*/ 305 h 906434"/>
                <a:gd name="connsiteX2" fmla="*/ 369552 w 1968965"/>
                <a:gd name="connsiteY2" fmla="*/ 205021 h 906434"/>
                <a:gd name="connsiteX3" fmla="*/ 171660 w 1968965"/>
                <a:gd name="connsiteY3" fmla="*/ 559863 h 906434"/>
                <a:gd name="connsiteX4" fmla="*/ 1063 w 1968965"/>
                <a:gd name="connsiteY4" fmla="*/ 767992 h 906434"/>
                <a:gd name="connsiteX5" fmla="*/ 372965 w 1968965"/>
                <a:gd name="connsiteY5" fmla="*/ 880586 h 906434"/>
                <a:gd name="connsiteX6" fmla="*/ 731219 w 1968965"/>
                <a:gd name="connsiteY6" fmla="*/ 546216 h 906434"/>
                <a:gd name="connsiteX7" fmla="*/ 1968965 w 1968965"/>
                <a:gd name="connsiteY7" fmla="*/ 539392 h 906434"/>
                <a:gd name="connsiteX8" fmla="*/ 1802568 w 1968965"/>
                <a:gd name="connsiteY8" fmla="*/ 54896 h 906434"/>
                <a:gd name="connsiteX0" fmla="*/ 1802568 w 1968965"/>
                <a:gd name="connsiteY0" fmla="*/ 54896 h 906434"/>
                <a:gd name="connsiteX1" fmla="*/ 1000762 w 1968965"/>
                <a:gd name="connsiteY1" fmla="*/ 305 h 906434"/>
                <a:gd name="connsiteX2" fmla="*/ 369552 w 1968965"/>
                <a:gd name="connsiteY2" fmla="*/ 205021 h 906434"/>
                <a:gd name="connsiteX3" fmla="*/ 171660 w 1968965"/>
                <a:gd name="connsiteY3" fmla="*/ 559863 h 906434"/>
                <a:gd name="connsiteX4" fmla="*/ 1063 w 1968965"/>
                <a:gd name="connsiteY4" fmla="*/ 767992 h 906434"/>
                <a:gd name="connsiteX5" fmla="*/ 372965 w 1968965"/>
                <a:gd name="connsiteY5" fmla="*/ 880586 h 906434"/>
                <a:gd name="connsiteX6" fmla="*/ 731219 w 1968965"/>
                <a:gd name="connsiteY6" fmla="*/ 546216 h 906434"/>
                <a:gd name="connsiteX7" fmla="*/ 1968965 w 1968965"/>
                <a:gd name="connsiteY7" fmla="*/ 539392 h 906434"/>
                <a:gd name="connsiteX8" fmla="*/ 1802568 w 1968965"/>
                <a:gd name="connsiteY8" fmla="*/ 54896 h 906434"/>
                <a:gd name="connsiteX0" fmla="*/ 1802568 w 1968965"/>
                <a:gd name="connsiteY0" fmla="*/ 54896 h 906434"/>
                <a:gd name="connsiteX1" fmla="*/ 1000762 w 1968965"/>
                <a:gd name="connsiteY1" fmla="*/ 305 h 906434"/>
                <a:gd name="connsiteX2" fmla="*/ 369552 w 1968965"/>
                <a:gd name="connsiteY2" fmla="*/ 205021 h 906434"/>
                <a:gd name="connsiteX3" fmla="*/ 171660 w 1968965"/>
                <a:gd name="connsiteY3" fmla="*/ 559863 h 906434"/>
                <a:gd name="connsiteX4" fmla="*/ 1063 w 1968965"/>
                <a:gd name="connsiteY4" fmla="*/ 767992 h 906434"/>
                <a:gd name="connsiteX5" fmla="*/ 372965 w 1968965"/>
                <a:gd name="connsiteY5" fmla="*/ 880586 h 906434"/>
                <a:gd name="connsiteX6" fmla="*/ 731219 w 1968965"/>
                <a:gd name="connsiteY6" fmla="*/ 546216 h 906434"/>
                <a:gd name="connsiteX7" fmla="*/ 1968965 w 1968965"/>
                <a:gd name="connsiteY7" fmla="*/ 539392 h 906434"/>
                <a:gd name="connsiteX8" fmla="*/ 1802568 w 1968965"/>
                <a:gd name="connsiteY8" fmla="*/ 54896 h 90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8965" h="906434">
                  <a:moveTo>
                    <a:pt x="1802568" y="54896"/>
                  </a:moveTo>
                  <a:lnTo>
                    <a:pt x="1000762" y="305"/>
                  </a:lnTo>
                  <a:cubicBezTo>
                    <a:pt x="858034" y="-6868"/>
                    <a:pt x="533809" y="113900"/>
                    <a:pt x="369552" y="205021"/>
                  </a:cubicBezTo>
                  <a:cubicBezTo>
                    <a:pt x="267193" y="331831"/>
                    <a:pt x="229140" y="491139"/>
                    <a:pt x="171660" y="559863"/>
                  </a:cubicBezTo>
                  <a:cubicBezTo>
                    <a:pt x="122186" y="629239"/>
                    <a:pt x="-13328" y="717291"/>
                    <a:pt x="1063" y="767992"/>
                  </a:cubicBezTo>
                  <a:cubicBezTo>
                    <a:pt x="19260" y="903332"/>
                    <a:pt x="300177" y="936315"/>
                    <a:pt x="372965" y="880586"/>
                  </a:cubicBezTo>
                  <a:cubicBezTo>
                    <a:pt x="511717" y="793406"/>
                    <a:pt x="574101" y="572769"/>
                    <a:pt x="731219" y="546216"/>
                  </a:cubicBezTo>
                  <a:cubicBezTo>
                    <a:pt x="978016" y="492762"/>
                    <a:pt x="1316283" y="804646"/>
                    <a:pt x="1968965" y="539392"/>
                  </a:cubicBezTo>
                  <a:lnTo>
                    <a:pt x="1802568" y="54896"/>
                  </a:ln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타원 20">
              <a:extLst>
                <a:ext uri="{FF2B5EF4-FFF2-40B4-BE49-F238E27FC236}">
                  <a16:creationId xmlns:a16="http://schemas.microsoft.com/office/drawing/2014/main" id="{283ABAFB-88D2-4904-AE5C-5BB904487C30}"/>
                </a:ext>
              </a:extLst>
            </p:cNvPr>
            <p:cNvSpPr/>
            <p:nvPr/>
          </p:nvSpPr>
          <p:spPr>
            <a:xfrm>
              <a:off x="5263171" y="4392550"/>
              <a:ext cx="343294" cy="318562"/>
            </a:xfrm>
            <a:custGeom>
              <a:avLst/>
              <a:gdLst>
                <a:gd name="connsiteX0" fmla="*/ 0 w 372843"/>
                <a:gd name="connsiteY0" fmla="*/ 168562 h 337123"/>
                <a:gd name="connsiteX1" fmla="*/ 186422 w 372843"/>
                <a:gd name="connsiteY1" fmla="*/ 0 h 337123"/>
                <a:gd name="connsiteX2" fmla="*/ 372844 w 372843"/>
                <a:gd name="connsiteY2" fmla="*/ 168562 h 337123"/>
                <a:gd name="connsiteX3" fmla="*/ 186422 w 372843"/>
                <a:gd name="connsiteY3" fmla="*/ 337124 h 337123"/>
                <a:gd name="connsiteX4" fmla="*/ 0 w 372843"/>
                <a:gd name="connsiteY4" fmla="*/ 168562 h 337123"/>
                <a:gd name="connsiteX0" fmla="*/ 612 w 373456"/>
                <a:gd name="connsiteY0" fmla="*/ 136001 h 304563"/>
                <a:gd name="connsiteX1" fmla="*/ 241301 w 373456"/>
                <a:gd name="connsiteY1" fmla="*/ 0 h 304563"/>
                <a:gd name="connsiteX2" fmla="*/ 373456 w 373456"/>
                <a:gd name="connsiteY2" fmla="*/ 136001 h 304563"/>
                <a:gd name="connsiteX3" fmla="*/ 187034 w 373456"/>
                <a:gd name="connsiteY3" fmla="*/ 304563 h 304563"/>
                <a:gd name="connsiteX4" fmla="*/ 612 w 373456"/>
                <a:gd name="connsiteY4" fmla="*/ 136001 h 304563"/>
                <a:gd name="connsiteX0" fmla="*/ 603 w 327320"/>
                <a:gd name="connsiteY0" fmla="*/ 168973 h 305208"/>
                <a:gd name="connsiteX1" fmla="*/ 195165 w 327320"/>
                <a:gd name="connsiteY1" fmla="*/ 412 h 305208"/>
                <a:gd name="connsiteX2" fmla="*/ 327320 w 327320"/>
                <a:gd name="connsiteY2" fmla="*/ 136413 h 305208"/>
                <a:gd name="connsiteX3" fmla="*/ 140898 w 327320"/>
                <a:gd name="connsiteY3" fmla="*/ 304975 h 305208"/>
                <a:gd name="connsiteX4" fmla="*/ 603 w 327320"/>
                <a:gd name="connsiteY4" fmla="*/ 168973 h 305208"/>
                <a:gd name="connsiteX0" fmla="*/ 502 w 351639"/>
                <a:gd name="connsiteY0" fmla="*/ 163431 h 305014"/>
                <a:gd name="connsiteX1" fmla="*/ 219484 w 351639"/>
                <a:gd name="connsiteY1" fmla="*/ 296 h 305014"/>
                <a:gd name="connsiteX2" fmla="*/ 351639 w 351639"/>
                <a:gd name="connsiteY2" fmla="*/ 136297 h 305014"/>
                <a:gd name="connsiteX3" fmla="*/ 165217 w 351639"/>
                <a:gd name="connsiteY3" fmla="*/ 304859 h 305014"/>
                <a:gd name="connsiteX4" fmla="*/ 502 w 351639"/>
                <a:gd name="connsiteY4" fmla="*/ 163431 h 305014"/>
                <a:gd name="connsiteX0" fmla="*/ 502 w 351639"/>
                <a:gd name="connsiteY0" fmla="*/ 163431 h 305050"/>
                <a:gd name="connsiteX1" fmla="*/ 219484 w 351639"/>
                <a:gd name="connsiteY1" fmla="*/ 296 h 305050"/>
                <a:gd name="connsiteX2" fmla="*/ 351639 w 351639"/>
                <a:gd name="connsiteY2" fmla="*/ 136297 h 305050"/>
                <a:gd name="connsiteX3" fmla="*/ 165217 w 351639"/>
                <a:gd name="connsiteY3" fmla="*/ 304859 h 305050"/>
                <a:gd name="connsiteX4" fmla="*/ 502 w 351639"/>
                <a:gd name="connsiteY4" fmla="*/ 163431 h 305050"/>
                <a:gd name="connsiteX0" fmla="*/ 563 w 351700"/>
                <a:gd name="connsiteY0" fmla="*/ 163431 h 315854"/>
                <a:gd name="connsiteX1" fmla="*/ 219545 w 351700"/>
                <a:gd name="connsiteY1" fmla="*/ 296 h 315854"/>
                <a:gd name="connsiteX2" fmla="*/ 351700 w 351700"/>
                <a:gd name="connsiteY2" fmla="*/ 136297 h 315854"/>
                <a:gd name="connsiteX3" fmla="*/ 162565 w 351700"/>
                <a:gd name="connsiteY3" fmla="*/ 315712 h 315854"/>
                <a:gd name="connsiteX4" fmla="*/ 563 w 351700"/>
                <a:gd name="connsiteY4" fmla="*/ 163431 h 315854"/>
                <a:gd name="connsiteX0" fmla="*/ 563 w 351700"/>
                <a:gd name="connsiteY0" fmla="*/ 163431 h 315889"/>
                <a:gd name="connsiteX1" fmla="*/ 219545 w 351700"/>
                <a:gd name="connsiteY1" fmla="*/ 296 h 315889"/>
                <a:gd name="connsiteX2" fmla="*/ 351700 w 351700"/>
                <a:gd name="connsiteY2" fmla="*/ 136297 h 315889"/>
                <a:gd name="connsiteX3" fmla="*/ 162565 w 351700"/>
                <a:gd name="connsiteY3" fmla="*/ 315712 h 315889"/>
                <a:gd name="connsiteX4" fmla="*/ 563 w 351700"/>
                <a:gd name="connsiteY4" fmla="*/ 163431 h 315889"/>
                <a:gd name="connsiteX0" fmla="*/ 113 w 351250"/>
                <a:gd name="connsiteY0" fmla="*/ 163431 h 315895"/>
                <a:gd name="connsiteX1" fmla="*/ 219095 w 351250"/>
                <a:gd name="connsiteY1" fmla="*/ 296 h 315895"/>
                <a:gd name="connsiteX2" fmla="*/ 351250 w 351250"/>
                <a:gd name="connsiteY2" fmla="*/ 136297 h 315895"/>
                <a:gd name="connsiteX3" fmla="*/ 162115 w 351250"/>
                <a:gd name="connsiteY3" fmla="*/ 315712 h 315895"/>
                <a:gd name="connsiteX4" fmla="*/ 113 w 351250"/>
                <a:gd name="connsiteY4" fmla="*/ 163431 h 315895"/>
                <a:gd name="connsiteX0" fmla="*/ 121 w 351258"/>
                <a:gd name="connsiteY0" fmla="*/ 163431 h 315743"/>
                <a:gd name="connsiteX1" fmla="*/ 219103 w 351258"/>
                <a:gd name="connsiteY1" fmla="*/ 296 h 315743"/>
                <a:gd name="connsiteX2" fmla="*/ 351258 w 351258"/>
                <a:gd name="connsiteY2" fmla="*/ 136297 h 315743"/>
                <a:gd name="connsiteX3" fmla="*/ 162123 w 351258"/>
                <a:gd name="connsiteY3" fmla="*/ 315712 h 315743"/>
                <a:gd name="connsiteX4" fmla="*/ 121 w 351258"/>
                <a:gd name="connsiteY4" fmla="*/ 163431 h 315743"/>
                <a:gd name="connsiteX0" fmla="*/ 113 w 351250"/>
                <a:gd name="connsiteY0" fmla="*/ 163267 h 315640"/>
                <a:gd name="connsiteX1" fmla="*/ 219095 w 351250"/>
                <a:gd name="connsiteY1" fmla="*/ 132 h 315640"/>
                <a:gd name="connsiteX2" fmla="*/ 351250 w 351250"/>
                <a:gd name="connsiteY2" fmla="*/ 144273 h 315640"/>
                <a:gd name="connsiteX3" fmla="*/ 162115 w 351250"/>
                <a:gd name="connsiteY3" fmla="*/ 315548 h 315640"/>
                <a:gd name="connsiteX4" fmla="*/ 113 w 351250"/>
                <a:gd name="connsiteY4" fmla="*/ 163267 h 315640"/>
                <a:gd name="connsiteX0" fmla="*/ 123 w 340407"/>
                <a:gd name="connsiteY0" fmla="*/ 166017 h 315708"/>
                <a:gd name="connsiteX1" fmla="*/ 208252 w 340407"/>
                <a:gd name="connsiteY1" fmla="*/ 169 h 315708"/>
                <a:gd name="connsiteX2" fmla="*/ 340407 w 340407"/>
                <a:gd name="connsiteY2" fmla="*/ 144310 h 315708"/>
                <a:gd name="connsiteX3" fmla="*/ 151272 w 340407"/>
                <a:gd name="connsiteY3" fmla="*/ 315585 h 315708"/>
                <a:gd name="connsiteX4" fmla="*/ 123 w 340407"/>
                <a:gd name="connsiteY4" fmla="*/ 166017 h 315708"/>
                <a:gd name="connsiteX0" fmla="*/ 123 w 340407"/>
                <a:gd name="connsiteY0" fmla="*/ 166017 h 315740"/>
                <a:gd name="connsiteX1" fmla="*/ 208252 w 340407"/>
                <a:gd name="connsiteY1" fmla="*/ 169 h 315740"/>
                <a:gd name="connsiteX2" fmla="*/ 340407 w 340407"/>
                <a:gd name="connsiteY2" fmla="*/ 144310 h 315740"/>
                <a:gd name="connsiteX3" fmla="*/ 151272 w 340407"/>
                <a:gd name="connsiteY3" fmla="*/ 315585 h 315740"/>
                <a:gd name="connsiteX4" fmla="*/ 123 w 340407"/>
                <a:gd name="connsiteY4" fmla="*/ 166017 h 315740"/>
                <a:gd name="connsiteX0" fmla="*/ 128 w 334985"/>
                <a:gd name="connsiteY0" fmla="*/ 182603 h 316462"/>
                <a:gd name="connsiteX1" fmla="*/ 202830 w 334985"/>
                <a:gd name="connsiteY1" fmla="*/ 475 h 316462"/>
                <a:gd name="connsiteX2" fmla="*/ 334985 w 334985"/>
                <a:gd name="connsiteY2" fmla="*/ 144616 h 316462"/>
                <a:gd name="connsiteX3" fmla="*/ 145850 w 334985"/>
                <a:gd name="connsiteY3" fmla="*/ 315891 h 316462"/>
                <a:gd name="connsiteX4" fmla="*/ 128 w 334985"/>
                <a:gd name="connsiteY4" fmla="*/ 182603 h 316462"/>
                <a:gd name="connsiteX0" fmla="*/ 129 w 343126"/>
                <a:gd name="connsiteY0" fmla="*/ 182785 h 316796"/>
                <a:gd name="connsiteX1" fmla="*/ 202831 w 343126"/>
                <a:gd name="connsiteY1" fmla="*/ 657 h 316796"/>
                <a:gd name="connsiteX2" fmla="*/ 343126 w 343126"/>
                <a:gd name="connsiteY2" fmla="*/ 139371 h 316796"/>
                <a:gd name="connsiteX3" fmla="*/ 145851 w 343126"/>
                <a:gd name="connsiteY3" fmla="*/ 316073 h 316796"/>
                <a:gd name="connsiteX4" fmla="*/ 129 w 343126"/>
                <a:gd name="connsiteY4" fmla="*/ 182785 h 316796"/>
                <a:gd name="connsiteX0" fmla="*/ 129 w 343273"/>
                <a:gd name="connsiteY0" fmla="*/ 182785 h 316796"/>
                <a:gd name="connsiteX1" fmla="*/ 202831 w 343273"/>
                <a:gd name="connsiteY1" fmla="*/ 657 h 316796"/>
                <a:gd name="connsiteX2" fmla="*/ 343126 w 343273"/>
                <a:gd name="connsiteY2" fmla="*/ 139371 h 316796"/>
                <a:gd name="connsiteX3" fmla="*/ 145851 w 343273"/>
                <a:gd name="connsiteY3" fmla="*/ 316073 h 316796"/>
                <a:gd name="connsiteX4" fmla="*/ 129 w 343273"/>
                <a:gd name="connsiteY4" fmla="*/ 182785 h 316796"/>
                <a:gd name="connsiteX0" fmla="*/ 167 w 343336"/>
                <a:gd name="connsiteY0" fmla="*/ 182785 h 316796"/>
                <a:gd name="connsiteX1" fmla="*/ 202869 w 343336"/>
                <a:gd name="connsiteY1" fmla="*/ 657 h 316796"/>
                <a:gd name="connsiteX2" fmla="*/ 343164 w 343336"/>
                <a:gd name="connsiteY2" fmla="*/ 139371 h 316796"/>
                <a:gd name="connsiteX3" fmla="*/ 145889 w 343336"/>
                <a:gd name="connsiteY3" fmla="*/ 316073 h 316796"/>
                <a:gd name="connsiteX4" fmla="*/ 167 w 343336"/>
                <a:gd name="connsiteY4" fmla="*/ 182785 h 316796"/>
                <a:gd name="connsiteX0" fmla="*/ 130 w 343274"/>
                <a:gd name="connsiteY0" fmla="*/ 191157 h 317430"/>
                <a:gd name="connsiteX1" fmla="*/ 202832 w 343274"/>
                <a:gd name="connsiteY1" fmla="*/ 889 h 317430"/>
                <a:gd name="connsiteX2" fmla="*/ 343127 w 343274"/>
                <a:gd name="connsiteY2" fmla="*/ 139603 h 317430"/>
                <a:gd name="connsiteX3" fmla="*/ 145852 w 343274"/>
                <a:gd name="connsiteY3" fmla="*/ 316305 h 317430"/>
                <a:gd name="connsiteX4" fmla="*/ 130 w 343274"/>
                <a:gd name="connsiteY4" fmla="*/ 191157 h 317430"/>
                <a:gd name="connsiteX0" fmla="*/ 130 w 343274"/>
                <a:gd name="connsiteY0" fmla="*/ 191419 h 317895"/>
                <a:gd name="connsiteX1" fmla="*/ 202832 w 343274"/>
                <a:gd name="connsiteY1" fmla="*/ 1151 h 317895"/>
                <a:gd name="connsiteX2" fmla="*/ 343127 w 343274"/>
                <a:gd name="connsiteY2" fmla="*/ 134438 h 317895"/>
                <a:gd name="connsiteX3" fmla="*/ 145852 w 343274"/>
                <a:gd name="connsiteY3" fmla="*/ 316567 h 317895"/>
                <a:gd name="connsiteX4" fmla="*/ 130 w 343274"/>
                <a:gd name="connsiteY4" fmla="*/ 191419 h 317895"/>
                <a:gd name="connsiteX0" fmla="*/ 141 w 343294"/>
                <a:gd name="connsiteY0" fmla="*/ 191419 h 318562"/>
                <a:gd name="connsiteX1" fmla="*/ 202843 w 343294"/>
                <a:gd name="connsiteY1" fmla="*/ 1151 h 318562"/>
                <a:gd name="connsiteX2" fmla="*/ 343138 w 343294"/>
                <a:gd name="connsiteY2" fmla="*/ 134438 h 318562"/>
                <a:gd name="connsiteX3" fmla="*/ 145863 w 343294"/>
                <a:gd name="connsiteY3" fmla="*/ 316567 h 318562"/>
                <a:gd name="connsiteX4" fmla="*/ 141 w 343294"/>
                <a:gd name="connsiteY4" fmla="*/ 191419 h 31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294" h="318562">
                  <a:moveTo>
                    <a:pt x="141" y="191419"/>
                  </a:moveTo>
                  <a:cubicBezTo>
                    <a:pt x="4211" y="98150"/>
                    <a:pt x="145677" y="10648"/>
                    <a:pt x="202843" y="1151"/>
                  </a:cubicBezTo>
                  <a:cubicBezTo>
                    <a:pt x="260009" y="-8346"/>
                    <a:pt x="343138" y="41344"/>
                    <a:pt x="343138" y="134438"/>
                  </a:cubicBezTo>
                  <a:cubicBezTo>
                    <a:pt x="348564" y="205825"/>
                    <a:pt x="211169" y="304356"/>
                    <a:pt x="145863" y="316567"/>
                  </a:cubicBezTo>
                  <a:cubicBezTo>
                    <a:pt x="80557" y="328778"/>
                    <a:pt x="-3929" y="284688"/>
                    <a:pt x="141" y="191419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42351A-200D-4A83-9C00-4772CD34A3DC}"/>
                </a:ext>
              </a:extLst>
            </p:cNvPr>
            <p:cNvSpPr/>
            <p:nvPr/>
          </p:nvSpPr>
          <p:spPr>
            <a:xfrm>
              <a:off x="5538339" y="4498271"/>
              <a:ext cx="289969" cy="269402"/>
            </a:xfrm>
            <a:custGeom>
              <a:avLst/>
              <a:gdLst>
                <a:gd name="connsiteX0" fmla="*/ 0 w 245691"/>
                <a:gd name="connsiteY0" fmla="*/ 168562 h 337123"/>
                <a:gd name="connsiteX1" fmla="*/ 122846 w 245691"/>
                <a:gd name="connsiteY1" fmla="*/ 0 h 337123"/>
                <a:gd name="connsiteX2" fmla="*/ 245692 w 245691"/>
                <a:gd name="connsiteY2" fmla="*/ 168562 h 337123"/>
                <a:gd name="connsiteX3" fmla="*/ 122846 w 245691"/>
                <a:gd name="connsiteY3" fmla="*/ 337124 h 337123"/>
                <a:gd name="connsiteX4" fmla="*/ 0 w 245691"/>
                <a:gd name="connsiteY4" fmla="*/ 168562 h 337123"/>
                <a:gd name="connsiteX0" fmla="*/ 241 w 245933"/>
                <a:gd name="connsiteY0" fmla="*/ 130575 h 299137"/>
                <a:gd name="connsiteX1" fmla="*/ 150221 w 245933"/>
                <a:gd name="connsiteY1" fmla="*/ 0 h 299137"/>
                <a:gd name="connsiteX2" fmla="*/ 245933 w 245933"/>
                <a:gd name="connsiteY2" fmla="*/ 130575 h 299137"/>
                <a:gd name="connsiteX3" fmla="*/ 123087 w 245933"/>
                <a:gd name="connsiteY3" fmla="*/ 299137 h 299137"/>
                <a:gd name="connsiteX4" fmla="*/ 241 w 245933"/>
                <a:gd name="connsiteY4" fmla="*/ 130575 h 299137"/>
                <a:gd name="connsiteX0" fmla="*/ 177 w 264862"/>
                <a:gd name="connsiteY0" fmla="*/ 130593 h 299160"/>
                <a:gd name="connsiteX1" fmla="*/ 150157 w 264862"/>
                <a:gd name="connsiteY1" fmla="*/ 18 h 299160"/>
                <a:gd name="connsiteX2" fmla="*/ 264862 w 264862"/>
                <a:gd name="connsiteY2" fmla="*/ 125166 h 299160"/>
                <a:gd name="connsiteX3" fmla="*/ 123023 w 264862"/>
                <a:gd name="connsiteY3" fmla="*/ 299155 h 299160"/>
                <a:gd name="connsiteX4" fmla="*/ 177 w 264862"/>
                <a:gd name="connsiteY4" fmla="*/ 130593 h 299160"/>
                <a:gd name="connsiteX0" fmla="*/ 2516 w 267201"/>
                <a:gd name="connsiteY0" fmla="*/ 130593 h 274741"/>
                <a:gd name="connsiteX1" fmla="*/ 152496 w 267201"/>
                <a:gd name="connsiteY1" fmla="*/ 18 h 274741"/>
                <a:gd name="connsiteX2" fmla="*/ 267201 w 267201"/>
                <a:gd name="connsiteY2" fmla="*/ 125166 h 274741"/>
                <a:gd name="connsiteX3" fmla="*/ 73808 w 267201"/>
                <a:gd name="connsiteY3" fmla="*/ 274735 h 274741"/>
                <a:gd name="connsiteX4" fmla="*/ 2516 w 267201"/>
                <a:gd name="connsiteY4" fmla="*/ 130593 h 274741"/>
                <a:gd name="connsiteX0" fmla="*/ 2072 w 280324"/>
                <a:gd name="connsiteY0" fmla="*/ 130593 h 274741"/>
                <a:gd name="connsiteX1" fmla="*/ 165619 w 280324"/>
                <a:gd name="connsiteY1" fmla="*/ 18 h 274741"/>
                <a:gd name="connsiteX2" fmla="*/ 280324 w 280324"/>
                <a:gd name="connsiteY2" fmla="*/ 125166 h 274741"/>
                <a:gd name="connsiteX3" fmla="*/ 86931 w 280324"/>
                <a:gd name="connsiteY3" fmla="*/ 274735 h 274741"/>
                <a:gd name="connsiteX4" fmla="*/ 2072 w 280324"/>
                <a:gd name="connsiteY4" fmla="*/ 130593 h 274741"/>
                <a:gd name="connsiteX0" fmla="*/ 2072 w 280324"/>
                <a:gd name="connsiteY0" fmla="*/ 130593 h 274741"/>
                <a:gd name="connsiteX1" fmla="*/ 165619 w 280324"/>
                <a:gd name="connsiteY1" fmla="*/ 18 h 274741"/>
                <a:gd name="connsiteX2" fmla="*/ 280324 w 280324"/>
                <a:gd name="connsiteY2" fmla="*/ 125166 h 274741"/>
                <a:gd name="connsiteX3" fmla="*/ 86931 w 280324"/>
                <a:gd name="connsiteY3" fmla="*/ 274735 h 274741"/>
                <a:gd name="connsiteX4" fmla="*/ 2072 w 280324"/>
                <a:gd name="connsiteY4" fmla="*/ 130593 h 274741"/>
                <a:gd name="connsiteX0" fmla="*/ 4425 w 282677"/>
                <a:gd name="connsiteY0" fmla="*/ 130593 h 274743"/>
                <a:gd name="connsiteX1" fmla="*/ 167972 w 282677"/>
                <a:gd name="connsiteY1" fmla="*/ 18 h 274743"/>
                <a:gd name="connsiteX2" fmla="*/ 282677 w 282677"/>
                <a:gd name="connsiteY2" fmla="*/ 125166 h 274743"/>
                <a:gd name="connsiteX3" fmla="*/ 89284 w 282677"/>
                <a:gd name="connsiteY3" fmla="*/ 274735 h 274743"/>
                <a:gd name="connsiteX4" fmla="*/ 4425 w 282677"/>
                <a:gd name="connsiteY4" fmla="*/ 130593 h 274743"/>
                <a:gd name="connsiteX0" fmla="*/ 1531 w 279783"/>
                <a:gd name="connsiteY0" fmla="*/ 130593 h 272027"/>
                <a:gd name="connsiteX1" fmla="*/ 165078 w 279783"/>
                <a:gd name="connsiteY1" fmla="*/ 18 h 272027"/>
                <a:gd name="connsiteX2" fmla="*/ 279783 w 279783"/>
                <a:gd name="connsiteY2" fmla="*/ 125166 h 272027"/>
                <a:gd name="connsiteX3" fmla="*/ 94530 w 279783"/>
                <a:gd name="connsiteY3" fmla="*/ 272021 h 272027"/>
                <a:gd name="connsiteX4" fmla="*/ 1531 w 279783"/>
                <a:gd name="connsiteY4" fmla="*/ 130593 h 272027"/>
                <a:gd name="connsiteX0" fmla="*/ 2172 w 280424"/>
                <a:gd name="connsiteY0" fmla="*/ 130593 h 272266"/>
                <a:gd name="connsiteX1" fmla="*/ 165719 w 280424"/>
                <a:gd name="connsiteY1" fmla="*/ 18 h 272266"/>
                <a:gd name="connsiteX2" fmla="*/ 280424 w 280424"/>
                <a:gd name="connsiteY2" fmla="*/ 125166 h 272266"/>
                <a:gd name="connsiteX3" fmla="*/ 95171 w 280424"/>
                <a:gd name="connsiteY3" fmla="*/ 272021 h 272266"/>
                <a:gd name="connsiteX4" fmla="*/ 2172 w 280424"/>
                <a:gd name="connsiteY4" fmla="*/ 130593 h 272266"/>
                <a:gd name="connsiteX0" fmla="*/ 6666 w 284918"/>
                <a:gd name="connsiteY0" fmla="*/ 130593 h 272266"/>
                <a:gd name="connsiteX1" fmla="*/ 170213 w 284918"/>
                <a:gd name="connsiteY1" fmla="*/ 18 h 272266"/>
                <a:gd name="connsiteX2" fmla="*/ 284918 w 284918"/>
                <a:gd name="connsiteY2" fmla="*/ 125166 h 272266"/>
                <a:gd name="connsiteX3" fmla="*/ 99665 w 284918"/>
                <a:gd name="connsiteY3" fmla="*/ 272021 h 272266"/>
                <a:gd name="connsiteX4" fmla="*/ 6666 w 284918"/>
                <a:gd name="connsiteY4" fmla="*/ 130593 h 272266"/>
                <a:gd name="connsiteX0" fmla="*/ 2569 w 280821"/>
                <a:gd name="connsiteY0" fmla="*/ 127882 h 269555"/>
                <a:gd name="connsiteX1" fmla="*/ 174256 w 280821"/>
                <a:gd name="connsiteY1" fmla="*/ 20 h 269555"/>
                <a:gd name="connsiteX2" fmla="*/ 280821 w 280821"/>
                <a:gd name="connsiteY2" fmla="*/ 122455 h 269555"/>
                <a:gd name="connsiteX3" fmla="*/ 95568 w 280821"/>
                <a:gd name="connsiteY3" fmla="*/ 269310 h 269555"/>
                <a:gd name="connsiteX4" fmla="*/ 2569 w 280821"/>
                <a:gd name="connsiteY4" fmla="*/ 127882 h 269555"/>
                <a:gd name="connsiteX0" fmla="*/ 2569 w 280821"/>
                <a:gd name="connsiteY0" fmla="*/ 127890 h 269563"/>
                <a:gd name="connsiteX1" fmla="*/ 174256 w 280821"/>
                <a:gd name="connsiteY1" fmla="*/ 28 h 269563"/>
                <a:gd name="connsiteX2" fmla="*/ 280821 w 280821"/>
                <a:gd name="connsiteY2" fmla="*/ 122463 h 269563"/>
                <a:gd name="connsiteX3" fmla="*/ 95568 w 280821"/>
                <a:gd name="connsiteY3" fmla="*/ 269318 h 269563"/>
                <a:gd name="connsiteX4" fmla="*/ 2569 w 280821"/>
                <a:gd name="connsiteY4" fmla="*/ 127890 h 269563"/>
                <a:gd name="connsiteX0" fmla="*/ 2569 w 280821"/>
                <a:gd name="connsiteY0" fmla="*/ 127882 h 269555"/>
                <a:gd name="connsiteX1" fmla="*/ 174256 w 280821"/>
                <a:gd name="connsiteY1" fmla="*/ 20 h 269555"/>
                <a:gd name="connsiteX2" fmla="*/ 280821 w 280821"/>
                <a:gd name="connsiteY2" fmla="*/ 122455 h 269555"/>
                <a:gd name="connsiteX3" fmla="*/ 95568 w 280821"/>
                <a:gd name="connsiteY3" fmla="*/ 269310 h 269555"/>
                <a:gd name="connsiteX4" fmla="*/ 2569 w 280821"/>
                <a:gd name="connsiteY4" fmla="*/ 127882 h 269555"/>
                <a:gd name="connsiteX0" fmla="*/ 1729 w 285407"/>
                <a:gd name="connsiteY0" fmla="*/ 133361 h 269389"/>
                <a:gd name="connsiteX1" fmla="*/ 178842 w 285407"/>
                <a:gd name="connsiteY1" fmla="*/ 73 h 269389"/>
                <a:gd name="connsiteX2" fmla="*/ 285407 w 285407"/>
                <a:gd name="connsiteY2" fmla="*/ 122508 h 269389"/>
                <a:gd name="connsiteX3" fmla="*/ 100154 w 285407"/>
                <a:gd name="connsiteY3" fmla="*/ 269363 h 269389"/>
                <a:gd name="connsiteX4" fmla="*/ 1729 w 285407"/>
                <a:gd name="connsiteY4" fmla="*/ 133361 h 269389"/>
                <a:gd name="connsiteX0" fmla="*/ 1163 w 284841"/>
                <a:gd name="connsiteY0" fmla="*/ 133361 h 269396"/>
                <a:gd name="connsiteX1" fmla="*/ 178276 w 284841"/>
                <a:gd name="connsiteY1" fmla="*/ 73 h 269396"/>
                <a:gd name="connsiteX2" fmla="*/ 284841 w 284841"/>
                <a:gd name="connsiteY2" fmla="*/ 122508 h 269396"/>
                <a:gd name="connsiteX3" fmla="*/ 99588 w 284841"/>
                <a:gd name="connsiteY3" fmla="*/ 269363 h 269396"/>
                <a:gd name="connsiteX4" fmla="*/ 1163 w 284841"/>
                <a:gd name="connsiteY4" fmla="*/ 133361 h 269396"/>
                <a:gd name="connsiteX0" fmla="*/ 6291 w 289969"/>
                <a:gd name="connsiteY0" fmla="*/ 133361 h 269402"/>
                <a:gd name="connsiteX1" fmla="*/ 183404 w 289969"/>
                <a:gd name="connsiteY1" fmla="*/ 73 h 269402"/>
                <a:gd name="connsiteX2" fmla="*/ 289969 w 289969"/>
                <a:gd name="connsiteY2" fmla="*/ 122508 h 269402"/>
                <a:gd name="connsiteX3" fmla="*/ 104716 w 289969"/>
                <a:gd name="connsiteY3" fmla="*/ 269363 h 269402"/>
                <a:gd name="connsiteX4" fmla="*/ 6291 w 289969"/>
                <a:gd name="connsiteY4" fmla="*/ 133361 h 26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69" h="269402">
                  <a:moveTo>
                    <a:pt x="6291" y="133361"/>
                  </a:moveTo>
                  <a:cubicBezTo>
                    <a:pt x="35686" y="55918"/>
                    <a:pt x="136124" y="1882"/>
                    <a:pt x="183404" y="73"/>
                  </a:cubicBezTo>
                  <a:cubicBezTo>
                    <a:pt x="230684" y="-1736"/>
                    <a:pt x="289969" y="29414"/>
                    <a:pt x="289969" y="122508"/>
                  </a:cubicBezTo>
                  <a:cubicBezTo>
                    <a:pt x="289969" y="215602"/>
                    <a:pt x="151996" y="267554"/>
                    <a:pt x="104716" y="269363"/>
                  </a:cubicBezTo>
                  <a:cubicBezTo>
                    <a:pt x="57436" y="271172"/>
                    <a:pt x="-23104" y="210804"/>
                    <a:pt x="6291" y="133361"/>
                  </a:cubicBezTo>
                  <a:close/>
                </a:path>
              </a:pathLst>
            </a:custGeom>
            <a:solidFill>
              <a:srgbClr val="FFD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7AFE9C2-23E7-4C3F-99CA-EEBC03220B14}"/>
                </a:ext>
              </a:extLst>
            </p:cNvPr>
            <p:cNvSpPr/>
            <p:nvPr/>
          </p:nvSpPr>
          <p:spPr>
            <a:xfrm>
              <a:off x="5784036" y="4585233"/>
              <a:ext cx="248519" cy="244644"/>
            </a:xfrm>
            <a:custGeom>
              <a:avLst/>
              <a:gdLst>
                <a:gd name="connsiteX0" fmla="*/ 0 w 245691"/>
                <a:gd name="connsiteY0" fmla="*/ 122006 h 244012"/>
                <a:gd name="connsiteX1" fmla="*/ 122846 w 245691"/>
                <a:gd name="connsiteY1" fmla="*/ 0 h 244012"/>
                <a:gd name="connsiteX2" fmla="*/ 245692 w 245691"/>
                <a:gd name="connsiteY2" fmla="*/ 122006 h 244012"/>
                <a:gd name="connsiteX3" fmla="*/ 122846 w 245691"/>
                <a:gd name="connsiteY3" fmla="*/ 244012 h 244012"/>
                <a:gd name="connsiteX4" fmla="*/ 0 w 245691"/>
                <a:gd name="connsiteY4" fmla="*/ 122006 h 244012"/>
                <a:gd name="connsiteX0" fmla="*/ 339 w 246031"/>
                <a:gd name="connsiteY0" fmla="*/ 122006 h 244012"/>
                <a:gd name="connsiteX1" fmla="*/ 155745 w 246031"/>
                <a:gd name="connsiteY1" fmla="*/ 0 h 244012"/>
                <a:gd name="connsiteX2" fmla="*/ 246031 w 246031"/>
                <a:gd name="connsiteY2" fmla="*/ 122006 h 244012"/>
                <a:gd name="connsiteX3" fmla="*/ 123185 w 246031"/>
                <a:gd name="connsiteY3" fmla="*/ 244012 h 244012"/>
                <a:gd name="connsiteX4" fmla="*/ 339 w 246031"/>
                <a:gd name="connsiteY4" fmla="*/ 122006 h 244012"/>
                <a:gd name="connsiteX0" fmla="*/ 65 w 245757"/>
                <a:gd name="connsiteY0" fmla="*/ 122006 h 244012"/>
                <a:gd name="connsiteX1" fmla="*/ 136477 w 245757"/>
                <a:gd name="connsiteY1" fmla="*/ 0 h 244012"/>
                <a:gd name="connsiteX2" fmla="*/ 245757 w 245757"/>
                <a:gd name="connsiteY2" fmla="*/ 122006 h 244012"/>
                <a:gd name="connsiteX3" fmla="*/ 122911 w 245757"/>
                <a:gd name="connsiteY3" fmla="*/ 244012 h 244012"/>
                <a:gd name="connsiteX4" fmla="*/ 65 w 245757"/>
                <a:gd name="connsiteY4" fmla="*/ 122006 h 244012"/>
                <a:gd name="connsiteX0" fmla="*/ 45 w 240310"/>
                <a:gd name="connsiteY0" fmla="*/ 122057 h 244092"/>
                <a:gd name="connsiteX1" fmla="*/ 136457 w 240310"/>
                <a:gd name="connsiteY1" fmla="*/ 51 h 244092"/>
                <a:gd name="connsiteX2" fmla="*/ 240310 w 240310"/>
                <a:gd name="connsiteY2" fmla="*/ 111204 h 244092"/>
                <a:gd name="connsiteX3" fmla="*/ 122891 w 240310"/>
                <a:gd name="connsiteY3" fmla="*/ 244063 h 244092"/>
                <a:gd name="connsiteX4" fmla="*/ 45 w 240310"/>
                <a:gd name="connsiteY4" fmla="*/ 122057 h 244092"/>
                <a:gd name="connsiteX0" fmla="*/ 45 w 248450"/>
                <a:gd name="connsiteY0" fmla="*/ 122330 h 244476"/>
                <a:gd name="connsiteX1" fmla="*/ 136457 w 248450"/>
                <a:gd name="connsiteY1" fmla="*/ 324 h 244476"/>
                <a:gd name="connsiteX2" fmla="*/ 248450 w 248450"/>
                <a:gd name="connsiteY2" fmla="*/ 97911 h 244476"/>
                <a:gd name="connsiteX3" fmla="*/ 122891 w 248450"/>
                <a:gd name="connsiteY3" fmla="*/ 244336 h 244476"/>
                <a:gd name="connsiteX4" fmla="*/ 45 w 248450"/>
                <a:gd name="connsiteY4" fmla="*/ 122330 h 244476"/>
                <a:gd name="connsiteX0" fmla="*/ 17 w 248422"/>
                <a:gd name="connsiteY0" fmla="*/ 125022 h 247169"/>
                <a:gd name="connsiteX1" fmla="*/ 131002 w 248422"/>
                <a:gd name="connsiteY1" fmla="*/ 303 h 247169"/>
                <a:gd name="connsiteX2" fmla="*/ 248422 w 248422"/>
                <a:gd name="connsiteY2" fmla="*/ 100603 h 247169"/>
                <a:gd name="connsiteX3" fmla="*/ 122863 w 248422"/>
                <a:gd name="connsiteY3" fmla="*/ 247028 h 247169"/>
                <a:gd name="connsiteX4" fmla="*/ 17 w 248422"/>
                <a:gd name="connsiteY4" fmla="*/ 125022 h 247169"/>
                <a:gd name="connsiteX0" fmla="*/ 17 w 248422"/>
                <a:gd name="connsiteY0" fmla="*/ 116724 h 246928"/>
                <a:gd name="connsiteX1" fmla="*/ 131002 w 248422"/>
                <a:gd name="connsiteY1" fmla="*/ 145 h 246928"/>
                <a:gd name="connsiteX2" fmla="*/ 248422 w 248422"/>
                <a:gd name="connsiteY2" fmla="*/ 100445 h 246928"/>
                <a:gd name="connsiteX3" fmla="*/ 122863 w 248422"/>
                <a:gd name="connsiteY3" fmla="*/ 246870 h 246928"/>
                <a:gd name="connsiteX4" fmla="*/ 17 w 248422"/>
                <a:gd name="connsiteY4" fmla="*/ 116724 h 246928"/>
                <a:gd name="connsiteX0" fmla="*/ 17 w 248422"/>
                <a:gd name="connsiteY0" fmla="*/ 125022 h 247169"/>
                <a:gd name="connsiteX1" fmla="*/ 131002 w 248422"/>
                <a:gd name="connsiteY1" fmla="*/ 303 h 247169"/>
                <a:gd name="connsiteX2" fmla="*/ 248422 w 248422"/>
                <a:gd name="connsiteY2" fmla="*/ 100603 h 247169"/>
                <a:gd name="connsiteX3" fmla="*/ 122863 w 248422"/>
                <a:gd name="connsiteY3" fmla="*/ 247028 h 247169"/>
                <a:gd name="connsiteX4" fmla="*/ 17 w 248422"/>
                <a:gd name="connsiteY4" fmla="*/ 125022 h 247169"/>
                <a:gd name="connsiteX0" fmla="*/ 140 w 248545"/>
                <a:gd name="connsiteY0" fmla="*/ 125022 h 247230"/>
                <a:gd name="connsiteX1" fmla="*/ 131125 w 248545"/>
                <a:gd name="connsiteY1" fmla="*/ 303 h 247230"/>
                <a:gd name="connsiteX2" fmla="*/ 248545 w 248545"/>
                <a:gd name="connsiteY2" fmla="*/ 100603 h 247230"/>
                <a:gd name="connsiteX3" fmla="*/ 122986 w 248545"/>
                <a:gd name="connsiteY3" fmla="*/ 247028 h 247230"/>
                <a:gd name="connsiteX4" fmla="*/ 140 w 248545"/>
                <a:gd name="connsiteY4" fmla="*/ 125022 h 247230"/>
                <a:gd name="connsiteX0" fmla="*/ 17 w 248422"/>
                <a:gd name="connsiteY0" fmla="*/ 125022 h 247169"/>
                <a:gd name="connsiteX1" fmla="*/ 131002 w 248422"/>
                <a:gd name="connsiteY1" fmla="*/ 303 h 247169"/>
                <a:gd name="connsiteX2" fmla="*/ 248422 w 248422"/>
                <a:gd name="connsiteY2" fmla="*/ 100603 h 247169"/>
                <a:gd name="connsiteX3" fmla="*/ 122863 w 248422"/>
                <a:gd name="connsiteY3" fmla="*/ 247028 h 247169"/>
                <a:gd name="connsiteX4" fmla="*/ 17 w 248422"/>
                <a:gd name="connsiteY4" fmla="*/ 125022 h 247169"/>
                <a:gd name="connsiteX0" fmla="*/ 17 w 248422"/>
                <a:gd name="connsiteY0" fmla="*/ 125022 h 247207"/>
                <a:gd name="connsiteX1" fmla="*/ 131002 w 248422"/>
                <a:gd name="connsiteY1" fmla="*/ 303 h 247207"/>
                <a:gd name="connsiteX2" fmla="*/ 248422 w 248422"/>
                <a:gd name="connsiteY2" fmla="*/ 100603 h 247207"/>
                <a:gd name="connsiteX3" fmla="*/ 122863 w 248422"/>
                <a:gd name="connsiteY3" fmla="*/ 247028 h 247207"/>
                <a:gd name="connsiteX4" fmla="*/ 17 w 248422"/>
                <a:gd name="connsiteY4" fmla="*/ 125022 h 247207"/>
                <a:gd name="connsiteX0" fmla="*/ 20 w 248425"/>
                <a:gd name="connsiteY0" fmla="*/ 125022 h 247207"/>
                <a:gd name="connsiteX1" fmla="*/ 131005 w 248425"/>
                <a:gd name="connsiteY1" fmla="*/ 303 h 247207"/>
                <a:gd name="connsiteX2" fmla="*/ 248425 w 248425"/>
                <a:gd name="connsiteY2" fmla="*/ 100603 h 247207"/>
                <a:gd name="connsiteX3" fmla="*/ 122866 w 248425"/>
                <a:gd name="connsiteY3" fmla="*/ 247028 h 247207"/>
                <a:gd name="connsiteX4" fmla="*/ 20 w 248425"/>
                <a:gd name="connsiteY4" fmla="*/ 125022 h 247207"/>
                <a:gd name="connsiteX0" fmla="*/ 136 w 248541"/>
                <a:gd name="connsiteY0" fmla="*/ 125022 h 247169"/>
                <a:gd name="connsiteX1" fmla="*/ 144688 w 248541"/>
                <a:gd name="connsiteY1" fmla="*/ 303 h 247169"/>
                <a:gd name="connsiteX2" fmla="*/ 248541 w 248541"/>
                <a:gd name="connsiteY2" fmla="*/ 100603 h 247169"/>
                <a:gd name="connsiteX3" fmla="*/ 122982 w 248541"/>
                <a:gd name="connsiteY3" fmla="*/ 247028 h 247169"/>
                <a:gd name="connsiteX4" fmla="*/ 136 w 248541"/>
                <a:gd name="connsiteY4" fmla="*/ 125022 h 247169"/>
                <a:gd name="connsiteX0" fmla="*/ 21 w 248426"/>
                <a:gd name="connsiteY0" fmla="*/ 125022 h 247169"/>
                <a:gd name="connsiteX1" fmla="*/ 131006 w 248426"/>
                <a:gd name="connsiteY1" fmla="*/ 303 h 247169"/>
                <a:gd name="connsiteX2" fmla="*/ 248426 w 248426"/>
                <a:gd name="connsiteY2" fmla="*/ 100603 h 247169"/>
                <a:gd name="connsiteX3" fmla="*/ 122867 w 248426"/>
                <a:gd name="connsiteY3" fmla="*/ 247028 h 247169"/>
                <a:gd name="connsiteX4" fmla="*/ 21 w 248426"/>
                <a:gd name="connsiteY4" fmla="*/ 125022 h 247169"/>
                <a:gd name="connsiteX0" fmla="*/ 168 w 248573"/>
                <a:gd name="connsiteY0" fmla="*/ 125022 h 236332"/>
                <a:gd name="connsiteX1" fmla="*/ 131153 w 248573"/>
                <a:gd name="connsiteY1" fmla="*/ 303 h 236332"/>
                <a:gd name="connsiteX2" fmla="*/ 248573 w 248573"/>
                <a:gd name="connsiteY2" fmla="*/ 100603 h 236332"/>
                <a:gd name="connsiteX3" fmla="*/ 109447 w 248573"/>
                <a:gd name="connsiteY3" fmla="*/ 236175 h 236332"/>
                <a:gd name="connsiteX4" fmla="*/ 168 w 248573"/>
                <a:gd name="connsiteY4" fmla="*/ 125022 h 236332"/>
                <a:gd name="connsiteX0" fmla="*/ 133 w 248538"/>
                <a:gd name="connsiteY0" fmla="*/ 136156 h 236819"/>
                <a:gd name="connsiteX1" fmla="*/ 131118 w 248538"/>
                <a:gd name="connsiteY1" fmla="*/ 584 h 236819"/>
                <a:gd name="connsiteX2" fmla="*/ 248538 w 248538"/>
                <a:gd name="connsiteY2" fmla="*/ 100884 h 236819"/>
                <a:gd name="connsiteX3" fmla="*/ 109412 w 248538"/>
                <a:gd name="connsiteY3" fmla="*/ 236456 h 236819"/>
                <a:gd name="connsiteX4" fmla="*/ 133 w 248538"/>
                <a:gd name="connsiteY4" fmla="*/ 136156 h 236819"/>
                <a:gd name="connsiteX0" fmla="*/ 133 w 248538"/>
                <a:gd name="connsiteY0" fmla="*/ 136156 h 236882"/>
                <a:gd name="connsiteX1" fmla="*/ 131118 w 248538"/>
                <a:gd name="connsiteY1" fmla="*/ 584 h 236882"/>
                <a:gd name="connsiteX2" fmla="*/ 248538 w 248538"/>
                <a:gd name="connsiteY2" fmla="*/ 100884 h 236882"/>
                <a:gd name="connsiteX3" fmla="*/ 109412 w 248538"/>
                <a:gd name="connsiteY3" fmla="*/ 236456 h 236882"/>
                <a:gd name="connsiteX4" fmla="*/ 133 w 248538"/>
                <a:gd name="connsiteY4" fmla="*/ 136156 h 236882"/>
                <a:gd name="connsiteX0" fmla="*/ 103 w 248508"/>
                <a:gd name="connsiteY0" fmla="*/ 141521 h 242188"/>
                <a:gd name="connsiteX1" fmla="*/ 128374 w 248508"/>
                <a:gd name="connsiteY1" fmla="*/ 522 h 242188"/>
                <a:gd name="connsiteX2" fmla="*/ 248508 w 248508"/>
                <a:gd name="connsiteY2" fmla="*/ 106249 h 242188"/>
                <a:gd name="connsiteX3" fmla="*/ 109382 w 248508"/>
                <a:gd name="connsiteY3" fmla="*/ 241821 h 242188"/>
                <a:gd name="connsiteX4" fmla="*/ 103 w 248508"/>
                <a:gd name="connsiteY4" fmla="*/ 141521 h 242188"/>
                <a:gd name="connsiteX0" fmla="*/ 103 w 248508"/>
                <a:gd name="connsiteY0" fmla="*/ 141521 h 242188"/>
                <a:gd name="connsiteX1" fmla="*/ 128374 w 248508"/>
                <a:gd name="connsiteY1" fmla="*/ 522 h 242188"/>
                <a:gd name="connsiteX2" fmla="*/ 248508 w 248508"/>
                <a:gd name="connsiteY2" fmla="*/ 106249 h 242188"/>
                <a:gd name="connsiteX3" fmla="*/ 109382 w 248508"/>
                <a:gd name="connsiteY3" fmla="*/ 241821 h 242188"/>
                <a:gd name="connsiteX4" fmla="*/ 103 w 248508"/>
                <a:gd name="connsiteY4" fmla="*/ 141521 h 242188"/>
                <a:gd name="connsiteX0" fmla="*/ 18 w 248423"/>
                <a:gd name="connsiteY0" fmla="*/ 141521 h 244890"/>
                <a:gd name="connsiteX1" fmla="*/ 128289 w 248423"/>
                <a:gd name="connsiteY1" fmla="*/ 522 h 244890"/>
                <a:gd name="connsiteX2" fmla="*/ 248423 w 248423"/>
                <a:gd name="connsiteY2" fmla="*/ 106249 h 244890"/>
                <a:gd name="connsiteX3" fmla="*/ 120150 w 248423"/>
                <a:gd name="connsiteY3" fmla="*/ 244534 h 244890"/>
                <a:gd name="connsiteX4" fmla="*/ 18 w 248423"/>
                <a:gd name="connsiteY4" fmla="*/ 141521 h 244890"/>
                <a:gd name="connsiteX0" fmla="*/ 18 w 248423"/>
                <a:gd name="connsiteY0" fmla="*/ 141521 h 244644"/>
                <a:gd name="connsiteX1" fmla="*/ 128289 w 248423"/>
                <a:gd name="connsiteY1" fmla="*/ 522 h 244644"/>
                <a:gd name="connsiteX2" fmla="*/ 248423 w 248423"/>
                <a:gd name="connsiteY2" fmla="*/ 106249 h 244644"/>
                <a:gd name="connsiteX3" fmla="*/ 120150 w 248423"/>
                <a:gd name="connsiteY3" fmla="*/ 244534 h 244644"/>
                <a:gd name="connsiteX4" fmla="*/ 18 w 248423"/>
                <a:gd name="connsiteY4" fmla="*/ 141521 h 244644"/>
                <a:gd name="connsiteX0" fmla="*/ 18 w 248423"/>
                <a:gd name="connsiteY0" fmla="*/ 141521 h 244678"/>
                <a:gd name="connsiteX1" fmla="*/ 128289 w 248423"/>
                <a:gd name="connsiteY1" fmla="*/ 522 h 244678"/>
                <a:gd name="connsiteX2" fmla="*/ 248423 w 248423"/>
                <a:gd name="connsiteY2" fmla="*/ 106249 h 244678"/>
                <a:gd name="connsiteX3" fmla="*/ 120150 w 248423"/>
                <a:gd name="connsiteY3" fmla="*/ 244534 h 244678"/>
                <a:gd name="connsiteX4" fmla="*/ 18 w 248423"/>
                <a:gd name="connsiteY4" fmla="*/ 141521 h 244678"/>
                <a:gd name="connsiteX0" fmla="*/ 114 w 248519"/>
                <a:gd name="connsiteY0" fmla="*/ 141521 h 244644"/>
                <a:gd name="connsiteX1" fmla="*/ 128385 w 248519"/>
                <a:gd name="connsiteY1" fmla="*/ 522 h 244644"/>
                <a:gd name="connsiteX2" fmla="*/ 248519 w 248519"/>
                <a:gd name="connsiteY2" fmla="*/ 106249 h 244644"/>
                <a:gd name="connsiteX3" fmla="*/ 109392 w 248519"/>
                <a:gd name="connsiteY3" fmla="*/ 244534 h 244644"/>
                <a:gd name="connsiteX4" fmla="*/ 114 w 248519"/>
                <a:gd name="connsiteY4" fmla="*/ 141521 h 24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519" h="244644">
                  <a:moveTo>
                    <a:pt x="114" y="141521"/>
                  </a:moveTo>
                  <a:cubicBezTo>
                    <a:pt x="3279" y="100852"/>
                    <a:pt x="78844" y="6401"/>
                    <a:pt x="128385" y="522"/>
                  </a:cubicBezTo>
                  <a:cubicBezTo>
                    <a:pt x="177926" y="-5357"/>
                    <a:pt x="248519" y="38867"/>
                    <a:pt x="248519" y="106249"/>
                  </a:cubicBezTo>
                  <a:cubicBezTo>
                    <a:pt x="248519" y="173631"/>
                    <a:pt x="158933" y="241368"/>
                    <a:pt x="109392" y="244534"/>
                  </a:cubicBezTo>
                  <a:cubicBezTo>
                    <a:pt x="59851" y="247700"/>
                    <a:pt x="-3051" y="182190"/>
                    <a:pt x="114" y="141521"/>
                  </a:cubicBezTo>
                  <a:close/>
                </a:path>
              </a:pathLst>
            </a:custGeom>
            <a:solidFill>
              <a:srgbClr val="FFCF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자유형: 도형 38">
              <a:extLst>
                <a:ext uri="{FF2B5EF4-FFF2-40B4-BE49-F238E27FC236}">
                  <a16:creationId xmlns:a16="http://schemas.microsoft.com/office/drawing/2014/main" id="{643A8133-6F28-42EF-95AC-98CCB1093D19}"/>
                </a:ext>
              </a:extLst>
            </p:cNvPr>
            <p:cNvSpPr/>
            <p:nvPr/>
          </p:nvSpPr>
          <p:spPr>
            <a:xfrm>
              <a:off x="5363768" y="4433618"/>
              <a:ext cx="201619" cy="189555"/>
            </a:xfrm>
            <a:custGeom>
              <a:avLst/>
              <a:gdLst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389"/>
                <a:gd name="connsiteY0" fmla="*/ 0 h 176368"/>
                <a:gd name="connsiteX1" fmla="*/ 160088 w 160389"/>
                <a:gd name="connsiteY1" fmla="*/ 100394 h 176368"/>
                <a:gd name="connsiteX2" fmla="*/ 0 w 160389"/>
                <a:gd name="connsiteY2" fmla="*/ 176368 h 176368"/>
                <a:gd name="connsiteX3" fmla="*/ 59694 w 160389"/>
                <a:gd name="connsiteY3" fmla="*/ 0 h 176368"/>
                <a:gd name="connsiteX0" fmla="*/ 88271 w 188966"/>
                <a:gd name="connsiteY0" fmla="*/ 0 h 176368"/>
                <a:gd name="connsiteX1" fmla="*/ 188665 w 188966"/>
                <a:gd name="connsiteY1" fmla="*/ 100394 h 176368"/>
                <a:gd name="connsiteX2" fmla="*/ 28577 w 188966"/>
                <a:gd name="connsiteY2" fmla="*/ 176368 h 176368"/>
                <a:gd name="connsiteX3" fmla="*/ 88271 w 188966"/>
                <a:gd name="connsiteY3" fmla="*/ 0 h 176368"/>
                <a:gd name="connsiteX0" fmla="*/ 88271 w 188966"/>
                <a:gd name="connsiteY0" fmla="*/ 0 h 215755"/>
                <a:gd name="connsiteX1" fmla="*/ 188665 w 188966"/>
                <a:gd name="connsiteY1" fmla="*/ 100394 h 215755"/>
                <a:gd name="connsiteX2" fmla="*/ 28577 w 188966"/>
                <a:gd name="connsiteY2" fmla="*/ 176368 h 215755"/>
                <a:gd name="connsiteX3" fmla="*/ 88271 w 188966"/>
                <a:gd name="connsiteY3" fmla="*/ 0 h 215755"/>
                <a:gd name="connsiteX0" fmla="*/ 102244 w 202939"/>
                <a:gd name="connsiteY0" fmla="*/ 0 h 195606"/>
                <a:gd name="connsiteX1" fmla="*/ 202638 w 202939"/>
                <a:gd name="connsiteY1" fmla="*/ 100394 h 195606"/>
                <a:gd name="connsiteX2" fmla="*/ 26270 w 202939"/>
                <a:gd name="connsiteY2" fmla="*/ 151948 h 195606"/>
                <a:gd name="connsiteX3" fmla="*/ 102244 w 202939"/>
                <a:gd name="connsiteY3" fmla="*/ 0 h 195606"/>
                <a:gd name="connsiteX0" fmla="*/ 102244 w 202939"/>
                <a:gd name="connsiteY0" fmla="*/ 0 h 185005"/>
                <a:gd name="connsiteX1" fmla="*/ 202638 w 202939"/>
                <a:gd name="connsiteY1" fmla="*/ 100394 h 185005"/>
                <a:gd name="connsiteX2" fmla="*/ 26270 w 202939"/>
                <a:gd name="connsiteY2" fmla="*/ 151948 h 185005"/>
                <a:gd name="connsiteX3" fmla="*/ 102244 w 202939"/>
                <a:gd name="connsiteY3" fmla="*/ 0 h 185005"/>
                <a:gd name="connsiteX0" fmla="*/ 97875 w 198570"/>
                <a:gd name="connsiteY0" fmla="*/ 0 h 185005"/>
                <a:gd name="connsiteX1" fmla="*/ 198269 w 198570"/>
                <a:gd name="connsiteY1" fmla="*/ 100394 h 185005"/>
                <a:gd name="connsiteX2" fmla="*/ 21901 w 198570"/>
                <a:gd name="connsiteY2" fmla="*/ 151948 h 185005"/>
                <a:gd name="connsiteX3" fmla="*/ 97875 w 198570"/>
                <a:gd name="connsiteY3" fmla="*/ 0 h 185005"/>
                <a:gd name="connsiteX0" fmla="*/ 102019 w 202714"/>
                <a:gd name="connsiteY0" fmla="*/ 0 h 185005"/>
                <a:gd name="connsiteX1" fmla="*/ 202413 w 202714"/>
                <a:gd name="connsiteY1" fmla="*/ 100394 h 185005"/>
                <a:gd name="connsiteX2" fmla="*/ 26045 w 202714"/>
                <a:gd name="connsiteY2" fmla="*/ 151948 h 185005"/>
                <a:gd name="connsiteX3" fmla="*/ 102019 w 202714"/>
                <a:gd name="connsiteY3" fmla="*/ 0 h 185005"/>
                <a:gd name="connsiteX0" fmla="*/ 102019 w 202714"/>
                <a:gd name="connsiteY0" fmla="*/ 0 h 190379"/>
                <a:gd name="connsiteX1" fmla="*/ 202413 w 202714"/>
                <a:gd name="connsiteY1" fmla="*/ 100394 h 190379"/>
                <a:gd name="connsiteX2" fmla="*/ 26045 w 202714"/>
                <a:gd name="connsiteY2" fmla="*/ 151948 h 190379"/>
                <a:gd name="connsiteX3" fmla="*/ 102019 w 202714"/>
                <a:gd name="connsiteY3" fmla="*/ 0 h 190379"/>
                <a:gd name="connsiteX0" fmla="*/ 102019 w 202714"/>
                <a:gd name="connsiteY0" fmla="*/ 0 h 183169"/>
                <a:gd name="connsiteX1" fmla="*/ 202413 w 202714"/>
                <a:gd name="connsiteY1" fmla="*/ 100394 h 183169"/>
                <a:gd name="connsiteX2" fmla="*/ 26045 w 202714"/>
                <a:gd name="connsiteY2" fmla="*/ 151948 h 183169"/>
                <a:gd name="connsiteX3" fmla="*/ 102019 w 202714"/>
                <a:gd name="connsiteY3" fmla="*/ 0 h 183169"/>
                <a:gd name="connsiteX0" fmla="*/ 98572 w 199267"/>
                <a:gd name="connsiteY0" fmla="*/ 0 h 183169"/>
                <a:gd name="connsiteX1" fmla="*/ 198966 w 199267"/>
                <a:gd name="connsiteY1" fmla="*/ 100394 h 183169"/>
                <a:gd name="connsiteX2" fmla="*/ 22598 w 199267"/>
                <a:gd name="connsiteY2" fmla="*/ 151948 h 183169"/>
                <a:gd name="connsiteX3" fmla="*/ 98572 w 199267"/>
                <a:gd name="connsiteY3" fmla="*/ 0 h 183169"/>
                <a:gd name="connsiteX0" fmla="*/ 98572 w 199267"/>
                <a:gd name="connsiteY0" fmla="*/ 0 h 189555"/>
                <a:gd name="connsiteX1" fmla="*/ 198966 w 199267"/>
                <a:gd name="connsiteY1" fmla="*/ 100394 h 189555"/>
                <a:gd name="connsiteX2" fmla="*/ 22598 w 199267"/>
                <a:gd name="connsiteY2" fmla="*/ 160089 h 189555"/>
                <a:gd name="connsiteX3" fmla="*/ 98572 w 199267"/>
                <a:gd name="connsiteY3" fmla="*/ 0 h 189555"/>
                <a:gd name="connsiteX0" fmla="*/ 99761 w 200456"/>
                <a:gd name="connsiteY0" fmla="*/ 0 h 189555"/>
                <a:gd name="connsiteX1" fmla="*/ 200155 w 200456"/>
                <a:gd name="connsiteY1" fmla="*/ 100394 h 189555"/>
                <a:gd name="connsiteX2" fmla="*/ 23787 w 200456"/>
                <a:gd name="connsiteY2" fmla="*/ 160089 h 189555"/>
                <a:gd name="connsiteX3" fmla="*/ 99761 w 200456"/>
                <a:gd name="connsiteY3" fmla="*/ 0 h 189555"/>
                <a:gd name="connsiteX0" fmla="*/ 100924 w 201619"/>
                <a:gd name="connsiteY0" fmla="*/ 0 h 189555"/>
                <a:gd name="connsiteX1" fmla="*/ 201318 w 201619"/>
                <a:gd name="connsiteY1" fmla="*/ 100394 h 189555"/>
                <a:gd name="connsiteX2" fmla="*/ 24950 w 201619"/>
                <a:gd name="connsiteY2" fmla="*/ 160089 h 189555"/>
                <a:gd name="connsiteX3" fmla="*/ 100924 w 201619"/>
                <a:gd name="connsiteY3" fmla="*/ 0 h 1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9" h="189555">
                  <a:moveTo>
                    <a:pt x="100924" y="0"/>
                  </a:moveTo>
                  <a:cubicBezTo>
                    <a:pt x="158810" y="19898"/>
                    <a:pt x="205840" y="61502"/>
                    <a:pt x="201318" y="100394"/>
                  </a:cubicBezTo>
                  <a:cubicBezTo>
                    <a:pt x="164235" y="155565"/>
                    <a:pt x="97307" y="232445"/>
                    <a:pt x="24950" y="160089"/>
                  </a:cubicBezTo>
                  <a:cubicBezTo>
                    <a:pt x="-41980" y="104013"/>
                    <a:pt x="40326" y="31655"/>
                    <a:pt x="100924" y="0"/>
                  </a:cubicBezTo>
                  <a:close/>
                </a:path>
              </a:pathLst>
            </a:custGeom>
            <a:solidFill>
              <a:srgbClr val="FFE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자유형: 도형 39">
              <a:extLst>
                <a:ext uri="{FF2B5EF4-FFF2-40B4-BE49-F238E27FC236}">
                  <a16:creationId xmlns:a16="http://schemas.microsoft.com/office/drawing/2014/main" id="{311EFB32-BB2A-4ACB-8C73-910373522F4B}"/>
                </a:ext>
              </a:extLst>
            </p:cNvPr>
            <p:cNvSpPr/>
            <p:nvPr/>
          </p:nvSpPr>
          <p:spPr>
            <a:xfrm>
              <a:off x="5613698" y="4540092"/>
              <a:ext cx="176737" cy="166162"/>
            </a:xfrm>
            <a:custGeom>
              <a:avLst/>
              <a:gdLst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389"/>
                <a:gd name="connsiteY0" fmla="*/ 0 h 176368"/>
                <a:gd name="connsiteX1" fmla="*/ 160088 w 160389"/>
                <a:gd name="connsiteY1" fmla="*/ 100394 h 176368"/>
                <a:gd name="connsiteX2" fmla="*/ 0 w 160389"/>
                <a:gd name="connsiteY2" fmla="*/ 176368 h 176368"/>
                <a:gd name="connsiteX3" fmla="*/ 59694 w 160389"/>
                <a:gd name="connsiteY3" fmla="*/ 0 h 176368"/>
                <a:gd name="connsiteX0" fmla="*/ 88271 w 188966"/>
                <a:gd name="connsiteY0" fmla="*/ 0 h 176368"/>
                <a:gd name="connsiteX1" fmla="*/ 188665 w 188966"/>
                <a:gd name="connsiteY1" fmla="*/ 100394 h 176368"/>
                <a:gd name="connsiteX2" fmla="*/ 28577 w 188966"/>
                <a:gd name="connsiteY2" fmla="*/ 176368 h 176368"/>
                <a:gd name="connsiteX3" fmla="*/ 88271 w 188966"/>
                <a:gd name="connsiteY3" fmla="*/ 0 h 176368"/>
                <a:gd name="connsiteX0" fmla="*/ 88271 w 188966"/>
                <a:gd name="connsiteY0" fmla="*/ 0 h 215755"/>
                <a:gd name="connsiteX1" fmla="*/ 188665 w 188966"/>
                <a:gd name="connsiteY1" fmla="*/ 100394 h 215755"/>
                <a:gd name="connsiteX2" fmla="*/ 28577 w 188966"/>
                <a:gd name="connsiteY2" fmla="*/ 176368 h 215755"/>
                <a:gd name="connsiteX3" fmla="*/ 88271 w 188966"/>
                <a:gd name="connsiteY3" fmla="*/ 0 h 215755"/>
                <a:gd name="connsiteX0" fmla="*/ 102244 w 202939"/>
                <a:gd name="connsiteY0" fmla="*/ 0 h 195606"/>
                <a:gd name="connsiteX1" fmla="*/ 202638 w 202939"/>
                <a:gd name="connsiteY1" fmla="*/ 100394 h 195606"/>
                <a:gd name="connsiteX2" fmla="*/ 26270 w 202939"/>
                <a:gd name="connsiteY2" fmla="*/ 151948 h 195606"/>
                <a:gd name="connsiteX3" fmla="*/ 102244 w 202939"/>
                <a:gd name="connsiteY3" fmla="*/ 0 h 195606"/>
                <a:gd name="connsiteX0" fmla="*/ 102244 w 202939"/>
                <a:gd name="connsiteY0" fmla="*/ 0 h 185005"/>
                <a:gd name="connsiteX1" fmla="*/ 202638 w 202939"/>
                <a:gd name="connsiteY1" fmla="*/ 100394 h 185005"/>
                <a:gd name="connsiteX2" fmla="*/ 26270 w 202939"/>
                <a:gd name="connsiteY2" fmla="*/ 151948 h 185005"/>
                <a:gd name="connsiteX3" fmla="*/ 102244 w 202939"/>
                <a:gd name="connsiteY3" fmla="*/ 0 h 185005"/>
                <a:gd name="connsiteX0" fmla="*/ 97875 w 198570"/>
                <a:gd name="connsiteY0" fmla="*/ 0 h 185005"/>
                <a:gd name="connsiteX1" fmla="*/ 198269 w 198570"/>
                <a:gd name="connsiteY1" fmla="*/ 100394 h 185005"/>
                <a:gd name="connsiteX2" fmla="*/ 21901 w 198570"/>
                <a:gd name="connsiteY2" fmla="*/ 151948 h 185005"/>
                <a:gd name="connsiteX3" fmla="*/ 97875 w 198570"/>
                <a:gd name="connsiteY3" fmla="*/ 0 h 185005"/>
                <a:gd name="connsiteX0" fmla="*/ 102019 w 202714"/>
                <a:gd name="connsiteY0" fmla="*/ 0 h 185005"/>
                <a:gd name="connsiteX1" fmla="*/ 202413 w 202714"/>
                <a:gd name="connsiteY1" fmla="*/ 100394 h 185005"/>
                <a:gd name="connsiteX2" fmla="*/ 26045 w 202714"/>
                <a:gd name="connsiteY2" fmla="*/ 151948 h 185005"/>
                <a:gd name="connsiteX3" fmla="*/ 102019 w 202714"/>
                <a:gd name="connsiteY3" fmla="*/ 0 h 185005"/>
                <a:gd name="connsiteX0" fmla="*/ 102019 w 202714"/>
                <a:gd name="connsiteY0" fmla="*/ 0 h 190379"/>
                <a:gd name="connsiteX1" fmla="*/ 202413 w 202714"/>
                <a:gd name="connsiteY1" fmla="*/ 100394 h 190379"/>
                <a:gd name="connsiteX2" fmla="*/ 26045 w 202714"/>
                <a:gd name="connsiteY2" fmla="*/ 151948 h 190379"/>
                <a:gd name="connsiteX3" fmla="*/ 102019 w 202714"/>
                <a:gd name="connsiteY3" fmla="*/ 0 h 190379"/>
                <a:gd name="connsiteX0" fmla="*/ 102019 w 202714"/>
                <a:gd name="connsiteY0" fmla="*/ 0 h 183169"/>
                <a:gd name="connsiteX1" fmla="*/ 202413 w 202714"/>
                <a:gd name="connsiteY1" fmla="*/ 100394 h 183169"/>
                <a:gd name="connsiteX2" fmla="*/ 26045 w 202714"/>
                <a:gd name="connsiteY2" fmla="*/ 151948 h 183169"/>
                <a:gd name="connsiteX3" fmla="*/ 102019 w 202714"/>
                <a:gd name="connsiteY3" fmla="*/ 0 h 183169"/>
                <a:gd name="connsiteX0" fmla="*/ 98572 w 199267"/>
                <a:gd name="connsiteY0" fmla="*/ 0 h 183169"/>
                <a:gd name="connsiteX1" fmla="*/ 198966 w 199267"/>
                <a:gd name="connsiteY1" fmla="*/ 100394 h 183169"/>
                <a:gd name="connsiteX2" fmla="*/ 22598 w 199267"/>
                <a:gd name="connsiteY2" fmla="*/ 151948 h 183169"/>
                <a:gd name="connsiteX3" fmla="*/ 98572 w 199267"/>
                <a:gd name="connsiteY3" fmla="*/ 0 h 183169"/>
                <a:gd name="connsiteX0" fmla="*/ 98572 w 199267"/>
                <a:gd name="connsiteY0" fmla="*/ 0 h 189555"/>
                <a:gd name="connsiteX1" fmla="*/ 198966 w 199267"/>
                <a:gd name="connsiteY1" fmla="*/ 100394 h 189555"/>
                <a:gd name="connsiteX2" fmla="*/ 22598 w 199267"/>
                <a:gd name="connsiteY2" fmla="*/ 160089 h 189555"/>
                <a:gd name="connsiteX3" fmla="*/ 98572 w 199267"/>
                <a:gd name="connsiteY3" fmla="*/ 0 h 189555"/>
                <a:gd name="connsiteX0" fmla="*/ 99761 w 200456"/>
                <a:gd name="connsiteY0" fmla="*/ 0 h 189555"/>
                <a:gd name="connsiteX1" fmla="*/ 200155 w 200456"/>
                <a:gd name="connsiteY1" fmla="*/ 100394 h 189555"/>
                <a:gd name="connsiteX2" fmla="*/ 23787 w 200456"/>
                <a:gd name="connsiteY2" fmla="*/ 160089 h 189555"/>
                <a:gd name="connsiteX3" fmla="*/ 99761 w 200456"/>
                <a:gd name="connsiteY3" fmla="*/ 0 h 189555"/>
                <a:gd name="connsiteX0" fmla="*/ 100924 w 201619"/>
                <a:gd name="connsiteY0" fmla="*/ 0 h 189555"/>
                <a:gd name="connsiteX1" fmla="*/ 201318 w 201619"/>
                <a:gd name="connsiteY1" fmla="*/ 100394 h 189555"/>
                <a:gd name="connsiteX2" fmla="*/ 24950 w 201619"/>
                <a:gd name="connsiteY2" fmla="*/ 160089 h 189555"/>
                <a:gd name="connsiteX3" fmla="*/ 100924 w 201619"/>
                <a:gd name="connsiteY3" fmla="*/ 0 h 1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9" h="189555">
                  <a:moveTo>
                    <a:pt x="100924" y="0"/>
                  </a:moveTo>
                  <a:cubicBezTo>
                    <a:pt x="158810" y="19898"/>
                    <a:pt x="205840" y="61502"/>
                    <a:pt x="201318" y="100394"/>
                  </a:cubicBezTo>
                  <a:cubicBezTo>
                    <a:pt x="164235" y="155565"/>
                    <a:pt x="97307" y="232445"/>
                    <a:pt x="24950" y="160089"/>
                  </a:cubicBezTo>
                  <a:cubicBezTo>
                    <a:pt x="-41980" y="104013"/>
                    <a:pt x="40326" y="31655"/>
                    <a:pt x="100924" y="0"/>
                  </a:cubicBezTo>
                  <a:close/>
                </a:path>
              </a:pathLst>
            </a:custGeom>
            <a:solidFill>
              <a:srgbClr val="FFE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자유형: 도형 40">
              <a:extLst>
                <a:ext uri="{FF2B5EF4-FFF2-40B4-BE49-F238E27FC236}">
                  <a16:creationId xmlns:a16="http://schemas.microsoft.com/office/drawing/2014/main" id="{B5FE2769-41CD-479A-A211-6490AA5C4A95}"/>
                </a:ext>
              </a:extLst>
            </p:cNvPr>
            <p:cNvSpPr/>
            <p:nvPr/>
          </p:nvSpPr>
          <p:spPr>
            <a:xfrm>
              <a:off x="5855115" y="4627148"/>
              <a:ext cx="146129" cy="137385"/>
            </a:xfrm>
            <a:custGeom>
              <a:avLst/>
              <a:gdLst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088"/>
                <a:gd name="connsiteY0" fmla="*/ 0 h 176368"/>
                <a:gd name="connsiteX1" fmla="*/ 160088 w 160088"/>
                <a:gd name="connsiteY1" fmla="*/ 100394 h 176368"/>
                <a:gd name="connsiteX2" fmla="*/ 0 w 160088"/>
                <a:gd name="connsiteY2" fmla="*/ 176368 h 176368"/>
                <a:gd name="connsiteX3" fmla="*/ 59694 w 160088"/>
                <a:gd name="connsiteY3" fmla="*/ 0 h 176368"/>
                <a:gd name="connsiteX0" fmla="*/ 59694 w 160389"/>
                <a:gd name="connsiteY0" fmla="*/ 0 h 176368"/>
                <a:gd name="connsiteX1" fmla="*/ 160088 w 160389"/>
                <a:gd name="connsiteY1" fmla="*/ 100394 h 176368"/>
                <a:gd name="connsiteX2" fmla="*/ 0 w 160389"/>
                <a:gd name="connsiteY2" fmla="*/ 176368 h 176368"/>
                <a:gd name="connsiteX3" fmla="*/ 59694 w 160389"/>
                <a:gd name="connsiteY3" fmla="*/ 0 h 176368"/>
                <a:gd name="connsiteX0" fmla="*/ 88271 w 188966"/>
                <a:gd name="connsiteY0" fmla="*/ 0 h 176368"/>
                <a:gd name="connsiteX1" fmla="*/ 188665 w 188966"/>
                <a:gd name="connsiteY1" fmla="*/ 100394 h 176368"/>
                <a:gd name="connsiteX2" fmla="*/ 28577 w 188966"/>
                <a:gd name="connsiteY2" fmla="*/ 176368 h 176368"/>
                <a:gd name="connsiteX3" fmla="*/ 88271 w 188966"/>
                <a:gd name="connsiteY3" fmla="*/ 0 h 176368"/>
                <a:gd name="connsiteX0" fmla="*/ 88271 w 188966"/>
                <a:gd name="connsiteY0" fmla="*/ 0 h 215755"/>
                <a:gd name="connsiteX1" fmla="*/ 188665 w 188966"/>
                <a:gd name="connsiteY1" fmla="*/ 100394 h 215755"/>
                <a:gd name="connsiteX2" fmla="*/ 28577 w 188966"/>
                <a:gd name="connsiteY2" fmla="*/ 176368 h 215755"/>
                <a:gd name="connsiteX3" fmla="*/ 88271 w 188966"/>
                <a:gd name="connsiteY3" fmla="*/ 0 h 215755"/>
                <a:gd name="connsiteX0" fmla="*/ 102244 w 202939"/>
                <a:gd name="connsiteY0" fmla="*/ 0 h 195606"/>
                <a:gd name="connsiteX1" fmla="*/ 202638 w 202939"/>
                <a:gd name="connsiteY1" fmla="*/ 100394 h 195606"/>
                <a:gd name="connsiteX2" fmla="*/ 26270 w 202939"/>
                <a:gd name="connsiteY2" fmla="*/ 151948 h 195606"/>
                <a:gd name="connsiteX3" fmla="*/ 102244 w 202939"/>
                <a:gd name="connsiteY3" fmla="*/ 0 h 195606"/>
                <a:gd name="connsiteX0" fmla="*/ 102244 w 202939"/>
                <a:gd name="connsiteY0" fmla="*/ 0 h 185005"/>
                <a:gd name="connsiteX1" fmla="*/ 202638 w 202939"/>
                <a:gd name="connsiteY1" fmla="*/ 100394 h 185005"/>
                <a:gd name="connsiteX2" fmla="*/ 26270 w 202939"/>
                <a:gd name="connsiteY2" fmla="*/ 151948 h 185005"/>
                <a:gd name="connsiteX3" fmla="*/ 102244 w 202939"/>
                <a:gd name="connsiteY3" fmla="*/ 0 h 185005"/>
                <a:gd name="connsiteX0" fmla="*/ 97875 w 198570"/>
                <a:gd name="connsiteY0" fmla="*/ 0 h 185005"/>
                <a:gd name="connsiteX1" fmla="*/ 198269 w 198570"/>
                <a:gd name="connsiteY1" fmla="*/ 100394 h 185005"/>
                <a:gd name="connsiteX2" fmla="*/ 21901 w 198570"/>
                <a:gd name="connsiteY2" fmla="*/ 151948 h 185005"/>
                <a:gd name="connsiteX3" fmla="*/ 97875 w 198570"/>
                <a:gd name="connsiteY3" fmla="*/ 0 h 185005"/>
                <a:gd name="connsiteX0" fmla="*/ 102019 w 202714"/>
                <a:gd name="connsiteY0" fmla="*/ 0 h 185005"/>
                <a:gd name="connsiteX1" fmla="*/ 202413 w 202714"/>
                <a:gd name="connsiteY1" fmla="*/ 100394 h 185005"/>
                <a:gd name="connsiteX2" fmla="*/ 26045 w 202714"/>
                <a:gd name="connsiteY2" fmla="*/ 151948 h 185005"/>
                <a:gd name="connsiteX3" fmla="*/ 102019 w 202714"/>
                <a:gd name="connsiteY3" fmla="*/ 0 h 185005"/>
                <a:gd name="connsiteX0" fmla="*/ 102019 w 202714"/>
                <a:gd name="connsiteY0" fmla="*/ 0 h 190379"/>
                <a:gd name="connsiteX1" fmla="*/ 202413 w 202714"/>
                <a:gd name="connsiteY1" fmla="*/ 100394 h 190379"/>
                <a:gd name="connsiteX2" fmla="*/ 26045 w 202714"/>
                <a:gd name="connsiteY2" fmla="*/ 151948 h 190379"/>
                <a:gd name="connsiteX3" fmla="*/ 102019 w 202714"/>
                <a:gd name="connsiteY3" fmla="*/ 0 h 190379"/>
                <a:gd name="connsiteX0" fmla="*/ 102019 w 202714"/>
                <a:gd name="connsiteY0" fmla="*/ 0 h 183169"/>
                <a:gd name="connsiteX1" fmla="*/ 202413 w 202714"/>
                <a:gd name="connsiteY1" fmla="*/ 100394 h 183169"/>
                <a:gd name="connsiteX2" fmla="*/ 26045 w 202714"/>
                <a:gd name="connsiteY2" fmla="*/ 151948 h 183169"/>
                <a:gd name="connsiteX3" fmla="*/ 102019 w 202714"/>
                <a:gd name="connsiteY3" fmla="*/ 0 h 183169"/>
                <a:gd name="connsiteX0" fmla="*/ 98572 w 199267"/>
                <a:gd name="connsiteY0" fmla="*/ 0 h 183169"/>
                <a:gd name="connsiteX1" fmla="*/ 198966 w 199267"/>
                <a:gd name="connsiteY1" fmla="*/ 100394 h 183169"/>
                <a:gd name="connsiteX2" fmla="*/ 22598 w 199267"/>
                <a:gd name="connsiteY2" fmla="*/ 151948 h 183169"/>
                <a:gd name="connsiteX3" fmla="*/ 98572 w 199267"/>
                <a:gd name="connsiteY3" fmla="*/ 0 h 183169"/>
                <a:gd name="connsiteX0" fmla="*/ 98572 w 199267"/>
                <a:gd name="connsiteY0" fmla="*/ 0 h 189555"/>
                <a:gd name="connsiteX1" fmla="*/ 198966 w 199267"/>
                <a:gd name="connsiteY1" fmla="*/ 100394 h 189555"/>
                <a:gd name="connsiteX2" fmla="*/ 22598 w 199267"/>
                <a:gd name="connsiteY2" fmla="*/ 160089 h 189555"/>
                <a:gd name="connsiteX3" fmla="*/ 98572 w 199267"/>
                <a:gd name="connsiteY3" fmla="*/ 0 h 189555"/>
                <a:gd name="connsiteX0" fmla="*/ 99761 w 200456"/>
                <a:gd name="connsiteY0" fmla="*/ 0 h 189555"/>
                <a:gd name="connsiteX1" fmla="*/ 200155 w 200456"/>
                <a:gd name="connsiteY1" fmla="*/ 100394 h 189555"/>
                <a:gd name="connsiteX2" fmla="*/ 23787 w 200456"/>
                <a:gd name="connsiteY2" fmla="*/ 160089 h 189555"/>
                <a:gd name="connsiteX3" fmla="*/ 99761 w 200456"/>
                <a:gd name="connsiteY3" fmla="*/ 0 h 189555"/>
                <a:gd name="connsiteX0" fmla="*/ 100924 w 201619"/>
                <a:gd name="connsiteY0" fmla="*/ 0 h 189555"/>
                <a:gd name="connsiteX1" fmla="*/ 201318 w 201619"/>
                <a:gd name="connsiteY1" fmla="*/ 100394 h 189555"/>
                <a:gd name="connsiteX2" fmla="*/ 24950 w 201619"/>
                <a:gd name="connsiteY2" fmla="*/ 160089 h 189555"/>
                <a:gd name="connsiteX3" fmla="*/ 100924 w 201619"/>
                <a:gd name="connsiteY3" fmla="*/ 0 h 1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19" h="189555">
                  <a:moveTo>
                    <a:pt x="100924" y="0"/>
                  </a:moveTo>
                  <a:cubicBezTo>
                    <a:pt x="158810" y="19898"/>
                    <a:pt x="205840" y="61502"/>
                    <a:pt x="201318" y="100394"/>
                  </a:cubicBezTo>
                  <a:cubicBezTo>
                    <a:pt x="164235" y="155565"/>
                    <a:pt x="97307" y="232445"/>
                    <a:pt x="24950" y="160089"/>
                  </a:cubicBezTo>
                  <a:cubicBezTo>
                    <a:pt x="-41980" y="104013"/>
                    <a:pt x="40326" y="31655"/>
                    <a:pt x="100924" y="0"/>
                  </a:cubicBezTo>
                  <a:close/>
                </a:path>
              </a:pathLst>
            </a:custGeom>
            <a:solidFill>
              <a:srgbClr val="FFE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85ABCA-37AA-4321-8C6E-BE98195EC576}"/>
              </a:ext>
            </a:extLst>
          </p:cNvPr>
          <p:cNvGrpSpPr/>
          <p:nvPr/>
        </p:nvGrpSpPr>
        <p:grpSpPr>
          <a:xfrm>
            <a:off x="7372515" y="5410390"/>
            <a:ext cx="4062015" cy="738664"/>
            <a:chOff x="3017859" y="4283314"/>
            <a:chExt cx="2579765" cy="7386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408513-3C1D-44C9-A3E5-EB326BA8735D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8BD7A6-F133-430B-B574-13E13EE393E6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E3E2609-FB7F-4B12-A633-6C324BF6A267}"/>
              </a:ext>
            </a:extLst>
          </p:cNvPr>
          <p:cNvGrpSpPr/>
          <p:nvPr/>
        </p:nvGrpSpPr>
        <p:grpSpPr>
          <a:xfrm>
            <a:off x="7372515" y="1701803"/>
            <a:ext cx="4062015" cy="738664"/>
            <a:chOff x="3017859" y="4283314"/>
            <a:chExt cx="2579765" cy="7386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98B93A-C183-4B5F-B75B-FB88B6ECAB7C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997AA-366C-4002-B0FD-967BCBDAA30B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5B14C-3F38-4F1D-BC5E-C69AE1B9CC5C}"/>
              </a:ext>
            </a:extLst>
          </p:cNvPr>
          <p:cNvGrpSpPr/>
          <p:nvPr/>
        </p:nvGrpSpPr>
        <p:grpSpPr>
          <a:xfrm>
            <a:off x="7372515" y="2628950"/>
            <a:ext cx="4062015" cy="738664"/>
            <a:chOff x="3017859" y="4283314"/>
            <a:chExt cx="2579765" cy="738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433DAF-70F1-4136-928E-044C6FF8095A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6F8D38-7FD5-4BE0-A721-AC08C2DD8477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4804BB-0AC7-4E62-9CBD-B1322545A321}"/>
              </a:ext>
            </a:extLst>
          </p:cNvPr>
          <p:cNvGrpSpPr/>
          <p:nvPr/>
        </p:nvGrpSpPr>
        <p:grpSpPr>
          <a:xfrm>
            <a:off x="7372515" y="3556096"/>
            <a:ext cx="4062015" cy="738664"/>
            <a:chOff x="3017859" y="4283314"/>
            <a:chExt cx="2579765" cy="738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E64338-2684-444D-85D9-0F2156D0000A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588822-45AB-4622-AF4F-570975288B57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CA1505-C2A6-4CA9-A150-FB0C6EBD1E73}"/>
              </a:ext>
            </a:extLst>
          </p:cNvPr>
          <p:cNvGrpSpPr/>
          <p:nvPr/>
        </p:nvGrpSpPr>
        <p:grpSpPr>
          <a:xfrm>
            <a:off x="7372515" y="4483243"/>
            <a:ext cx="4062015" cy="738664"/>
            <a:chOff x="3017859" y="4283314"/>
            <a:chExt cx="2579765" cy="7386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DE5761-6CC2-4089-ABDC-C125702CADBF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C5B027-B0BD-4582-8C4E-247E8F8D8229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125DDF-54C0-44F1-9312-CC567147E6D6}"/>
              </a:ext>
            </a:extLst>
          </p:cNvPr>
          <p:cNvGrpSpPr/>
          <p:nvPr/>
        </p:nvGrpSpPr>
        <p:grpSpPr>
          <a:xfrm rot="10800000" flipH="1">
            <a:off x="610098" y="2848602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F344A5-D92C-4603-A473-E966BA62A68D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D9F7C8-DFDE-4FE7-9999-7B888487F58A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964D23-0A44-4C3A-8202-130EAAE36554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F42F8BA-36EB-4CDA-9C34-2FBFA3D0D547}"/>
              </a:ext>
            </a:extLst>
          </p:cNvPr>
          <p:cNvSpPr/>
          <p:nvPr/>
        </p:nvSpPr>
        <p:spPr>
          <a:xfrm>
            <a:off x="6656598" y="4549699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270141-EAEF-4DB8-BE02-068A9E67E9FC}"/>
              </a:ext>
            </a:extLst>
          </p:cNvPr>
          <p:cNvSpPr/>
          <p:nvPr/>
        </p:nvSpPr>
        <p:spPr>
          <a:xfrm>
            <a:off x="6656598" y="3626846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337CC-A763-4D05-9509-C4A9D2828580}"/>
              </a:ext>
            </a:extLst>
          </p:cNvPr>
          <p:cNvSpPr/>
          <p:nvPr/>
        </p:nvSpPr>
        <p:spPr>
          <a:xfrm>
            <a:off x="6656598" y="2703994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3BE05377-4603-403A-A13B-77D1DF41A42C}"/>
              </a:ext>
            </a:extLst>
          </p:cNvPr>
          <p:cNvSpPr/>
          <p:nvPr/>
        </p:nvSpPr>
        <p:spPr>
          <a:xfrm rot="10800000">
            <a:off x="3615054" y="3654339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20DF86-2CE8-449A-9346-3AA4C54078C2}"/>
              </a:ext>
            </a:extLst>
          </p:cNvPr>
          <p:cNvSpPr/>
          <p:nvPr/>
        </p:nvSpPr>
        <p:spPr>
          <a:xfrm>
            <a:off x="6656598" y="5472554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D4AE32-2565-486C-BF53-0B038014A932}"/>
              </a:ext>
            </a:extLst>
          </p:cNvPr>
          <p:cNvSpPr/>
          <p:nvPr/>
        </p:nvSpPr>
        <p:spPr>
          <a:xfrm>
            <a:off x="6656598" y="1781141"/>
            <a:ext cx="594864" cy="59486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Down Arrow 1">
            <a:extLst>
              <a:ext uri="{FF2B5EF4-FFF2-40B4-BE49-F238E27FC236}">
                <a16:creationId xmlns:a16="http://schemas.microsoft.com/office/drawing/2014/main" id="{3766BDF5-EFD6-495F-B0D3-3C1954E30463}"/>
              </a:ext>
            </a:extLst>
          </p:cNvPr>
          <p:cNvSpPr/>
          <p:nvPr/>
        </p:nvSpPr>
        <p:spPr>
          <a:xfrm rot="10800000" flipH="1">
            <a:off x="6766719" y="5560009"/>
            <a:ext cx="373963" cy="41996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9" name="Donut 15">
            <a:extLst>
              <a:ext uri="{FF2B5EF4-FFF2-40B4-BE49-F238E27FC236}">
                <a16:creationId xmlns:a16="http://schemas.microsoft.com/office/drawing/2014/main" id="{3DF46610-DACB-4655-9E27-6303C15CF9D1}"/>
              </a:ext>
            </a:extLst>
          </p:cNvPr>
          <p:cNvSpPr/>
          <p:nvPr/>
        </p:nvSpPr>
        <p:spPr>
          <a:xfrm>
            <a:off x="6781332" y="1905484"/>
            <a:ext cx="344733" cy="34618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D883F40A-F0E2-4360-B804-5E0397A9798F}"/>
              </a:ext>
            </a:extLst>
          </p:cNvPr>
          <p:cNvSpPr>
            <a:spLocks noChangeAspect="1"/>
          </p:cNvSpPr>
          <p:nvPr/>
        </p:nvSpPr>
        <p:spPr>
          <a:xfrm>
            <a:off x="6784782" y="4645996"/>
            <a:ext cx="352355" cy="351677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24">
            <a:extLst>
              <a:ext uri="{FF2B5EF4-FFF2-40B4-BE49-F238E27FC236}">
                <a16:creationId xmlns:a16="http://schemas.microsoft.com/office/drawing/2014/main" id="{77F18C11-B6DB-430E-8122-3CB9C2348FF3}"/>
              </a:ext>
            </a:extLst>
          </p:cNvPr>
          <p:cNvSpPr>
            <a:spLocks noChangeAspect="1"/>
          </p:cNvSpPr>
          <p:nvPr/>
        </p:nvSpPr>
        <p:spPr>
          <a:xfrm>
            <a:off x="6788799" y="3793801"/>
            <a:ext cx="337264" cy="260957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Freeform 35">
            <a:extLst>
              <a:ext uri="{FF2B5EF4-FFF2-40B4-BE49-F238E27FC236}">
                <a16:creationId xmlns:a16="http://schemas.microsoft.com/office/drawing/2014/main" id="{DCC16741-899C-4C47-8E8F-45E9E56D2107}"/>
              </a:ext>
            </a:extLst>
          </p:cNvPr>
          <p:cNvSpPr>
            <a:spLocks noChangeAspect="1"/>
          </p:cNvSpPr>
          <p:nvPr/>
        </p:nvSpPr>
        <p:spPr>
          <a:xfrm rot="8580000">
            <a:off x="6788325" y="2836159"/>
            <a:ext cx="331419" cy="330536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4459F8-5881-4DEB-8A81-B89DA92F1CB7}"/>
              </a:ext>
            </a:extLst>
          </p:cNvPr>
          <p:cNvSpPr/>
          <p:nvPr/>
        </p:nvSpPr>
        <p:spPr>
          <a:xfrm>
            <a:off x="4488662" y="3741945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9C4E87-AE40-4F8D-B76D-0F3FE3C5E753}"/>
              </a:ext>
            </a:extLst>
          </p:cNvPr>
          <p:cNvSpPr/>
          <p:nvPr/>
        </p:nvSpPr>
        <p:spPr>
          <a:xfrm>
            <a:off x="4488662" y="3819197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EBC72B-82D4-4B5A-9E29-9A6C7DF9679D}"/>
              </a:ext>
            </a:extLst>
          </p:cNvPr>
          <p:cNvSpPr/>
          <p:nvPr/>
        </p:nvSpPr>
        <p:spPr>
          <a:xfrm>
            <a:off x="4488662" y="3896449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5405A9-7AFD-4CD6-895B-4CC9E600198B}"/>
              </a:ext>
            </a:extLst>
          </p:cNvPr>
          <p:cNvSpPr/>
          <p:nvPr/>
        </p:nvSpPr>
        <p:spPr>
          <a:xfrm>
            <a:off x="4488662" y="3973701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8A8935-BBBB-4065-80B9-2A9DD8DE3D40}"/>
              </a:ext>
            </a:extLst>
          </p:cNvPr>
          <p:cNvSpPr/>
          <p:nvPr/>
        </p:nvSpPr>
        <p:spPr>
          <a:xfrm>
            <a:off x="4488662" y="4050952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3B169F-B6F7-48B5-B5C3-3FAAAF1B142C}"/>
              </a:ext>
            </a:extLst>
          </p:cNvPr>
          <p:cNvGrpSpPr/>
          <p:nvPr/>
        </p:nvGrpSpPr>
        <p:grpSpPr>
          <a:xfrm>
            <a:off x="1673863" y="3262299"/>
            <a:ext cx="3404656" cy="1346565"/>
            <a:chOff x="903886" y="3331350"/>
            <a:chExt cx="3297058" cy="1304009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61085DFF-D2A6-4757-BC9C-B6911BE3148F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C5EDA7E-EAC2-42DC-BA31-82F98D89F64F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3DD0C1A1-1C2E-4ABE-8BA7-25BE1B74C75A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FAA098A8-6698-44B6-8D31-46D25DF7D96F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FF4B2DD-ACCF-4187-A0B1-2C8698891D41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45" name="Trapezoid 33">
                  <a:extLst>
                    <a:ext uri="{FF2B5EF4-FFF2-40B4-BE49-F238E27FC236}">
                      <a16:creationId xmlns:a16="http://schemas.microsoft.com/office/drawing/2014/main" id="{8F03E05A-CFBC-4422-8C99-19A95C4DDBD0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id="{4211E5DD-CA5C-4F4B-9DE5-AD3F17D00AC0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7" name="Trapezoid 37">
                  <a:extLst>
                    <a:ext uri="{FF2B5EF4-FFF2-40B4-BE49-F238E27FC236}">
                      <a16:creationId xmlns:a16="http://schemas.microsoft.com/office/drawing/2014/main" id="{78B7AA01-3133-49A1-9E4E-2400AFB045CD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939CEFD3-3525-43BA-AE9D-63D482D72FEB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id="{643D6B73-DCC6-4A78-BDBC-0C65DE1E5B09}"/>
              </a:ext>
            </a:extLst>
          </p:cNvPr>
          <p:cNvSpPr/>
          <p:nvPr/>
        </p:nvSpPr>
        <p:spPr>
          <a:xfrm>
            <a:off x="5453688" y="1781144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7802457-5DD1-4216-8401-316524397E6E}"/>
              </a:ext>
            </a:extLst>
          </p:cNvPr>
          <p:cNvSpPr/>
          <p:nvPr/>
        </p:nvSpPr>
        <p:spPr>
          <a:xfrm>
            <a:off x="5453785" y="2703994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C68CD52-4B81-4454-BCA7-8BFFCA054C31}"/>
              </a:ext>
            </a:extLst>
          </p:cNvPr>
          <p:cNvSpPr/>
          <p:nvPr/>
        </p:nvSpPr>
        <p:spPr>
          <a:xfrm>
            <a:off x="5453727" y="3626724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AD71E514-6F35-43AD-8232-E968ACC620EA}"/>
              </a:ext>
            </a:extLst>
          </p:cNvPr>
          <p:cNvSpPr/>
          <p:nvPr/>
        </p:nvSpPr>
        <p:spPr>
          <a:xfrm flipV="1">
            <a:off x="5455871" y="4050099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2CAE076D-7406-4897-B4DC-790DECC79ACC}"/>
              </a:ext>
            </a:extLst>
          </p:cNvPr>
          <p:cNvSpPr/>
          <p:nvPr/>
        </p:nvSpPr>
        <p:spPr>
          <a:xfrm flipV="1">
            <a:off x="5453785" y="3973701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3">
            <a:extLst>
              <a:ext uri="{FF2B5EF4-FFF2-40B4-BE49-F238E27FC236}">
                <a16:creationId xmlns:a16="http://schemas.microsoft.com/office/drawing/2014/main" id="{3B79C4F1-6B5C-48D0-BD8F-CB688162E9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2" t="9829" r="15009" b="820"/>
          <a:stretch/>
        </p:blipFill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48212-1ABC-4E04-B750-22DFEB4B0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A17E4F-37CF-48F0-B72E-1E7B19771DAE}"/>
              </a:ext>
            </a:extLst>
          </p:cNvPr>
          <p:cNvSpPr txBox="1"/>
          <p:nvPr/>
        </p:nvSpPr>
        <p:spPr>
          <a:xfrm>
            <a:off x="4763082" y="2070008"/>
            <a:ext cx="620101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28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w</a:t>
            </a:r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ith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llppt.com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직사각형 16">
            <a:extLst>
              <a:ext uri="{FF2B5EF4-FFF2-40B4-BE49-F238E27FC236}">
                <a16:creationId xmlns:a16="http://schemas.microsoft.com/office/drawing/2014/main" id="{F500E50E-0ED7-4499-888E-8E26EA8786A9}"/>
              </a:ext>
            </a:extLst>
          </p:cNvPr>
          <p:cNvSpPr/>
          <p:nvPr/>
        </p:nvSpPr>
        <p:spPr>
          <a:xfrm>
            <a:off x="5053395" y="3291703"/>
            <a:ext cx="56203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2D363-4DAE-4917-87E3-404D0A0B9E54}"/>
              </a:ext>
            </a:extLst>
          </p:cNvPr>
          <p:cNvSpPr txBox="1"/>
          <p:nvPr/>
        </p:nvSpPr>
        <p:spPr>
          <a:xfrm>
            <a:off x="8759770" y="5424503"/>
            <a:ext cx="2412762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4C6D71-42BF-43DE-9F37-8B49FF1B25F9}"/>
              </a:ext>
            </a:extLst>
          </p:cNvPr>
          <p:cNvSpPr txBox="1"/>
          <p:nvPr/>
        </p:nvSpPr>
        <p:spPr>
          <a:xfrm>
            <a:off x="5159908" y="4341307"/>
            <a:ext cx="56203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 Layout</a:t>
            </a:r>
          </a:p>
          <a:p>
            <a:pPr algn="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64CB9F-863F-4A7D-A278-8B303E619C23}"/>
              </a:ext>
            </a:extLst>
          </p:cNvPr>
          <p:cNvSpPr txBox="1"/>
          <p:nvPr/>
        </p:nvSpPr>
        <p:spPr>
          <a:xfrm rot="21033012">
            <a:off x="1479656" y="4737788"/>
            <a:ext cx="26444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w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ith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A</a:t>
            </a:r>
            <a:r>
              <a:rPr lang="en-US" altLang="ko-KR" sz="2000" dirty="0">
                <a:solidFill>
                  <a:schemeClr val="accent2"/>
                </a:solidFill>
                <a:cs typeface="Arial" pitchFamily="34" charset="0"/>
              </a:rPr>
              <a:t>llppt.com</a:t>
            </a:r>
            <a:endParaRPr lang="ko-KR" altLang="en-US" sz="20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44C7D3-5B01-4FA0-B7B5-F585797FD4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56">
            <a:extLst>
              <a:ext uri="{FF2B5EF4-FFF2-40B4-BE49-F238E27FC236}">
                <a16:creationId xmlns:a16="http://schemas.microsoft.com/office/drawing/2014/main" id="{53A42C63-F353-41C2-831B-E6BFF05A7218}"/>
              </a:ext>
            </a:extLst>
          </p:cNvPr>
          <p:cNvSpPr/>
          <p:nvPr/>
        </p:nvSpPr>
        <p:spPr>
          <a:xfrm>
            <a:off x="4388769" y="1794871"/>
            <a:ext cx="2484002" cy="3216063"/>
          </a:xfrm>
          <a:custGeom>
            <a:avLst/>
            <a:gdLst/>
            <a:ahLst/>
            <a:cxnLst/>
            <a:rect l="l" t="t" r="r" b="b"/>
            <a:pathLst>
              <a:path w="2484001" h="3216063">
                <a:moveTo>
                  <a:pt x="214881" y="2675904"/>
                </a:moveTo>
                <a:cubicBezTo>
                  <a:pt x="161809" y="2675904"/>
                  <a:pt x="118785" y="2718928"/>
                  <a:pt x="118785" y="2772000"/>
                </a:cubicBezTo>
                <a:cubicBezTo>
                  <a:pt x="118785" y="2825072"/>
                  <a:pt x="161809" y="2868096"/>
                  <a:pt x="214881" y="2868096"/>
                </a:cubicBezTo>
                <a:cubicBezTo>
                  <a:pt x="267953" y="2868096"/>
                  <a:pt x="310977" y="2825072"/>
                  <a:pt x="310977" y="2772000"/>
                </a:cubicBezTo>
                <a:cubicBezTo>
                  <a:pt x="310977" y="2718928"/>
                  <a:pt x="267953" y="2675904"/>
                  <a:pt x="214881" y="2675904"/>
                </a:cubicBezTo>
                <a:close/>
                <a:moveTo>
                  <a:pt x="214881" y="2257909"/>
                </a:moveTo>
                <a:cubicBezTo>
                  <a:pt x="161809" y="2257909"/>
                  <a:pt x="118785" y="2300933"/>
                  <a:pt x="118785" y="2354005"/>
                </a:cubicBezTo>
                <a:cubicBezTo>
                  <a:pt x="118785" y="2407077"/>
                  <a:pt x="161809" y="2450101"/>
                  <a:pt x="214881" y="2450101"/>
                </a:cubicBezTo>
                <a:cubicBezTo>
                  <a:pt x="267953" y="2450101"/>
                  <a:pt x="310977" y="2407077"/>
                  <a:pt x="310977" y="2354005"/>
                </a:cubicBezTo>
                <a:cubicBezTo>
                  <a:pt x="310977" y="2300933"/>
                  <a:pt x="267953" y="2257909"/>
                  <a:pt x="214881" y="2257909"/>
                </a:cubicBezTo>
                <a:close/>
                <a:moveTo>
                  <a:pt x="214881" y="1839914"/>
                </a:moveTo>
                <a:cubicBezTo>
                  <a:pt x="161809" y="1839914"/>
                  <a:pt x="118785" y="1882938"/>
                  <a:pt x="118785" y="1936010"/>
                </a:cubicBezTo>
                <a:cubicBezTo>
                  <a:pt x="118785" y="1989082"/>
                  <a:pt x="161809" y="2032106"/>
                  <a:pt x="214881" y="2032106"/>
                </a:cubicBezTo>
                <a:cubicBezTo>
                  <a:pt x="267953" y="2032106"/>
                  <a:pt x="310977" y="1989082"/>
                  <a:pt x="310977" y="1936010"/>
                </a:cubicBezTo>
                <a:cubicBezTo>
                  <a:pt x="310977" y="1882938"/>
                  <a:pt x="267953" y="1839914"/>
                  <a:pt x="214881" y="1839914"/>
                </a:cubicBezTo>
                <a:close/>
                <a:moveTo>
                  <a:pt x="214881" y="1421919"/>
                </a:moveTo>
                <a:cubicBezTo>
                  <a:pt x="161809" y="1421919"/>
                  <a:pt x="118785" y="1464943"/>
                  <a:pt x="118785" y="1518015"/>
                </a:cubicBezTo>
                <a:cubicBezTo>
                  <a:pt x="118785" y="1571087"/>
                  <a:pt x="161809" y="1614111"/>
                  <a:pt x="214881" y="1614111"/>
                </a:cubicBezTo>
                <a:cubicBezTo>
                  <a:pt x="267953" y="1614111"/>
                  <a:pt x="310977" y="1571087"/>
                  <a:pt x="310977" y="1518015"/>
                </a:cubicBezTo>
                <a:cubicBezTo>
                  <a:pt x="310977" y="1464943"/>
                  <a:pt x="267953" y="1421919"/>
                  <a:pt x="214881" y="1421919"/>
                </a:cubicBezTo>
                <a:close/>
                <a:moveTo>
                  <a:pt x="214881" y="1003924"/>
                </a:moveTo>
                <a:cubicBezTo>
                  <a:pt x="161809" y="1003924"/>
                  <a:pt x="118785" y="1046948"/>
                  <a:pt x="118785" y="1100020"/>
                </a:cubicBezTo>
                <a:cubicBezTo>
                  <a:pt x="118785" y="1153092"/>
                  <a:pt x="161809" y="1196116"/>
                  <a:pt x="214881" y="1196116"/>
                </a:cubicBezTo>
                <a:cubicBezTo>
                  <a:pt x="267953" y="1196116"/>
                  <a:pt x="310977" y="1153092"/>
                  <a:pt x="310977" y="1100020"/>
                </a:cubicBezTo>
                <a:cubicBezTo>
                  <a:pt x="310977" y="1046948"/>
                  <a:pt x="267953" y="1003924"/>
                  <a:pt x="214881" y="1003924"/>
                </a:cubicBezTo>
                <a:close/>
                <a:moveTo>
                  <a:pt x="214881" y="585929"/>
                </a:moveTo>
                <a:cubicBezTo>
                  <a:pt x="161809" y="585929"/>
                  <a:pt x="118785" y="628953"/>
                  <a:pt x="118785" y="682025"/>
                </a:cubicBezTo>
                <a:cubicBezTo>
                  <a:pt x="118785" y="735097"/>
                  <a:pt x="161809" y="778121"/>
                  <a:pt x="214881" y="778121"/>
                </a:cubicBezTo>
                <a:cubicBezTo>
                  <a:pt x="267953" y="778121"/>
                  <a:pt x="310977" y="735097"/>
                  <a:pt x="310977" y="682025"/>
                </a:cubicBezTo>
                <a:cubicBezTo>
                  <a:pt x="310977" y="628953"/>
                  <a:pt x="267953" y="585929"/>
                  <a:pt x="214881" y="585929"/>
                </a:cubicBezTo>
                <a:close/>
                <a:moveTo>
                  <a:pt x="214881" y="167934"/>
                </a:moveTo>
                <a:cubicBezTo>
                  <a:pt x="161809" y="167934"/>
                  <a:pt x="118785" y="210958"/>
                  <a:pt x="118785" y="264030"/>
                </a:cubicBezTo>
                <a:cubicBezTo>
                  <a:pt x="118785" y="317102"/>
                  <a:pt x="161809" y="360126"/>
                  <a:pt x="214881" y="360126"/>
                </a:cubicBezTo>
                <a:cubicBezTo>
                  <a:pt x="267953" y="360126"/>
                  <a:pt x="310977" y="317102"/>
                  <a:pt x="310977" y="264030"/>
                </a:cubicBezTo>
                <a:cubicBezTo>
                  <a:pt x="310977" y="210958"/>
                  <a:pt x="267953" y="167934"/>
                  <a:pt x="214881" y="167934"/>
                </a:cubicBezTo>
                <a:close/>
                <a:moveTo>
                  <a:pt x="0" y="0"/>
                </a:moveTo>
                <a:lnTo>
                  <a:pt x="2484001" y="0"/>
                </a:lnTo>
                <a:lnTo>
                  <a:pt x="2484001" y="232022"/>
                </a:lnTo>
                <a:lnTo>
                  <a:pt x="2484001" y="500040"/>
                </a:lnTo>
                <a:lnTo>
                  <a:pt x="2484001" y="732062"/>
                </a:lnTo>
                <a:lnTo>
                  <a:pt x="0" y="3216063"/>
                </a:lnTo>
                <a:lnTo>
                  <a:pt x="0" y="2984041"/>
                </a:lnTo>
                <a:lnTo>
                  <a:pt x="0" y="2320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7CF4FD-57BB-4BDA-BB41-137DA1670873}"/>
              </a:ext>
            </a:extLst>
          </p:cNvPr>
          <p:cNvGrpSpPr/>
          <p:nvPr/>
        </p:nvGrpSpPr>
        <p:grpSpPr>
          <a:xfrm>
            <a:off x="1521177" y="3921537"/>
            <a:ext cx="6690809" cy="2520675"/>
            <a:chOff x="1521177" y="3921537"/>
            <a:chExt cx="6690809" cy="2520675"/>
          </a:xfrm>
        </p:grpSpPr>
        <p:sp>
          <p:nvSpPr>
            <p:cNvPr id="5" name="Freeform 55">
              <a:extLst>
                <a:ext uri="{FF2B5EF4-FFF2-40B4-BE49-F238E27FC236}">
                  <a16:creationId xmlns:a16="http://schemas.microsoft.com/office/drawing/2014/main" id="{6E9F503C-C7DB-412B-82CB-07B014941892}"/>
                </a:ext>
              </a:extLst>
            </p:cNvPr>
            <p:cNvSpPr/>
            <p:nvPr/>
          </p:nvSpPr>
          <p:spPr>
            <a:xfrm flipH="1">
              <a:off x="1521177" y="6023586"/>
              <a:ext cx="2595307" cy="418626"/>
            </a:xfrm>
            <a:custGeom>
              <a:avLst/>
              <a:gdLst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123825 w 4124325"/>
                <a:gd name="connsiteY3" fmla="*/ 19050 h 838200"/>
                <a:gd name="connsiteX4" fmla="*/ 209550 w 4124325"/>
                <a:gd name="connsiteY4" fmla="*/ 28575 h 838200"/>
                <a:gd name="connsiteX5" fmla="*/ 285750 w 4124325"/>
                <a:gd name="connsiteY5" fmla="*/ 38100 h 838200"/>
                <a:gd name="connsiteX6" fmla="*/ 323850 w 4124325"/>
                <a:gd name="connsiteY6" fmla="*/ 57150 h 838200"/>
                <a:gd name="connsiteX7" fmla="*/ 323850 w 4124325"/>
                <a:gd name="connsiteY7" fmla="*/ 57150 h 838200"/>
                <a:gd name="connsiteX8" fmla="*/ 238125 w 4124325"/>
                <a:gd name="connsiteY8" fmla="*/ 352425 h 838200"/>
                <a:gd name="connsiteX9" fmla="*/ 971550 w 4124325"/>
                <a:gd name="connsiteY9" fmla="*/ 257175 h 838200"/>
                <a:gd name="connsiteX10" fmla="*/ 800100 w 4124325"/>
                <a:gd name="connsiteY10" fmla="*/ 609600 h 838200"/>
                <a:gd name="connsiteX11" fmla="*/ 2524125 w 4124325"/>
                <a:gd name="connsiteY11" fmla="*/ 495300 h 838200"/>
                <a:gd name="connsiteX12" fmla="*/ 2190750 w 4124325"/>
                <a:gd name="connsiteY12" fmla="*/ 838200 h 838200"/>
                <a:gd name="connsiteX13" fmla="*/ 4124325 w 4124325"/>
                <a:gd name="connsiteY13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123825 w 4124325"/>
                <a:gd name="connsiteY3" fmla="*/ 19050 h 838200"/>
                <a:gd name="connsiteX4" fmla="*/ 285750 w 4124325"/>
                <a:gd name="connsiteY4" fmla="*/ 38100 h 838200"/>
                <a:gd name="connsiteX5" fmla="*/ 323850 w 4124325"/>
                <a:gd name="connsiteY5" fmla="*/ 57150 h 838200"/>
                <a:gd name="connsiteX6" fmla="*/ 323850 w 4124325"/>
                <a:gd name="connsiteY6" fmla="*/ 57150 h 838200"/>
                <a:gd name="connsiteX7" fmla="*/ 238125 w 4124325"/>
                <a:gd name="connsiteY7" fmla="*/ 352425 h 838200"/>
                <a:gd name="connsiteX8" fmla="*/ 971550 w 4124325"/>
                <a:gd name="connsiteY8" fmla="*/ 257175 h 838200"/>
                <a:gd name="connsiteX9" fmla="*/ 800100 w 4124325"/>
                <a:gd name="connsiteY9" fmla="*/ 609600 h 838200"/>
                <a:gd name="connsiteX10" fmla="*/ 2524125 w 4124325"/>
                <a:gd name="connsiteY10" fmla="*/ 495300 h 838200"/>
                <a:gd name="connsiteX11" fmla="*/ 2190750 w 4124325"/>
                <a:gd name="connsiteY11" fmla="*/ 838200 h 838200"/>
                <a:gd name="connsiteX12" fmla="*/ 4124325 w 4124325"/>
                <a:gd name="connsiteY12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285750 w 4124325"/>
                <a:gd name="connsiteY3" fmla="*/ 38100 h 838200"/>
                <a:gd name="connsiteX4" fmla="*/ 323850 w 4124325"/>
                <a:gd name="connsiteY4" fmla="*/ 57150 h 838200"/>
                <a:gd name="connsiteX5" fmla="*/ 323850 w 4124325"/>
                <a:gd name="connsiteY5" fmla="*/ 57150 h 838200"/>
                <a:gd name="connsiteX6" fmla="*/ 238125 w 4124325"/>
                <a:gd name="connsiteY6" fmla="*/ 352425 h 838200"/>
                <a:gd name="connsiteX7" fmla="*/ 971550 w 4124325"/>
                <a:gd name="connsiteY7" fmla="*/ 257175 h 838200"/>
                <a:gd name="connsiteX8" fmla="*/ 800100 w 4124325"/>
                <a:gd name="connsiteY8" fmla="*/ 609600 h 838200"/>
                <a:gd name="connsiteX9" fmla="*/ 2524125 w 4124325"/>
                <a:gd name="connsiteY9" fmla="*/ 495300 h 838200"/>
                <a:gd name="connsiteX10" fmla="*/ 2190750 w 4124325"/>
                <a:gd name="connsiteY10" fmla="*/ 838200 h 838200"/>
                <a:gd name="connsiteX11" fmla="*/ 4124325 w 4124325"/>
                <a:gd name="connsiteY11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285750 w 4124325"/>
                <a:gd name="connsiteY2" fmla="*/ 38100 h 838200"/>
                <a:gd name="connsiteX3" fmla="*/ 323850 w 4124325"/>
                <a:gd name="connsiteY3" fmla="*/ 57150 h 838200"/>
                <a:gd name="connsiteX4" fmla="*/ 323850 w 4124325"/>
                <a:gd name="connsiteY4" fmla="*/ 57150 h 838200"/>
                <a:gd name="connsiteX5" fmla="*/ 238125 w 4124325"/>
                <a:gd name="connsiteY5" fmla="*/ 352425 h 838200"/>
                <a:gd name="connsiteX6" fmla="*/ 971550 w 4124325"/>
                <a:gd name="connsiteY6" fmla="*/ 257175 h 838200"/>
                <a:gd name="connsiteX7" fmla="*/ 800100 w 4124325"/>
                <a:gd name="connsiteY7" fmla="*/ 609600 h 838200"/>
                <a:gd name="connsiteX8" fmla="*/ 2524125 w 4124325"/>
                <a:gd name="connsiteY8" fmla="*/ 495300 h 838200"/>
                <a:gd name="connsiteX9" fmla="*/ 2190750 w 4124325"/>
                <a:gd name="connsiteY9" fmla="*/ 838200 h 838200"/>
                <a:gd name="connsiteX10" fmla="*/ 4124325 w 4124325"/>
                <a:gd name="connsiteY10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323850 w 4124325"/>
                <a:gd name="connsiteY3" fmla="*/ 57150 h 838200"/>
                <a:gd name="connsiteX4" fmla="*/ 238125 w 4124325"/>
                <a:gd name="connsiteY4" fmla="*/ 352425 h 838200"/>
                <a:gd name="connsiteX5" fmla="*/ 971550 w 4124325"/>
                <a:gd name="connsiteY5" fmla="*/ 257175 h 838200"/>
                <a:gd name="connsiteX6" fmla="*/ 800100 w 4124325"/>
                <a:gd name="connsiteY6" fmla="*/ 609600 h 838200"/>
                <a:gd name="connsiteX7" fmla="*/ 2524125 w 4124325"/>
                <a:gd name="connsiteY7" fmla="*/ 495300 h 838200"/>
                <a:gd name="connsiteX8" fmla="*/ 2190750 w 4124325"/>
                <a:gd name="connsiteY8" fmla="*/ 838200 h 838200"/>
                <a:gd name="connsiteX9" fmla="*/ 4124325 w 4124325"/>
                <a:gd name="connsiteY9" fmla="*/ 704850 h 838200"/>
                <a:gd name="connsiteX0" fmla="*/ 0 w 4124325"/>
                <a:gd name="connsiteY0" fmla="*/ 19050 h 857250"/>
                <a:gd name="connsiteX1" fmla="*/ 0 w 4124325"/>
                <a:gd name="connsiteY1" fmla="*/ 19050 h 857250"/>
                <a:gd name="connsiteX2" fmla="*/ 323850 w 4124325"/>
                <a:gd name="connsiteY2" fmla="*/ 76200 h 857250"/>
                <a:gd name="connsiteX3" fmla="*/ 400050 w 4124325"/>
                <a:gd name="connsiteY3" fmla="*/ 0 h 857250"/>
                <a:gd name="connsiteX4" fmla="*/ 238125 w 4124325"/>
                <a:gd name="connsiteY4" fmla="*/ 371475 h 857250"/>
                <a:gd name="connsiteX5" fmla="*/ 971550 w 4124325"/>
                <a:gd name="connsiteY5" fmla="*/ 276225 h 857250"/>
                <a:gd name="connsiteX6" fmla="*/ 800100 w 4124325"/>
                <a:gd name="connsiteY6" fmla="*/ 628650 h 857250"/>
                <a:gd name="connsiteX7" fmla="*/ 2524125 w 4124325"/>
                <a:gd name="connsiteY7" fmla="*/ 514350 h 857250"/>
                <a:gd name="connsiteX8" fmla="*/ 2190750 w 4124325"/>
                <a:gd name="connsiteY8" fmla="*/ 857250 h 857250"/>
                <a:gd name="connsiteX9" fmla="*/ 4124325 w 4124325"/>
                <a:gd name="connsiteY9" fmla="*/ 723900 h 85725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284758 w 4124325"/>
                <a:gd name="connsiteY6" fmla="*/ 437570 h 838200"/>
                <a:gd name="connsiteX7" fmla="*/ 2524125 w 4124325"/>
                <a:gd name="connsiteY7" fmla="*/ 495300 h 838200"/>
                <a:gd name="connsiteX8" fmla="*/ 2190750 w 4124325"/>
                <a:gd name="connsiteY8" fmla="*/ 838200 h 838200"/>
                <a:gd name="connsiteX9" fmla="*/ 4124325 w 4124325"/>
                <a:gd name="connsiteY9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698"/>
                <a:gd name="connsiteX1" fmla="*/ 0 w 4124325"/>
                <a:gd name="connsiteY1" fmla="*/ 0 h 838698"/>
                <a:gd name="connsiteX2" fmla="*/ 323850 w 4124325"/>
                <a:gd name="connsiteY2" fmla="*/ 57150 h 838698"/>
                <a:gd name="connsiteX3" fmla="*/ 238125 w 4124325"/>
                <a:gd name="connsiteY3" fmla="*/ 352425 h 838698"/>
                <a:gd name="connsiteX4" fmla="*/ 971550 w 4124325"/>
                <a:gd name="connsiteY4" fmla="*/ 257175 h 838698"/>
                <a:gd name="connsiteX5" fmla="*/ 704684 w 4124325"/>
                <a:gd name="connsiteY5" fmla="*/ 629478 h 838698"/>
                <a:gd name="connsiteX6" fmla="*/ 2524125 w 4124325"/>
                <a:gd name="connsiteY6" fmla="*/ 495300 h 838698"/>
                <a:gd name="connsiteX7" fmla="*/ 2190750 w 4124325"/>
                <a:gd name="connsiteY7" fmla="*/ 838200 h 838698"/>
                <a:gd name="connsiteX8" fmla="*/ 4124325 w 4124325"/>
                <a:gd name="connsiteY8" fmla="*/ 704850 h 838698"/>
                <a:gd name="connsiteX0" fmla="*/ 0 w 5281240"/>
                <a:gd name="connsiteY0" fmla="*/ 0 h 838698"/>
                <a:gd name="connsiteX1" fmla="*/ 0 w 5281240"/>
                <a:gd name="connsiteY1" fmla="*/ 0 h 838698"/>
                <a:gd name="connsiteX2" fmla="*/ 323850 w 5281240"/>
                <a:gd name="connsiteY2" fmla="*/ 57150 h 838698"/>
                <a:gd name="connsiteX3" fmla="*/ 238125 w 5281240"/>
                <a:gd name="connsiteY3" fmla="*/ 352425 h 838698"/>
                <a:gd name="connsiteX4" fmla="*/ 971550 w 5281240"/>
                <a:gd name="connsiteY4" fmla="*/ 257175 h 838698"/>
                <a:gd name="connsiteX5" fmla="*/ 704684 w 5281240"/>
                <a:gd name="connsiteY5" fmla="*/ 629478 h 838698"/>
                <a:gd name="connsiteX6" fmla="*/ 2524125 w 5281240"/>
                <a:gd name="connsiteY6" fmla="*/ 495300 h 838698"/>
                <a:gd name="connsiteX7" fmla="*/ 2190750 w 5281240"/>
                <a:gd name="connsiteY7" fmla="*/ 838200 h 838698"/>
                <a:gd name="connsiteX8" fmla="*/ 5281240 w 5281240"/>
                <a:gd name="connsiteY8" fmla="*/ 617385 h 838698"/>
                <a:gd name="connsiteX0" fmla="*/ 0 w 4638777"/>
                <a:gd name="connsiteY0" fmla="*/ 0 h 838698"/>
                <a:gd name="connsiteX1" fmla="*/ 0 w 4638777"/>
                <a:gd name="connsiteY1" fmla="*/ 0 h 838698"/>
                <a:gd name="connsiteX2" fmla="*/ 323850 w 4638777"/>
                <a:gd name="connsiteY2" fmla="*/ 57150 h 838698"/>
                <a:gd name="connsiteX3" fmla="*/ 238125 w 4638777"/>
                <a:gd name="connsiteY3" fmla="*/ 352425 h 838698"/>
                <a:gd name="connsiteX4" fmla="*/ 971550 w 4638777"/>
                <a:gd name="connsiteY4" fmla="*/ 257175 h 838698"/>
                <a:gd name="connsiteX5" fmla="*/ 704684 w 4638777"/>
                <a:gd name="connsiteY5" fmla="*/ 629478 h 838698"/>
                <a:gd name="connsiteX6" fmla="*/ 2524125 w 4638777"/>
                <a:gd name="connsiteY6" fmla="*/ 495300 h 838698"/>
                <a:gd name="connsiteX7" fmla="*/ 2190750 w 4638777"/>
                <a:gd name="connsiteY7" fmla="*/ 838200 h 838698"/>
                <a:gd name="connsiteX8" fmla="*/ 4638777 w 4638777"/>
                <a:gd name="connsiteY8" fmla="*/ 655550 h 838698"/>
                <a:gd name="connsiteX0" fmla="*/ 0 w 4519249"/>
                <a:gd name="connsiteY0" fmla="*/ 0 h 838698"/>
                <a:gd name="connsiteX1" fmla="*/ 0 w 4519249"/>
                <a:gd name="connsiteY1" fmla="*/ 0 h 838698"/>
                <a:gd name="connsiteX2" fmla="*/ 323850 w 4519249"/>
                <a:gd name="connsiteY2" fmla="*/ 57150 h 838698"/>
                <a:gd name="connsiteX3" fmla="*/ 238125 w 4519249"/>
                <a:gd name="connsiteY3" fmla="*/ 352425 h 838698"/>
                <a:gd name="connsiteX4" fmla="*/ 971550 w 4519249"/>
                <a:gd name="connsiteY4" fmla="*/ 257175 h 838698"/>
                <a:gd name="connsiteX5" fmla="*/ 704684 w 4519249"/>
                <a:gd name="connsiteY5" fmla="*/ 629478 h 838698"/>
                <a:gd name="connsiteX6" fmla="*/ 2524125 w 4519249"/>
                <a:gd name="connsiteY6" fmla="*/ 495300 h 838698"/>
                <a:gd name="connsiteX7" fmla="*/ 2190750 w 4519249"/>
                <a:gd name="connsiteY7" fmla="*/ 838200 h 838698"/>
                <a:gd name="connsiteX8" fmla="*/ 4519249 w 4519249"/>
                <a:gd name="connsiteY8" fmla="*/ 655550 h 838698"/>
                <a:gd name="connsiteX0" fmla="*/ 0 w 4071019"/>
                <a:gd name="connsiteY0" fmla="*/ 0 h 838698"/>
                <a:gd name="connsiteX1" fmla="*/ 0 w 4071019"/>
                <a:gd name="connsiteY1" fmla="*/ 0 h 838698"/>
                <a:gd name="connsiteX2" fmla="*/ 323850 w 4071019"/>
                <a:gd name="connsiteY2" fmla="*/ 57150 h 838698"/>
                <a:gd name="connsiteX3" fmla="*/ 238125 w 4071019"/>
                <a:gd name="connsiteY3" fmla="*/ 352425 h 838698"/>
                <a:gd name="connsiteX4" fmla="*/ 971550 w 4071019"/>
                <a:gd name="connsiteY4" fmla="*/ 257175 h 838698"/>
                <a:gd name="connsiteX5" fmla="*/ 704684 w 4071019"/>
                <a:gd name="connsiteY5" fmla="*/ 629478 h 838698"/>
                <a:gd name="connsiteX6" fmla="*/ 2524125 w 4071019"/>
                <a:gd name="connsiteY6" fmla="*/ 495300 h 838698"/>
                <a:gd name="connsiteX7" fmla="*/ 2190750 w 4071019"/>
                <a:gd name="connsiteY7" fmla="*/ 838200 h 838698"/>
                <a:gd name="connsiteX8" fmla="*/ 4071019 w 4071019"/>
                <a:gd name="connsiteY8" fmla="*/ 693716 h 83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1019" h="838698">
                  <a:moveTo>
                    <a:pt x="0" y="0"/>
                  </a:moveTo>
                  <a:lnTo>
                    <a:pt x="0" y="0"/>
                  </a:lnTo>
                  <a:cubicBezTo>
                    <a:pt x="107950" y="19050"/>
                    <a:pt x="386654" y="-32693"/>
                    <a:pt x="323850" y="57150"/>
                  </a:cubicBezTo>
                  <a:cubicBezTo>
                    <a:pt x="233116" y="186948"/>
                    <a:pt x="70540" y="342942"/>
                    <a:pt x="238125" y="352425"/>
                  </a:cubicBezTo>
                  <a:cubicBezTo>
                    <a:pt x="482600" y="320675"/>
                    <a:pt x="985493" y="129899"/>
                    <a:pt x="971550" y="257175"/>
                  </a:cubicBezTo>
                  <a:cubicBezTo>
                    <a:pt x="942229" y="426333"/>
                    <a:pt x="475587" y="595492"/>
                    <a:pt x="704684" y="629478"/>
                  </a:cubicBezTo>
                  <a:cubicBezTo>
                    <a:pt x="963446" y="669165"/>
                    <a:pt x="2681964" y="361122"/>
                    <a:pt x="2524125" y="495300"/>
                  </a:cubicBezTo>
                  <a:cubicBezTo>
                    <a:pt x="2413000" y="609600"/>
                    <a:pt x="1912261" y="851121"/>
                    <a:pt x="2190750" y="838200"/>
                  </a:cubicBezTo>
                  <a:lnTo>
                    <a:pt x="4071019" y="693716"/>
                  </a:lnTo>
                </a:path>
              </a:pathLst>
            </a:custGeom>
            <a:ln w="349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ea typeface="+mj-ea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8DAC3E2-30C7-406F-AC84-0286F3959AB3}"/>
                </a:ext>
              </a:extLst>
            </p:cNvPr>
            <p:cNvGrpSpPr/>
            <p:nvPr/>
          </p:nvGrpSpPr>
          <p:grpSpPr>
            <a:xfrm rot="2700000">
              <a:off x="5397067" y="1924558"/>
              <a:ext cx="817939" cy="4811898"/>
              <a:chOff x="6010272" y="2713784"/>
              <a:chExt cx="715173" cy="420733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4A3FA5E-B9CF-45B6-B04C-591C5EAC8AF0}"/>
                  </a:ext>
                </a:extLst>
              </p:cNvPr>
              <p:cNvGrpSpPr/>
              <p:nvPr/>
            </p:nvGrpSpPr>
            <p:grpSpPr>
              <a:xfrm>
                <a:off x="6010272" y="6136593"/>
                <a:ext cx="709526" cy="784525"/>
                <a:chOff x="2193351" y="5121188"/>
                <a:chExt cx="896767" cy="906320"/>
              </a:xfrm>
            </p:grpSpPr>
            <p:sp>
              <p:nvSpPr>
                <p:cNvPr id="19" name="Rectangle 8">
                  <a:extLst>
                    <a:ext uri="{FF2B5EF4-FFF2-40B4-BE49-F238E27FC236}">
                      <a16:creationId xmlns:a16="http://schemas.microsoft.com/office/drawing/2014/main" id="{60315477-6D82-499E-AABD-CE43825690AB}"/>
                    </a:ext>
                  </a:extLst>
                </p:cNvPr>
                <p:cNvSpPr/>
                <p:nvPr/>
              </p:nvSpPr>
              <p:spPr>
                <a:xfrm>
                  <a:off x="2193351" y="5127408"/>
                  <a:ext cx="896767" cy="9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378" h="1800199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5000"/>
                        <a:lumOff val="45000"/>
                      </a:schemeClr>
                    </a:gs>
                    <a:gs pos="100000">
                      <a:schemeClr val="accent6">
                        <a:lumMod val="55000"/>
                        <a:lumOff val="45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0" name="Rectangle 8">
                  <a:extLst>
                    <a:ext uri="{FF2B5EF4-FFF2-40B4-BE49-F238E27FC236}">
                      <a16:creationId xmlns:a16="http://schemas.microsoft.com/office/drawing/2014/main" id="{BACE5549-35FA-4739-9AED-1B06547AFFE2}"/>
                    </a:ext>
                  </a:extLst>
                </p:cNvPr>
                <p:cNvSpPr/>
                <p:nvPr/>
              </p:nvSpPr>
              <p:spPr>
                <a:xfrm>
                  <a:off x="2195737" y="5121188"/>
                  <a:ext cx="679522" cy="89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043" h="1787331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893519" y="1787331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45000"/>
                        <a:lumOff val="55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1" name="Rectangle 8">
                  <a:extLst>
                    <a:ext uri="{FF2B5EF4-FFF2-40B4-BE49-F238E27FC236}">
                      <a16:creationId xmlns:a16="http://schemas.microsoft.com/office/drawing/2014/main" id="{351979AA-3E1F-4AD4-A079-471CC6A42C28}"/>
                    </a:ext>
                  </a:extLst>
                </p:cNvPr>
                <p:cNvSpPr/>
                <p:nvPr/>
              </p:nvSpPr>
              <p:spPr>
                <a:xfrm>
                  <a:off x="2195737" y="5121188"/>
                  <a:ext cx="450922" cy="894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843" h="1789890">
                      <a:moveTo>
                        <a:pt x="0" y="0"/>
                      </a:moveTo>
                      <a:lnTo>
                        <a:pt x="897414" y="0"/>
                      </a:lnTo>
                      <a:lnTo>
                        <a:pt x="901843" y="212596"/>
                      </a:lnTo>
                      <a:lnTo>
                        <a:pt x="895045" y="1789890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30000"/>
                        <a:lumOff val="70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63E24784-723C-48C7-84C3-424A29D9A4C9}"/>
                    </a:ext>
                  </a:extLst>
                </p:cNvPr>
                <p:cNvSpPr/>
                <p:nvPr/>
              </p:nvSpPr>
              <p:spPr>
                <a:xfrm>
                  <a:off x="2195736" y="5121188"/>
                  <a:ext cx="448123" cy="895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246" h="1791906">
                      <a:moveTo>
                        <a:pt x="0" y="0"/>
                      </a:moveTo>
                      <a:lnTo>
                        <a:pt x="440115" y="0"/>
                      </a:lnTo>
                      <a:lnTo>
                        <a:pt x="452263" y="212596"/>
                      </a:lnTo>
                      <a:lnTo>
                        <a:pt x="896246" y="1791906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19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  <p:sp>
              <p:nvSpPr>
                <p:cNvPr id="23" name="Rectangle 8">
                  <a:extLst>
                    <a:ext uri="{FF2B5EF4-FFF2-40B4-BE49-F238E27FC236}">
                      <a16:creationId xmlns:a16="http://schemas.microsoft.com/office/drawing/2014/main" id="{1EE0F6F9-6339-46EF-9DC5-DA4E360D5E2C}"/>
                    </a:ext>
                  </a:extLst>
                </p:cNvPr>
                <p:cNvSpPr/>
                <p:nvPr/>
              </p:nvSpPr>
              <p:spPr>
                <a:xfrm>
                  <a:off x="2542419" y="5815404"/>
                  <a:ext cx="203587" cy="204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810" h="1800199">
                      <a:moveTo>
                        <a:pt x="229620" y="140779"/>
                      </a:moveTo>
                      <a:cubicBezTo>
                        <a:pt x="334730" y="140779"/>
                        <a:pt x="422984" y="212958"/>
                        <a:pt x="445844" y="310765"/>
                      </a:cubicBezTo>
                      <a:lnTo>
                        <a:pt x="454300" y="310765"/>
                      </a:lnTo>
                      <a:lnTo>
                        <a:pt x="462757" y="310765"/>
                      </a:lnTo>
                      <a:cubicBezTo>
                        <a:pt x="485617" y="212958"/>
                        <a:pt x="573869" y="140779"/>
                        <a:pt x="678980" y="140779"/>
                      </a:cubicBezTo>
                      <a:cubicBezTo>
                        <a:pt x="784090" y="140779"/>
                        <a:pt x="872344" y="212958"/>
                        <a:pt x="895204" y="310765"/>
                      </a:cubicBezTo>
                      <a:lnTo>
                        <a:pt x="903659" y="310765"/>
                      </a:lnTo>
                      <a:lnTo>
                        <a:pt x="903660" y="310765"/>
                      </a:lnTo>
                      <a:lnTo>
                        <a:pt x="912116" y="310765"/>
                      </a:lnTo>
                      <a:cubicBezTo>
                        <a:pt x="934976" y="212958"/>
                        <a:pt x="1023228" y="140779"/>
                        <a:pt x="1128339" y="140779"/>
                      </a:cubicBezTo>
                      <a:cubicBezTo>
                        <a:pt x="1233450" y="140779"/>
                        <a:pt x="1321703" y="212958"/>
                        <a:pt x="1344563" y="310765"/>
                      </a:cubicBezTo>
                      <a:lnTo>
                        <a:pt x="1353019" y="310765"/>
                      </a:lnTo>
                      <a:lnTo>
                        <a:pt x="1361476" y="310765"/>
                      </a:lnTo>
                      <a:cubicBezTo>
                        <a:pt x="1384336" y="212958"/>
                        <a:pt x="1472588" y="140779"/>
                        <a:pt x="1577699" y="140779"/>
                      </a:cubicBezTo>
                      <a:cubicBezTo>
                        <a:pt x="1680932" y="140779"/>
                        <a:pt x="1767904" y="210402"/>
                        <a:pt x="1791810" y="305762"/>
                      </a:cubicBezTo>
                      <a:lnTo>
                        <a:pt x="901188" y="1800199"/>
                      </a:lnTo>
                      <a:lnTo>
                        <a:pt x="13460" y="310615"/>
                      </a:lnTo>
                      <a:cubicBezTo>
                        <a:pt x="36351" y="212881"/>
                        <a:pt x="124565" y="140779"/>
                        <a:pt x="229620" y="140779"/>
                      </a:cubicBezTo>
                      <a:close/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4940" y="0"/>
                      </a:lnTo>
                      <a:lnTo>
                        <a:pt x="4940" y="296318"/>
                      </a:lnTo>
                      <a:lnTo>
                        <a:pt x="1012" y="289727"/>
                      </a:lnTo>
                      <a:lnTo>
                        <a:pt x="1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15000">
                      <a:schemeClr val="accent6">
                        <a:lumMod val="5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ea typeface="+mj-ea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0C63B24-CFA6-4441-B0A8-65323CF457FC}"/>
                  </a:ext>
                </a:extLst>
              </p:cNvPr>
              <p:cNvGrpSpPr/>
              <p:nvPr/>
            </p:nvGrpSpPr>
            <p:grpSpPr>
              <a:xfrm>
                <a:off x="6012160" y="2852936"/>
                <a:ext cx="707640" cy="3348900"/>
                <a:chOff x="6012160" y="2852936"/>
                <a:chExt cx="707640" cy="3348900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17C75E5-CE08-46D4-8EDD-6DCB6A60B251}"/>
                    </a:ext>
                  </a:extLst>
                </p:cNvPr>
                <p:cNvGrpSpPr/>
                <p:nvPr/>
              </p:nvGrpSpPr>
              <p:grpSpPr>
                <a:xfrm>
                  <a:off x="6012160" y="5074485"/>
                  <a:ext cx="707640" cy="1127351"/>
                  <a:chOff x="6012160" y="5074485"/>
                  <a:chExt cx="707640" cy="1127351"/>
                </a:xfrm>
              </p:grpSpPr>
              <p:sp>
                <p:nvSpPr>
                  <p:cNvPr id="16" name="Rectangle 2">
                    <a:extLst>
                      <a:ext uri="{FF2B5EF4-FFF2-40B4-BE49-F238E27FC236}">
                        <a16:creationId xmlns:a16="http://schemas.microsoft.com/office/drawing/2014/main" id="{EE5C985F-3C08-4E51-B4E9-A0EBAE5BB26A}"/>
                      </a:ext>
                    </a:extLst>
                  </p:cNvPr>
                  <p:cNvSpPr/>
                  <p:nvPr/>
                </p:nvSpPr>
                <p:spPr>
                  <a:xfrm>
                    <a:off x="6012160" y="5074486"/>
                    <a:ext cx="237600" cy="112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061" h="4392488">
                        <a:moveTo>
                          <a:pt x="0" y="0"/>
                        </a:moveTo>
                        <a:lnTo>
                          <a:pt x="571061" y="0"/>
                        </a:lnTo>
                        <a:lnTo>
                          <a:pt x="571061" y="4392488"/>
                        </a:lnTo>
                        <a:lnTo>
                          <a:pt x="560315" y="4392488"/>
                        </a:lnTo>
                        <a:cubicBezTo>
                          <a:pt x="531263" y="4268191"/>
                          <a:pt x="419108" y="4176464"/>
                          <a:pt x="285530" y="4176464"/>
                        </a:cubicBezTo>
                        <a:cubicBezTo>
                          <a:pt x="151952" y="4176464"/>
                          <a:pt x="39798" y="4268191"/>
                          <a:pt x="10747" y="4392488"/>
                        </a:cubicBezTo>
                        <a:lnTo>
                          <a:pt x="0" y="439248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7" name="Rectangle 2">
                    <a:extLst>
                      <a:ext uri="{FF2B5EF4-FFF2-40B4-BE49-F238E27FC236}">
                        <a16:creationId xmlns:a16="http://schemas.microsoft.com/office/drawing/2014/main" id="{D9482157-AFC2-4C58-AF06-A125D70797B8}"/>
                      </a:ext>
                    </a:extLst>
                  </p:cNvPr>
                  <p:cNvSpPr/>
                  <p:nvPr/>
                </p:nvSpPr>
                <p:spPr>
                  <a:xfrm>
                    <a:off x="6249871" y="5074485"/>
                    <a:ext cx="237600" cy="112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061" h="4392488">
                        <a:moveTo>
                          <a:pt x="0" y="0"/>
                        </a:moveTo>
                        <a:lnTo>
                          <a:pt x="571061" y="0"/>
                        </a:lnTo>
                        <a:lnTo>
                          <a:pt x="571061" y="4392488"/>
                        </a:lnTo>
                        <a:lnTo>
                          <a:pt x="560315" y="4392488"/>
                        </a:lnTo>
                        <a:cubicBezTo>
                          <a:pt x="531263" y="4268191"/>
                          <a:pt x="419108" y="4176464"/>
                          <a:pt x="285530" y="4176464"/>
                        </a:cubicBezTo>
                        <a:cubicBezTo>
                          <a:pt x="151952" y="4176464"/>
                          <a:pt x="39798" y="4268191"/>
                          <a:pt x="10747" y="4392488"/>
                        </a:cubicBezTo>
                        <a:lnTo>
                          <a:pt x="0" y="439248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8" name="Rectangle 2">
                    <a:extLst>
                      <a:ext uri="{FF2B5EF4-FFF2-40B4-BE49-F238E27FC236}">
                        <a16:creationId xmlns:a16="http://schemas.microsoft.com/office/drawing/2014/main" id="{9D65716A-ED71-4E38-A03A-FC8F3777B396}"/>
                      </a:ext>
                    </a:extLst>
                  </p:cNvPr>
                  <p:cNvSpPr/>
                  <p:nvPr/>
                </p:nvSpPr>
                <p:spPr>
                  <a:xfrm>
                    <a:off x="6482200" y="5079873"/>
                    <a:ext cx="237600" cy="1121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061" h="4392488">
                        <a:moveTo>
                          <a:pt x="0" y="0"/>
                        </a:moveTo>
                        <a:lnTo>
                          <a:pt x="571061" y="0"/>
                        </a:lnTo>
                        <a:lnTo>
                          <a:pt x="571061" y="4392488"/>
                        </a:lnTo>
                        <a:lnTo>
                          <a:pt x="560315" y="4392488"/>
                        </a:lnTo>
                        <a:cubicBezTo>
                          <a:pt x="531263" y="4268191"/>
                          <a:pt x="419108" y="4176464"/>
                          <a:pt x="285530" y="4176464"/>
                        </a:cubicBezTo>
                        <a:cubicBezTo>
                          <a:pt x="151952" y="4176464"/>
                          <a:pt x="39798" y="4268191"/>
                          <a:pt x="10747" y="4392488"/>
                        </a:cubicBezTo>
                        <a:lnTo>
                          <a:pt x="0" y="439248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39A9241-39E2-4272-B389-B34C14914D78}"/>
                    </a:ext>
                  </a:extLst>
                </p:cNvPr>
                <p:cNvGrpSpPr/>
                <p:nvPr/>
              </p:nvGrpSpPr>
              <p:grpSpPr>
                <a:xfrm>
                  <a:off x="6012160" y="2852936"/>
                  <a:ext cx="707640" cy="2237706"/>
                  <a:chOff x="6012160" y="2852936"/>
                  <a:chExt cx="707640" cy="2237706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09099238-A69E-4AAB-B6D4-DC2D521D72F9}"/>
                      </a:ext>
                    </a:extLst>
                  </p:cNvPr>
                  <p:cNvSpPr/>
                  <p:nvPr/>
                </p:nvSpPr>
                <p:spPr>
                  <a:xfrm>
                    <a:off x="6482200" y="2858320"/>
                    <a:ext cx="237600" cy="223232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32AA088-2BD3-4D3D-9F5A-F17EAEA60043}"/>
                      </a:ext>
                    </a:extLst>
                  </p:cNvPr>
                  <p:cNvSpPr/>
                  <p:nvPr/>
                </p:nvSpPr>
                <p:spPr>
                  <a:xfrm>
                    <a:off x="6250133" y="2852936"/>
                    <a:ext cx="237600" cy="2232322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>
                      <a:ea typeface="+mj-ea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A31FA620-5E20-4512-A102-15A956E44C9A}"/>
                      </a:ext>
                    </a:extLst>
                  </p:cNvPr>
                  <p:cNvSpPr/>
                  <p:nvPr/>
                </p:nvSpPr>
                <p:spPr>
                  <a:xfrm>
                    <a:off x="6012160" y="2852936"/>
                    <a:ext cx="237600" cy="223232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2701" dirty="0">
                      <a:ea typeface="+mj-ea"/>
                    </a:endParaRPr>
                  </a:p>
                </p:txBody>
              </p:sp>
            </p:grpSp>
          </p:grpSp>
          <p:sp>
            <p:nvSpPr>
              <p:cNvPr id="9" name="Hexagon 1">
                <a:extLst>
                  <a:ext uri="{FF2B5EF4-FFF2-40B4-BE49-F238E27FC236}">
                    <a16:creationId xmlns:a16="http://schemas.microsoft.com/office/drawing/2014/main" id="{E754CEF8-F9C6-4025-8427-503266392BE6}"/>
                  </a:ext>
                </a:extLst>
              </p:cNvPr>
              <p:cNvSpPr/>
              <p:nvPr/>
            </p:nvSpPr>
            <p:spPr>
              <a:xfrm rot="10800000" flipH="1" flipV="1">
                <a:off x="6012421" y="2713784"/>
                <a:ext cx="713024" cy="278304"/>
              </a:xfrm>
              <a:custGeom>
                <a:avLst/>
                <a:gdLst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574178 w 713024"/>
                  <a:gd name="connsiteY4" fmla="*/ 555383 h 555383"/>
                  <a:gd name="connsiteX5" fmla="*/ 138846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574178 w 713024"/>
                  <a:gd name="connsiteY4" fmla="*/ 555383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138846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574178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478928 w 713024"/>
                  <a:gd name="connsiteY2" fmla="*/ 7144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  <a:gd name="connsiteX0" fmla="*/ 0 w 713024"/>
                  <a:gd name="connsiteY0" fmla="*/ 277692 h 555383"/>
                  <a:gd name="connsiteX1" fmla="*/ 217427 w 713024"/>
                  <a:gd name="connsiteY1" fmla="*/ 0 h 555383"/>
                  <a:gd name="connsiteX2" fmla="*/ 486072 w 713024"/>
                  <a:gd name="connsiteY2" fmla="*/ 0 h 555383"/>
                  <a:gd name="connsiteX3" fmla="*/ 713024 w 713024"/>
                  <a:gd name="connsiteY3" fmla="*/ 277692 h 555383"/>
                  <a:gd name="connsiteX4" fmla="*/ 490834 w 713024"/>
                  <a:gd name="connsiteY4" fmla="*/ 553001 h 555383"/>
                  <a:gd name="connsiteX5" fmla="*/ 231715 w 713024"/>
                  <a:gd name="connsiteY5" fmla="*/ 555383 h 555383"/>
                  <a:gd name="connsiteX6" fmla="*/ 0 w 713024"/>
                  <a:gd name="connsiteY6" fmla="*/ 277692 h 55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3024" h="555383">
                    <a:moveTo>
                      <a:pt x="0" y="277692"/>
                    </a:moveTo>
                    <a:lnTo>
                      <a:pt x="217427" y="0"/>
                    </a:lnTo>
                    <a:lnTo>
                      <a:pt x="486072" y="0"/>
                    </a:lnTo>
                    <a:lnTo>
                      <a:pt x="713024" y="277692"/>
                    </a:lnTo>
                    <a:lnTo>
                      <a:pt x="490834" y="553001"/>
                    </a:lnTo>
                    <a:lnTo>
                      <a:pt x="231715" y="555383"/>
                    </a:lnTo>
                    <a:lnTo>
                      <a:pt x="0" y="277692"/>
                    </a:lnTo>
                    <a:close/>
                  </a:path>
                </a:pathLst>
              </a:custGeom>
              <a:blipFill dpi="0" rotWithShape="1">
                <a:blip r:embed="rId2"/>
                <a:srcRect/>
                <a:tile tx="0" ty="0" sx="1000" sy="9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B02EB5C-4BBD-471F-B760-0199148DE77A}"/>
                  </a:ext>
                </a:extLst>
              </p:cNvPr>
              <p:cNvSpPr/>
              <p:nvPr/>
            </p:nvSpPr>
            <p:spPr>
              <a:xfrm>
                <a:off x="6270232" y="2798936"/>
                <a:ext cx="197403" cy="10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ea typeface="+mj-ea"/>
                </a:endParaRPr>
              </a:p>
            </p:txBody>
          </p:sp>
        </p:grpSp>
      </p:grpSp>
      <p:sp>
        <p:nvSpPr>
          <p:cNvPr id="24" name="Rectangle 56">
            <a:extLst>
              <a:ext uri="{FF2B5EF4-FFF2-40B4-BE49-F238E27FC236}">
                <a16:creationId xmlns:a16="http://schemas.microsoft.com/office/drawing/2014/main" id="{E198698F-2F5E-4218-9AAA-F4565A3CF802}"/>
              </a:ext>
            </a:extLst>
          </p:cNvPr>
          <p:cNvSpPr/>
          <p:nvPr/>
        </p:nvSpPr>
        <p:spPr>
          <a:xfrm rot="10800000">
            <a:off x="5301793" y="3099058"/>
            <a:ext cx="2484002" cy="2984042"/>
          </a:xfrm>
          <a:custGeom>
            <a:avLst/>
            <a:gdLst/>
            <a:ahLst/>
            <a:cxnLst/>
            <a:rect l="l" t="t" r="r" b="b"/>
            <a:pathLst>
              <a:path w="2484001" h="2984041">
                <a:moveTo>
                  <a:pt x="198155" y="398133"/>
                </a:moveTo>
                <a:cubicBezTo>
                  <a:pt x="251227" y="398133"/>
                  <a:pt x="294251" y="355109"/>
                  <a:pt x="294251" y="302037"/>
                </a:cubicBezTo>
                <a:cubicBezTo>
                  <a:pt x="294251" y="248965"/>
                  <a:pt x="251227" y="205941"/>
                  <a:pt x="198155" y="205941"/>
                </a:cubicBezTo>
                <a:cubicBezTo>
                  <a:pt x="145083" y="205941"/>
                  <a:pt x="102059" y="248965"/>
                  <a:pt x="102059" y="302037"/>
                </a:cubicBezTo>
                <a:cubicBezTo>
                  <a:pt x="102059" y="355109"/>
                  <a:pt x="145083" y="398133"/>
                  <a:pt x="198155" y="398133"/>
                </a:cubicBezTo>
                <a:close/>
                <a:moveTo>
                  <a:pt x="198155" y="816128"/>
                </a:moveTo>
                <a:cubicBezTo>
                  <a:pt x="251227" y="816128"/>
                  <a:pt x="294251" y="773104"/>
                  <a:pt x="294251" y="720032"/>
                </a:cubicBezTo>
                <a:cubicBezTo>
                  <a:pt x="294251" y="666960"/>
                  <a:pt x="251227" y="623936"/>
                  <a:pt x="198155" y="623936"/>
                </a:cubicBezTo>
                <a:cubicBezTo>
                  <a:pt x="145083" y="623936"/>
                  <a:pt x="102059" y="666960"/>
                  <a:pt x="102059" y="720032"/>
                </a:cubicBezTo>
                <a:cubicBezTo>
                  <a:pt x="102059" y="773104"/>
                  <a:pt x="145083" y="816128"/>
                  <a:pt x="198155" y="816128"/>
                </a:cubicBezTo>
                <a:close/>
                <a:moveTo>
                  <a:pt x="198155" y="1234123"/>
                </a:moveTo>
                <a:cubicBezTo>
                  <a:pt x="251227" y="1234123"/>
                  <a:pt x="294251" y="1191099"/>
                  <a:pt x="294251" y="1138027"/>
                </a:cubicBezTo>
                <a:cubicBezTo>
                  <a:pt x="294251" y="1084955"/>
                  <a:pt x="251227" y="1041931"/>
                  <a:pt x="198155" y="1041931"/>
                </a:cubicBezTo>
                <a:cubicBezTo>
                  <a:pt x="145083" y="1041931"/>
                  <a:pt x="102059" y="1084955"/>
                  <a:pt x="102059" y="1138027"/>
                </a:cubicBezTo>
                <a:cubicBezTo>
                  <a:pt x="102059" y="1191099"/>
                  <a:pt x="145083" y="1234123"/>
                  <a:pt x="198155" y="1234123"/>
                </a:cubicBezTo>
                <a:close/>
                <a:moveTo>
                  <a:pt x="198155" y="1652118"/>
                </a:moveTo>
                <a:cubicBezTo>
                  <a:pt x="251227" y="1652118"/>
                  <a:pt x="294251" y="1609094"/>
                  <a:pt x="294251" y="1556022"/>
                </a:cubicBezTo>
                <a:cubicBezTo>
                  <a:pt x="294251" y="1502950"/>
                  <a:pt x="251227" y="1459926"/>
                  <a:pt x="198155" y="1459926"/>
                </a:cubicBezTo>
                <a:cubicBezTo>
                  <a:pt x="145083" y="1459926"/>
                  <a:pt x="102059" y="1502950"/>
                  <a:pt x="102059" y="1556022"/>
                </a:cubicBezTo>
                <a:cubicBezTo>
                  <a:pt x="102059" y="1609094"/>
                  <a:pt x="145083" y="1652118"/>
                  <a:pt x="198155" y="1652118"/>
                </a:cubicBezTo>
                <a:close/>
                <a:moveTo>
                  <a:pt x="198155" y="2070113"/>
                </a:moveTo>
                <a:cubicBezTo>
                  <a:pt x="251227" y="2070113"/>
                  <a:pt x="294251" y="2027089"/>
                  <a:pt x="294251" y="1974017"/>
                </a:cubicBezTo>
                <a:cubicBezTo>
                  <a:pt x="294251" y="1920945"/>
                  <a:pt x="251227" y="1877921"/>
                  <a:pt x="198155" y="1877921"/>
                </a:cubicBezTo>
                <a:cubicBezTo>
                  <a:pt x="145083" y="1877921"/>
                  <a:pt x="102059" y="1920945"/>
                  <a:pt x="102059" y="1974017"/>
                </a:cubicBezTo>
                <a:cubicBezTo>
                  <a:pt x="102059" y="2027089"/>
                  <a:pt x="145083" y="2070113"/>
                  <a:pt x="198155" y="2070113"/>
                </a:cubicBezTo>
                <a:close/>
                <a:moveTo>
                  <a:pt x="198155" y="2488108"/>
                </a:moveTo>
                <a:cubicBezTo>
                  <a:pt x="251227" y="2488108"/>
                  <a:pt x="294251" y="2445084"/>
                  <a:pt x="294251" y="2392012"/>
                </a:cubicBezTo>
                <a:cubicBezTo>
                  <a:pt x="294251" y="2338940"/>
                  <a:pt x="251227" y="2295916"/>
                  <a:pt x="198155" y="2295916"/>
                </a:cubicBezTo>
                <a:cubicBezTo>
                  <a:pt x="145083" y="2295916"/>
                  <a:pt x="102059" y="2338940"/>
                  <a:pt x="102059" y="2392012"/>
                </a:cubicBezTo>
                <a:cubicBezTo>
                  <a:pt x="102059" y="2445084"/>
                  <a:pt x="145083" y="2488108"/>
                  <a:pt x="198155" y="2488108"/>
                </a:cubicBezTo>
                <a:close/>
                <a:moveTo>
                  <a:pt x="0" y="2984041"/>
                </a:moveTo>
                <a:lnTo>
                  <a:pt x="0" y="0"/>
                </a:lnTo>
                <a:lnTo>
                  <a:pt x="2484001" y="0"/>
                </a:lnTo>
                <a:lnTo>
                  <a:pt x="2484001" y="50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58B90DE3-6B76-409F-9B38-75B75D4B4136}"/>
              </a:ext>
            </a:extLst>
          </p:cNvPr>
          <p:cNvSpPr/>
          <p:nvPr/>
        </p:nvSpPr>
        <p:spPr>
          <a:xfrm>
            <a:off x="4864656" y="1928218"/>
            <a:ext cx="1838581" cy="2359781"/>
          </a:xfrm>
          <a:custGeom>
            <a:avLst/>
            <a:gdLst/>
            <a:ahLst/>
            <a:cxnLst/>
            <a:rect l="l" t="t" r="r" b="b"/>
            <a:pathLst>
              <a:path w="2484001" h="3216063">
                <a:moveTo>
                  <a:pt x="0" y="0"/>
                </a:moveTo>
                <a:lnTo>
                  <a:pt x="2484001" y="0"/>
                </a:lnTo>
                <a:lnTo>
                  <a:pt x="2484001" y="232022"/>
                </a:lnTo>
                <a:lnTo>
                  <a:pt x="2484001" y="500040"/>
                </a:lnTo>
                <a:lnTo>
                  <a:pt x="2484001" y="732062"/>
                </a:lnTo>
                <a:lnTo>
                  <a:pt x="0" y="3216063"/>
                </a:lnTo>
                <a:lnTo>
                  <a:pt x="0" y="2984041"/>
                </a:lnTo>
                <a:lnTo>
                  <a:pt x="0" y="2320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76A7CCD9-F665-4CA4-96D5-4784A9893C65}"/>
              </a:ext>
            </a:extLst>
          </p:cNvPr>
          <p:cNvSpPr/>
          <p:nvPr/>
        </p:nvSpPr>
        <p:spPr>
          <a:xfrm rot="10800000">
            <a:off x="5493946" y="3829236"/>
            <a:ext cx="1768867" cy="2124949"/>
          </a:xfrm>
          <a:custGeom>
            <a:avLst/>
            <a:gdLst/>
            <a:ahLst/>
            <a:cxnLst/>
            <a:rect l="l" t="t" r="r" b="b"/>
            <a:pathLst>
              <a:path w="2484001" h="2984041">
                <a:moveTo>
                  <a:pt x="0" y="0"/>
                </a:moveTo>
                <a:lnTo>
                  <a:pt x="2484001" y="0"/>
                </a:lnTo>
                <a:lnTo>
                  <a:pt x="2484001" y="500040"/>
                </a:lnTo>
                <a:lnTo>
                  <a:pt x="0" y="29840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43817861-7C95-4913-9E0A-9FF3855BA999}"/>
              </a:ext>
            </a:extLst>
          </p:cNvPr>
          <p:cNvSpPr/>
          <p:nvPr/>
        </p:nvSpPr>
        <p:spPr>
          <a:xfrm rot="10800000">
            <a:off x="5491483" y="3846854"/>
            <a:ext cx="1768867" cy="2124949"/>
          </a:xfrm>
          <a:custGeom>
            <a:avLst/>
            <a:gdLst/>
            <a:ahLst/>
            <a:cxnLst/>
            <a:rect l="l" t="t" r="r" b="b"/>
            <a:pathLst>
              <a:path w="2484001" h="2984041">
                <a:moveTo>
                  <a:pt x="0" y="0"/>
                </a:moveTo>
                <a:lnTo>
                  <a:pt x="2484001" y="0"/>
                </a:lnTo>
                <a:lnTo>
                  <a:pt x="2484001" y="500040"/>
                </a:lnTo>
                <a:lnTo>
                  <a:pt x="0" y="29840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1064FB-62A0-4150-96D9-32F176A45AC4}"/>
              </a:ext>
            </a:extLst>
          </p:cNvPr>
          <p:cNvSpPr txBox="1"/>
          <p:nvPr/>
        </p:nvSpPr>
        <p:spPr>
          <a:xfrm>
            <a:off x="4936804" y="2004864"/>
            <a:ext cx="159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ea typeface="+mj-ea"/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1"/>
              </a:solidFill>
              <a:ea typeface="+mj-ea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40AE90-578D-4D93-9308-2D24CA4D28DB}"/>
              </a:ext>
            </a:extLst>
          </p:cNvPr>
          <p:cNvSpPr txBox="1"/>
          <p:nvPr/>
        </p:nvSpPr>
        <p:spPr>
          <a:xfrm>
            <a:off x="4936804" y="2380171"/>
            <a:ext cx="159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ea typeface="+mj-ea"/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2"/>
              </a:solidFill>
              <a:ea typeface="+mj-ea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16541D-3A94-49DC-AE8B-F24ECF40EA76}"/>
              </a:ext>
            </a:extLst>
          </p:cNvPr>
          <p:cNvSpPr txBox="1"/>
          <p:nvPr/>
        </p:nvSpPr>
        <p:spPr>
          <a:xfrm>
            <a:off x="4936804" y="2755478"/>
            <a:ext cx="159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ea typeface="+mj-ea"/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3"/>
              </a:solidFill>
              <a:ea typeface="+mj-ea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206016-3254-4C6D-A4C3-E86852FD08E9}"/>
              </a:ext>
            </a:extLst>
          </p:cNvPr>
          <p:cNvSpPr txBox="1"/>
          <p:nvPr/>
        </p:nvSpPr>
        <p:spPr>
          <a:xfrm>
            <a:off x="5630772" y="4948859"/>
            <a:ext cx="159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4"/>
                </a:solidFill>
                <a:ea typeface="+mj-ea"/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4"/>
              </a:solidFill>
              <a:ea typeface="+mj-ea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B27FCA-7E38-43BF-B106-ABD6979357F0}"/>
              </a:ext>
            </a:extLst>
          </p:cNvPr>
          <p:cNvSpPr txBox="1"/>
          <p:nvPr/>
        </p:nvSpPr>
        <p:spPr>
          <a:xfrm>
            <a:off x="5630772" y="5324166"/>
            <a:ext cx="159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5"/>
                </a:solidFill>
                <a:ea typeface="+mj-ea"/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5"/>
              </a:solidFill>
              <a:ea typeface="+mj-ea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E36DCD-63C4-45EC-962C-564E23130254}"/>
              </a:ext>
            </a:extLst>
          </p:cNvPr>
          <p:cNvSpPr txBox="1"/>
          <p:nvPr/>
        </p:nvSpPr>
        <p:spPr>
          <a:xfrm>
            <a:off x="5630772" y="5699473"/>
            <a:ext cx="159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6"/>
                </a:solidFill>
                <a:ea typeface="+mj-ea"/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accent6"/>
              </a:solidFill>
              <a:ea typeface="+mj-ea"/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6D551A-DF6C-45D5-B6D0-13A3D2666EC9}"/>
              </a:ext>
            </a:extLst>
          </p:cNvPr>
          <p:cNvGrpSpPr/>
          <p:nvPr/>
        </p:nvGrpSpPr>
        <p:grpSpPr>
          <a:xfrm>
            <a:off x="8171443" y="5139501"/>
            <a:ext cx="3096000" cy="923331"/>
            <a:chOff x="2551705" y="4283314"/>
            <a:chExt cx="2319429" cy="92332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784042-8C62-41C3-9832-EBAE37A20FB5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C3C126-833A-42D2-A608-E0D3CA76B452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6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7D4E99-1251-414A-9B5C-8E10D6B850DC}"/>
              </a:ext>
            </a:extLst>
          </p:cNvPr>
          <p:cNvGrpSpPr/>
          <p:nvPr/>
        </p:nvGrpSpPr>
        <p:grpSpPr>
          <a:xfrm>
            <a:off x="882890" y="1751783"/>
            <a:ext cx="3095999" cy="923331"/>
            <a:chOff x="2571742" y="4283314"/>
            <a:chExt cx="2205963" cy="92332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F2410B-E342-4FD3-BA7D-1D51D11B2584}"/>
                </a:ext>
              </a:extLst>
            </p:cNvPr>
            <p:cNvSpPr txBox="1"/>
            <p:nvPr/>
          </p:nvSpPr>
          <p:spPr>
            <a:xfrm>
              <a:off x="2571742" y="4560313"/>
              <a:ext cx="2205963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BF688E-A17D-47F5-B3ED-ADB74A6626D4}"/>
                </a:ext>
              </a:extLst>
            </p:cNvPr>
            <p:cNvSpPr txBox="1"/>
            <p:nvPr/>
          </p:nvSpPr>
          <p:spPr>
            <a:xfrm>
              <a:off x="2571742" y="4283314"/>
              <a:ext cx="2205963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17084CC-8519-4275-B213-40C49694106F}"/>
              </a:ext>
            </a:extLst>
          </p:cNvPr>
          <p:cNvGrpSpPr/>
          <p:nvPr/>
        </p:nvGrpSpPr>
        <p:grpSpPr>
          <a:xfrm>
            <a:off x="882885" y="4145589"/>
            <a:ext cx="3096002" cy="923331"/>
            <a:chOff x="2551706" y="4283314"/>
            <a:chExt cx="2205964" cy="92332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A7EEE1A-F165-4D95-A46D-C7117A687BA8}"/>
                </a:ext>
              </a:extLst>
            </p:cNvPr>
            <p:cNvSpPr txBox="1"/>
            <p:nvPr/>
          </p:nvSpPr>
          <p:spPr>
            <a:xfrm>
              <a:off x="2551706" y="4560313"/>
              <a:ext cx="2205964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2F758A-9EFA-4AC7-9C94-C886B301B9DC}"/>
                </a:ext>
              </a:extLst>
            </p:cNvPr>
            <p:cNvSpPr txBox="1"/>
            <p:nvPr/>
          </p:nvSpPr>
          <p:spPr>
            <a:xfrm>
              <a:off x="2551706" y="4283314"/>
              <a:ext cx="220596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7BE0D0-B68F-4DC7-BED2-09B97DEBEC0F}"/>
              </a:ext>
            </a:extLst>
          </p:cNvPr>
          <p:cNvGrpSpPr/>
          <p:nvPr/>
        </p:nvGrpSpPr>
        <p:grpSpPr>
          <a:xfrm>
            <a:off x="882884" y="2948687"/>
            <a:ext cx="3096002" cy="923331"/>
            <a:chOff x="2551705" y="4283314"/>
            <a:chExt cx="2205965" cy="92332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81CF91-EE42-4210-98DC-CEE2E7554ADF}"/>
                </a:ext>
              </a:extLst>
            </p:cNvPr>
            <p:cNvSpPr txBox="1"/>
            <p:nvPr/>
          </p:nvSpPr>
          <p:spPr>
            <a:xfrm>
              <a:off x="2551705" y="4560313"/>
              <a:ext cx="2205964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5EF796-3C98-4158-9FD1-10DA8206AC23}"/>
                </a:ext>
              </a:extLst>
            </p:cNvPr>
            <p:cNvSpPr txBox="1"/>
            <p:nvPr/>
          </p:nvSpPr>
          <p:spPr>
            <a:xfrm>
              <a:off x="2551706" y="4283314"/>
              <a:ext cx="220596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3B87A8-A090-4211-A84B-3792BE9053D1}"/>
              </a:ext>
            </a:extLst>
          </p:cNvPr>
          <p:cNvGrpSpPr/>
          <p:nvPr/>
        </p:nvGrpSpPr>
        <p:grpSpPr>
          <a:xfrm>
            <a:off x="8171443" y="3942599"/>
            <a:ext cx="3096000" cy="923331"/>
            <a:chOff x="2551705" y="4283314"/>
            <a:chExt cx="2319429" cy="9233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87B7A0-C44B-478E-B44F-241BEA4C6663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DD2A336-4578-4BEA-A1D6-34C0D7C91D0B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3682ED4-DD3F-4E5C-BB5A-3C9FE9D9976E}"/>
              </a:ext>
            </a:extLst>
          </p:cNvPr>
          <p:cNvGrpSpPr/>
          <p:nvPr/>
        </p:nvGrpSpPr>
        <p:grpSpPr>
          <a:xfrm>
            <a:off x="8171441" y="2745697"/>
            <a:ext cx="3096003" cy="923331"/>
            <a:chOff x="2551703" y="4283314"/>
            <a:chExt cx="2339318" cy="92332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732797F-8FBD-4D57-A58A-081A9D3CA5E7}"/>
                </a:ext>
              </a:extLst>
            </p:cNvPr>
            <p:cNvSpPr txBox="1"/>
            <p:nvPr/>
          </p:nvSpPr>
          <p:spPr>
            <a:xfrm>
              <a:off x="2551703" y="4560313"/>
              <a:ext cx="2339316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F9D0144-0315-4520-BF00-30C9838479BB}"/>
                </a:ext>
              </a:extLst>
            </p:cNvPr>
            <p:cNvSpPr txBox="1"/>
            <p:nvPr/>
          </p:nvSpPr>
          <p:spPr>
            <a:xfrm>
              <a:off x="2551705" y="4283314"/>
              <a:ext cx="233931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4241</Words>
  <Application>Microsoft Office PowerPoint</Application>
  <PresentationFormat>Widescreen</PresentationFormat>
  <Paragraphs>538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58</cp:revision>
  <dcterms:created xsi:type="dcterms:W3CDTF">2020-01-20T05:08:25Z</dcterms:created>
  <dcterms:modified xsi:type="dcterms:W3CDTF">2020-12-23T03:37:44Z</dcterms:modified>
</cp:coreProperties>
</file>