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614" autoAdjust="0"/>
  </p:normalViewPr>
  <p:slideViewPr>
    <p:cSldViewPr snapToGrid="0" showGuides="1">
      <p:cViewPr varScale="1">
        <p:scale>
          <a:sx n="68" d="100"/>
          <a:sy n="68" d="100"/>
        </p:scale>
        <p:origin x="12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1F084-CF02-4830-9B21-ED18CD8D8FCB}" type="datetimeFigureOut">
              <a:rPr lang="en-PH" smtClean="0"/>
              <a:t>11/10/2021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0C0CE-3A67-4076-B27E-ADC1B6D0C8C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0548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strike="noStri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0C0CE-3A67-4076-B27E-ADC1B6D0C8C6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5508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Current primary objective: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Work on the development of the meter unit: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0C0CE-3A67-4076-B27E-ADC1B6D0C8C6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61462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C040C-470C-4F88-BCD8-E859D5F16CFB}" type="datetimeFigureOut">
              <a:rPr lang="en-PH" smtClean="0"/>
              <a:t>11/10/2021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B1C22-5A92-4034-BF97-5F8CA635D5A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77661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C040C-470C-4F88-BCD8-E859D5F16CFB}" type="datetimeFigureOut">
              <a:rPr lang="en-PH" smtClean="0"/>
              <a:t>11/10/2021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B1C22-5A92-4034-BF97-5F8CA635D5A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38288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C040C-470C-4F88-BCD8-E859D5F16CFB}" type="datetimeFigureOut">
              <a:rPr lang="en-PH" smtClean="0"/>
              <a:t>11/10/2021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B1C22-5A92-4034-BF97-5F8CA635D5A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05344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C040C-470C-4F88-BCD8-E859D5F16CFB}" type="datetimeFigureOut">
              <a:rPr lang="en-PH" smtClean="0"/>
              <a:t>11/10/2021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B1C22-5A92-4034-BF97-5F8CA635D5A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54576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C040C-470C-4F88-BCD8-E859D5F16CFB}" type="datetimeFigureOut">
              <a:rPr lang="en-PH" smtClean="0"/>
              <a:t>11/10/2021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B1C22-5A92-4034-BF97-5F8CA635D5A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3567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C040C-470C-4F88-BCD8-E859D5F16CFB}" type="datetimeFigureOut">
              <a:rPr lang="en-PH" smtClean="0"/>
              <a:t>11/10/2021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B1C22-5A92-4034-BF97-5F8CA635D5A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40984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C040C-470C-4F88-BCD8-E859D5F16CFB}" type="datetimeFigureOut">
              <a:rPr lang="en-PH" smtClean="0"/>
              <a:t>11/10/2021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B1C22-5A92-4034-BF97-5F8CA635D5A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43340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C040C-470C-4F88-BCD8-E859D5F16CFB}" type="datetimeFigureOut">
              <a:rPr lang="en-PH" smtClean="0"/>
              <a:t>11/10/2021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B1C22-5A92-4034-BF97-5F8CA635D5A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0079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C040C-470C-4F88-BCD8-E859D5F16CFB}" type="datetimeFigureOut">
              <a:rPr lang="en-PH" smtClean="0"/>
              <a:t>11/10/2021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B1C22-5A92-4034-BF97-5F8CA635D5A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7892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C040C-470C-4F88-BCD8-E859D5F16CFB}" type="datetimeFigureOut">
              <a:rPr lang="en-PH" smtClean="0"/>
              <a:t>11/10/2021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B1C22-5A92-4034-BF97-5F8CA635D5A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080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C040C-470C-4F88-BCD8-E859D5F16CFB}" type="datetimeFigureOut">
              <a:rPr lang="en-PH" smtClean="0"/>
              <a:t>11/10/2021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B1C22-5A92-4034-BF97-5F8CA635D5A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21476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C040C-470C-4F88-BCD8-E859D5F16CFB}" type="datetimeFigureOut">
              <a:rPr lang="en-PH" smtClean="0"/>
              <a:t>11/10/2021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B1C22-5A92-4034-BF97-5F8CA635D5A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573049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eoi.es/blogs/veronicarecanati/2013/02/10/project-management-why-do-projects-fail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B0F21-29B8-48C4-96B2-9BB1412D1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919" y="181586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Meeting for Project development and Implementation</a:t>
            </a:r>
            <a:endParaRPr lang="en-PH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69C4B-9166-4809-9DAF-62406A2A6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920" y="2782277"/>
            <a:ext cx="6179296" cy="2387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/>
              <a:t>Agenda: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PH" dirty="0"/>
              <a:t>Review of the study’s paper progress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PH" dirty="0"/>
              <a:t>Review of Purchased Materials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PH" dirty="0"/>
              <a:t>Android App Alpha stage testing and focus group feedback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PH" dirty="0"/>
              <a:t>Introduction to ASANA project management tool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PH" dirty="0"/>
              <a:t>Introduction to ATOM and GITHUB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6FEA94-6550-43F2-92DA-6AD91DEAFE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503840" y="2998177"/>
            <a:ext cx="5688159" cy="385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940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66805-6CE2-4C5E-A157-97928AE5B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5" y="6000920"/>
            <a:ext cx="4375638" cy="1224696"/>
          </a:xfrm>
        </p:spPr>
        <p:txBody>
          <a:bodyPr>
            <a:normAutofit/>
          </a:bodyPr>
          <a:lstStyle/>
          <a:p>
            <a:r>
              <a:rPr lang="en-PH" sz="2000" b="1" dirty="0"/>
              <a:t>Review of the study’s paper progress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9A3F63-819E-40AA-A9FB-A37A3E58C5B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80" y="211015"/>
            <a:ext cx="11325639" cy="59042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6949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714419-E19A-435B-AACE-4EEEC08DB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135" y="1885244"/>
            <a:ext cx="2606952" cy="2606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E480AF-D08B-432B-9134-542ACBCE1FF7}"/>
              </a:ext>
            </a:extLst>
          </p:cNvPr>
          <p:cNvSpPr txBox="1"/>
          <p:nvPr/>
        </p:nvSpPr>
        <p:spPr>
          <a:xfrm>
            <a:off x="4380087" y="2588555"/>
            <a:ext cx="6355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b="1" dirty="0"/>
              <a:t>Android App Alpha stage testing and focus group feedback</a:t>
            </a:r>
          </a:p>
        </p:txBody>
      </p:sp>
    </p:spTree>
    <p:extLst>
      <p:ext uri="{BB962C8B-B14F-4D97-AF65-F5344CB8AC3E}">
        <p14:creationId xmlns:p14="http://schemas.microsoft.com/office/powerpoint/2010/main" val="247394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fficiency in customer management with Asana">
            <a:extLst>
              <a:ext uri="{FF2B5EF4-FFF2-40B4-BE49-F238E27FC236}">
                <a16:creationId xmlns:a16="http://schemas.microsoft.com/office/drawing/2014/main" id="{4FE3B478-E072-4F88-9430-3E3484CE5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506" y="349564"/>
            <a:ext cx="4544250" cy="307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sana Work Management - Features, Uses &amp;amp; Product • Asana">
            <a:extLst>
              <a:ext uri="{FF2B5EF4-FFF2-40B4-BE49-F238E27FC236}">
                <a16:creationId xmlns:a16="http://schemas.microsoft.com/office/drawing/2014/main" id="{7AA7A5B8-0A1F-425E-89E8-FFBC0A29F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32" y="2585155"/>
            <a:ext cx="6108465" cy="402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B6059F-4C1B-4FAA-8F20-2DB7EFFA253C}"/>
              </a:ext>
            </a:extLst>
          </p:cNvPr>
          <p:cNvSpPr txBox="1"/>
          <p:nvPr/>
        </p:nvSpPr>
        <p:spPr>
          <a:xfrm>
            <a:off x="6732356" y="3296354"/>
            <a:ext cx="522381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4400" b="1" dirty="0"/>
              <a:t>Introduction to ASANA project management tool</a:t>
            </a:r>
          </a:p>
        </p:txBody>
      </p:sp>
    </p:spTree>
    <p:extLst>
      <p:ext uri="{BB962C8B-B14F-4D97-AF65-F5344CB8AC3E}">
        <p14:creationId xmlns:p14="http://schemas.microsoft.com/office/powerpoint/2010/main" val="1474850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An Intro to Git and GitHub for Beginners Part III (Tutorial) | by Munira  Omar | Medium">
            <a:extLst>
              <a:ext uri="{FF2B5EF4-FFF2-40B4-BE49-F238E27FC236}">
                <a16:creationId xmlns:a16="http://schemas.microsoft.com/office/drawing/2014/main" id="{514D6BE1-0E27-4DB1-A786-1F997B158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042" y="3709987"/>
            <a:ext cx="4635294" cy="260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ow to Setup Atom Editor with all the required Packages? - GeeksforGeeks">
            <a:extLst>
              <a:ext uri="{FF2B5EF4-FFF2-40B4-BE49-F238E27FC236}">
                <a16:creationId xmlns:a16="http://schemas.microsoft.com/office/drawing/2014/main" id="{AA9D864E-48BD-49B0-AE47-127C6207C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41" y="541867"/>
            <a:ext cx="4761689" cy="370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19B9F7-940D-475B-BB78-7A348AB82BF4}"/>
              </a:ext>
            </a:extLst>
          </p:cNvPr>
          <p:cNvSpPr txBox="1"/>
          <p:nvPr/>
        </p:nvSpPr>
        <p:spPr>
          <a:xfrm>
            <a:off x="6096000" y="1196621"/>
            <a:ext cx="522381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4400" b="1" dirty="0"/>
              <a:t>Introduction to ATOM text editor and GITHUB</a:t>
            </a:r>
          </a:p>
        </p:txBody>
      </p:sp>
    </p:spTree>
    <p:extLst>
      <p:ext uri="{BB962C8B-B14F-4D97-AF65-F5344CB8AC3E}">
        <p14:creationId xmlns:p14="http://schemas.microsoft.com/office/powerpoint/2010/main" val="2388169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</TotalTime>
  <Words>82</Words>
  <Application>Microsoft Office PowerPoint</Application>
  <PresentationFormat>Widescreen</PresentationFormat>
  <Paragraphs>15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1st Meeting for Project development and Implementation</vt:lpstr>
      <vt:lpstr>Review of the study’s paper progress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1st Meeting for Project development and Implementation</dc:title>
  <dc:creator>Engr. Irvin Gil</dc:creator>
  <cp:lastModifiedBy>Engr. Irvin Gil</cp:lastModifiedBy>
  <cp:revision>1</cp:revision>
  <dcterms:created xsi:type="dcterms:W3CDTF">2021-10-10T21:19:37Z</dcterms:created>
  <dcterms:modified xsi:type="dcterms:W3CDTF">2021-10-10T23:38:12Z</dcterms:modified>
</cp:coreProperties>
</file>