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691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E47B-F630-472F-8079-E1B698111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94B57-D0F3-4367-B497-FFEDD80E8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5661B-6E79-48DC-8FB0-B57D8047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A8ED-1F75-4C90-A81C-4D8200FB5FBD}" type="datetimeFigureOut">
              <a:rPr lang="en-PH" smtClean="0"/>
              <a:t>24/08/2021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EF511-DD0E-4910-833D-B1EA901C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2492A-1F77-4AD2-AC0A-22894DAC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46FE-6284-4308-8021-886043A2E3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107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8C88-4EB0-43E3-89AA-04DBA73A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E0E24-CC5C-45B2-90AF-84E83062B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674E6-5C2F-4FCE-A9B7-8CE54937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A8ED-1F75-4C90-A81C-4D8200FB5FBD}" type="datetimeFigureOut">
              <a:rPr lang="en-PH" smtClean="0"/>
              <a:t>24/08/2021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8DECC-301E-4BBB-8C46-DC677E3D5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26CEF-B786-4F97-A1D8-92C4384C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46FE-6284-4308-8021-886043A2E3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127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0B9CF2-3EF8-4969-871D-C06B0C0DA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2B1C8-03E1-44EE-B5F6-7D58CB63F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43284-9BC3-476A-A5AE-4DDFBC6D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A8ED-1F75-4C90-A81C-4D8200FB5FBD}" type="datetimeFigureOut">
              <a:rPr lang="en-PH" smtClean="0"/>
              <a:t>24/08/2021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4A655-6DAD-4F59-B524-F4A60F0F5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8D602-8989-4C4A-8168-E247F718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46FE-6284-4308-8021-886043A2E3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577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E0CE-9601-4163-A49F-13EA18F2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762DD-53F6-4082-9F2F-CA70D0836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70BD9-C078-4073-9A8E-6985A514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A8ED-1F75-4C90-A81C-4D8200FB5FBD}" type="datetimeFigureOut">
              <a:rPr lang="en-PH" smtClean="0"/>
              <a:t>24/08/2021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21EF2-309B-461E-8885-7F16CA16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D247E-86F1-41AC-97E0-C15E64A1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46FE-6284-4308-8021-886043A2E3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274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8B90-FE16-4B0C-9B68-46FA3EF4C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EBFCC-BA76-4137-A0F8-296D9FF58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BE585-C2F4-41CA-A3E0-7A43A45F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A8ED-1F75-4C90-A81C-4D8200FB5FBD}" type="datetimeFigureOut">
              <a:rPr lang="en-PH" smtClean="0"/>
              <a:t>24/08/2021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B6520-E8B6-4C4C-BE08-984BCE4F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7852A-75BC-47D5-817A-FB1DBCDD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46FE-6284-4308-8021-886043A2E3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110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F129-62CC-4B46-B63F-986A2282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D6AD1-97D8-4BAA-B021-E1620C914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81A46-BA9D-4510-AB9D-DE931C64B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C27F6-0FC3-4B9D-AAD9-B004D517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A8ED-1F75-4C90-A81C-4D8200FB5FBD}" type="datetimeFigureOut">
              <a:rPr lang="en-PH" smtClean="0"/>
              <a:t>24/08/2021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CF654-5F7C-419F-94C1-E7D72D43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C1F36-0B57-4D5B-B0EC-5A1CEFCA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46FE-6284-4308-8021-886043A2E3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813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703E-30E5-4234-A686-95B2874E7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55FF0-837D-4456-B916-FDCD0D21D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2DDBB-6285-4AEC-9DDE-7A69EBC8D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3D19BE-564D-4229-98C8-F7C48EE54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2F481-6458-49BA-AD3D-E5F1EBEA0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E70CF-9A15-4C1C-971C-C34E606F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A8ED-1F75-4C90-A81C-4D8200FB5FBD}" type="datetimeFigureOut">
              <a:rPr lang="en-PH" smtClean="0"/>
              <a:t>24/08/2021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4D1D2-0D31-4CAE-B5DF-F4F73BF4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733B3-6424-4491-98D2-81F7DB91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46FE-6284-4308-8021-886043A2E3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554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17D2-A0D1-45CF-9252-F0C4E78E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1C641-D589-4769-8184-A20741A2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A8ED-1F75-4C90-A81C-4D8200FB5FBD}" type="datetimeFigureOut">
              <a:rPr lang="en-PH" smtClean="0"/>
              <a:t>24/08/2021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0567E-81D7-49EC-B199-473B57AA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3FE90-D503-44C6-96D2-0B741715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46FE-6284-4308-8021-886043A2E3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311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F6D97-8485-4194-911A-3566E5E1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A8ED-1F75-4C90-A81C-4D8200FB5FBD}" type="datetimeFigureOut">
              <a:rPr lang="en-PH" smtClean="0"/>
              <a:t>24/08/2021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54CB57-75F0-4F08-B43B-1375B26E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A505A-BD29-4161-9E1C-C54C40D47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46FE-6284-4308-8021-886043A2E3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759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B915-4646-4CB4-8AE5-B8B33BFC2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330C6-CD5C-4BC4-AAF4-8BF015865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52569-992F-4679-8D35-BB1CAA75D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AD18C-2805-4F7A-87D8-36385D47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A8ED-1F75-4C90-A81C-4D8200FB5FBD}" type="datetimeFigureOut">
              <a:rPr lang="en-PH" smtClean="0"/>
              <a:t>24/08/2021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EC8B2-575A-429A-AAEF-1BD17526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B274A-14E5-4F12-B44C-47D865C8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46FE-6284-4308-8021-886043A2E3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574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A724-98A8-42F8-B2C7-75E292D6D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CB5E62-4E1E-42BC-8DC4-75C9A60C7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BDDD8-1A97-4BB5-AC1D-165F42102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1AD11-1A3E-49A8-97E4-7700813C8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A8ED-1F75-4C90-A81C-4D8200FB5FBD}" type="datetimeFigureOut">
              <a:rPr lang="en-PH" smtClean="0"/>
              <a:t>24/08/2021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E5473-21C4-42F7-B7DC-1D5F101A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7AC7B-28FC-451B-BAA5-6EA08F64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46FE-6284-4308-8021-886043A2E3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058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4DDD9-4407-4CD9-926D-8C77F01B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D3751-A986-43E5-8F98-A76DB09E0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A16B3-D109-49ED-8BFF-A3258E9E0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6A8ED-1F75-4C90-A81C-4D8200FB5FBD}" type="datetimeFigureOut">
              <a:rPr lang="en-PH" smtClean="0"/>
              <a:t>24/08/2021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92A01-BACC-4C9E-B70D-5D1EE8BA8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1B6C2-34BC-4A09-B04B-399C780E7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246FE-6284-4308-8021-886043A2E3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4288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8D530E-5E1A-40D5-B873-2BBE52FDB3F4}"/>
              </a:ext>
            </a:extLst>
          </p:cNvPr>
          <p:cNvSpPr/>
          <p:nvPr/>
        </p:nvSpPr>
        <p:spPr>
          <a:xfrm>
            <a:off x="1" y="2"/>
            <a:ext cx="7789986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8FFCF1-E1D3-4547-B703-8D66998497F7}"/>
              </a:ext>
            </a:extLst>
          </p:cNvPr>
          <p:cNvSpPr/>
          <p:nvPr/>
        </p:nvSpPr>
        <p:spPr>
          <a:xfrm>
            <a:off x="8537332" y="2"/>
            <a:ext cx="1397977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80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4E947-7B5F-4479-B487-B53195682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20" y="1459523"/>
            <a:ext cx="6614747" cy="159324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Proposal of New System Workflow</a:t>
            </a:r>
            <a:endParaRPr lang="en-PH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C7780-1931-4EAD-9E75-951E5D014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100" y="3994399"/>
            <a:ext cx="6357186" cy="1081454"/>
          </a:xfrm>
        </p:spPr>
        <p:txBody>
          <a:bodyPr>
            <a:normAutofit/>
          </a:bodyPr>
          <a:lstStyle/>
          <a:p>
            <a:r>
              <a:rPr lang="en-US" sz="1600" b="1" i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DEVELOPMENT OF AN INDIVIDUALIZED ENERGY CONSUMPTION MONITORING SYSTEM FOR SHARED HOUSES, APARTMENTS, &amp; SMALL-SCALE BOARDING HOUSES</a:t>
            </a:r>
            <a:endParaRPr lang="en-PH" sz="1600" i="1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D4BBB6-A66E-4BBD-8056-AEB830A64700}"/>
              </a:ext>
            </a:extLst>
          </p:cNvPr>
          <p:cNvSpPr/>
          <p:nvPr/>
        </p:nvSpPr>
        <p:spPr>
          <a:xfrm>
            <a:off x="473320" y="3224784"/>
            <a:ext cx="6614747" cy="68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80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9F77C7-EED1-49B6-9F36-76A9CE34573D}"/>
              </a:ext>
            </a:extLst>
          </p:cNvPr>
          <p:cNvSpPr/>
          <p:nvPr/>
        </p:nvSpPr>
        <p:spPr>
          <a:xfrm>
            <a:off x="1933277" y="3369523"/>
            <a:ext cx="3694832" cy="59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801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3AD1EDA-C429-4F67-9D69-A4651538C16B}"/>
              </a:ext>
            </a:extLst>
          </p:cNvPr>
          <p:cNvSpPr txBox="1">
            <a:spLocks/>
          </p:cNvSpPr>
          <p:nvPr/>
        </p:nvSpPr>
        <p:spPr>
          <a:xfrm>
            <a:off x="602099" y="5235820"/>
            <a:ext cx="6357186" cy="1081454"/>
          </a:xfrm>
          <a:prstGeom prst="rect">
            <a:avLst/>
          </a:prstGeom>
        </p:spPr>
        <p:txBody>
          <a:bodyPr vert="horz" lIns="91440" tIns="45721" rIns="91440" bIns="45721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1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Subject: Adding the development of a support application for computing individual payment fee</a:t>
            </a:r>
            <a:endParaRPr lang="en-PH" sz="1801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8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8D530E-5E1A-40D5-B873-2BBE52FDB3F4}"/>
              </a:ext>
            </a:extLst>
          </p:cNvPr>
          <p:cNvSpPr/>
          <p:nvPr/>
        </p:nvSpPr>
        <p:spPr>
          <a:xfrm>
            <a:off x="0" y="5537202"/>
            <a:ext cx="12192000" cy="132079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801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8AA1760-C7A7-49C6-8160-65107E156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1" y="5648960"/>
            <a:ext cx="10210800" cy="1097278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ORIGINAL WORKFLOW PRESENTED DURING PROPOSAL DEFENSE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B52E9C-9C7D-4778-A331-A2417AB3889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3238"/>
            <a:ext cx="5608320" cy="3753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48472B-F4D5-4D6F-BCC3-9BC12FF60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403862"/>
            <a:ext cx="6602112" cy="460599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2674063-769D-4A0A-80D3-F8DFDA1C4B04}"/>
              </a:ext>
            </a:extLst>
          </p:cNvPr>
          <p:cNvSpPr/>
          <p:nvPr/>
        </p:nvSpPr>
        <p:spPr>
          <a:xfrm>
            <a:off x="152400" y="117160"/>
            <a:ext cx="4958080" cy="51257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1" dirty="0"/>
              <a:t>Disadvantages: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sz="1801" dirty="0"/>
              <a:t>Difficult to manage load on GSM module due to the fact that SMS is not free in our country; and so to send SMS requires load balance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sz="1801" dirty="0"/>
              <a:t>Additionally the GSM module consumes more power during sending and receiving SMS and could lead to power problems in the system because the </a:t>
            </a:r>
            <a:r>
              <a:rPr lang="en-US" sz="1801" dirty="0" err="1"/>
              <a:t>sd</a:t>
            </a:r>
            <a:r>
              <a:rPr lang="en-US" sz="1801" dirty="0"/>
              <a:t> card module also consumes a pretty huge amount of current during read/write operation.</a:t>
            </a:r>
            <a:endParaRPr lang="en-PH" sz="1801" dirty="0"/>
          </a:p>
        </p:txBody>
      </p:sp>
    </p:spTree>
    <p:extLst>
      <p:ext uri="{BB962C8B-B14F-4D97-AF65-F5344CB8AC3E}">
        <p14:creationId xmlns:p14="http://schemas.microsoft.com/office/powerpoint/2010/main" val="77070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8D530E-5E1A-40D5-B873-2BBE52FDB3F4}"/>
              </a:ext>
            </a:extLst>
          </p:cNvPr>
          <p:cNvSpPr/>
          <p:nvPr/>
        </p:nvSpPr>
        <p:spPr>
          <a:xfrm>
            <a:off x="0" y="5537202"/>
            <a:ext cx="12192000" cy="132079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801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8AA1760-C7A7-49C6-8160-65107E156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01" y="5660251"/>
            <a:ext cx="10210800" cy="690878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PROPOSED WORKFLOW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4FA67B-C522-438E-9672-01331BD6F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217" y="353760"/>
            <a:ext cx="8436071" cy="496105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D54A606C-4065-4A5E-8169-3A3A1DC49981}"/>
              </a:ext>
            </a:extLst>
          </p:cNvPr>
          <p:cNvSpPr txBox="1">
            <a:spLocks/>
          </p:cNvSpPr>
          <p:nvPr/>
        </p:nvSpPr>
        <p:spPr>
          <a:xfrm>
            <a:off x="137100" y="6351128"/>
            <a:ext cx="6890233" cy="339794"/>
          </a:xfrm>
          <a:prstGeom prst="rect">
            <a:avLst/>
          </a:prstGeom>
        </p:spPr>
        <p:txBody>
          <a:bodyPr vert="horz" lIns="91440" tIns="45721" rIns="91440" bIns="45721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of an Android Application for the system</a:t>
            </a:r>
            <a:endParaRPr lang="en-PH" sz="20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1E7711-8305-4397-8BBF-07A0808DB1A3}"/>
              </a:ext>
            </a:extLst>
          </p:cNvPr>
          <p:cNvSpPr/>
          <p:nvPr/>
        </p:nvSpPr>
        <p:spPr>
          <a:xfrm>
            <a:off x="0" y="117159"/>
            <a:ext cx="3409244" cy="51257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1" dirty="0"/>
              <a:t>Advantages over the previous system workflow: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sz="1801" dirty="0"/>
              <a:t>Sending SMS will be done in the android device of the administrator with the assistance of the android application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PH" sz="1801" dirty="0"/>
              <a:t>Only the android phone of the admin will require prepaid load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PH" sz="1801" dirty="0"/>
              <a:t>Data logging will be much more easier and convenient by being separated from the main unit and be easily retrieved from the android memory.</a:t>
            </a:r>
          </a:p>
        </p:txBody>
      </p:sp>
    </p:spTree>
    <p:extLst>
      <p:ext uri="{BB962C8B-B14F-4D97-AF65-F5344CB8AC3E}">
        <p14:creationId xmlns:p14="http://schemas.microsoft.com/office/powerpoint/2010/main" val="164101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2587-71C1-46F4-BFDC-7FDE0760E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92F0A-87F4-4EDB-8FBA-7EAF89F598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1C68E-56A2-4770-8C27-8589910B6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88873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F65A1F-F951-4BAA-992A-47E3B6F1513F}"/>
              </a:ext>
            </a:extLst>
          </p:cNvPr>
          <p:cNvSpPr/>
          <p:nvPr/>
        </p:nvSpPr>
        <p:spPr>
          <a:xfrm>
            <a:off x="0" y="0"/>
            <a:ext cx="5888736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801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D1314F02-8C95-4B2A-A055-FD73D17058BD}"/>
              </a:ext>
            </a:extLst>
          </p:cNvPr>
          <p:cNvSpPr txBox="1">
            <a:spLocks/>
          </p:cNvSpPr>
          <p:nvPr/>
        </p:nvSpPr>
        <p:spPr>
          <a:xfrm>
            <a:off x="149628" y="871578"/>
            <a:ext cx="4931816" cy="1277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PROPOSED WORKFLOW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1D84D096-7276-4229-A6D3-9ECB6D7489CF}"/>
              </a:ext>
            </a:extLst>
          </p:cNvPr>
          <p:cNvSpPr txBox="1">
            <a:spLocks/>
          </p:cNvSpPr>
          <p:nvPr/>
        </p:nvSpPr>
        <p:spPr>
          <a:xfrm>
            <a:off x="493116" y="2041907"/>
            <a:ext cx="3327983" cy="1174292"/>
          </a:xfrm>
          <a:prstGeom prst="rect">
            <a:avLst/>
          </a:prstGeom>
        </p:spPr>
        <p:txBody>
          <a:bodyPr vert="horz" lIns="91440" tIns="45721" rIns="91440" bIns="45721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of an Android Application for the system</a:t>
            </a:r>
            <a:endParaRPr lang="en-PH" sz="20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E1AE11-54FC-4A12-AF6C-B584737952D1}"/>
              </a:ext>
            </a:extLst>
          </p:cNvPr>
          <p:cNvSpPr/>
          <p:nvPr/>
        </p:nvSpPr>
        <p:spPr>
          <a:xfrm>
            <a:off x="0" y="3760748"/>
            <a:ext cx="5888736" cy="13784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801" dirty="0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A5F2FC8C-CF6E-419A-89AF-487A2D7E7A64}"/>
              </a:ext>
            </a:extLst>
          </p:cNvPr>
          <p:cNvSpPr txBox="1">
            <a:spLocks/>
          </p:cNvSpPr>
          <p:nvPr/>
        </p:nvSpPr>
        <p:spPr>
          <a:xfrm>
            <a:off x="207264" y="3958542"/>
            <a:ext cx="4874180" cy="882008"/>
          </a:xfrm>
          <a:prstGeom prst="rect">
            <a:avLst/>
          </a:prstGeom>
        </p:spPr>
        <p:txBody>
          <a:bodyPr vert="horz" lIns="91440" tIns="45721" rIns="91440" bIns="45721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App User Experience and Layout Design</a:t>
            </a:r>
            <a:endParaRPr lang="en-PH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188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202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Proposal of New System Workflow</vt:lpstr>
      <vt:lpstr>ORIGINAL WORKFLOW PRESENTED DURING PROPOSAL DEFENSE</vt:lpstr>
      <vt:lpstr>PROPOSED WORKFLOW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of New System Workflow</dc:title>
  <dc:creator>Engr. Irvin Gil</dc:creator>
  <cp:lastModifiedBy>Engr. Irvin Gil</cp:lastModifiedBy>
  <cp:revision>2</cp:revision>
  <dcterms:created xsi:type="dcterms:W3CDTF">2021-08-24T12:21:17Z</dcterms:created>
  <dcterms:modified xsi:type="dcterms:W3CDTF">2021-08-24T12:37:55Z</dcterms:modified>
</cp:coreProperties>
</file>