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7" r:id="rId6"/>
    <p:sldId id="257" r:id="rId7"/>
    <p:sldId id="266" r:id="rId8"/>
    <p:sldId id="258" r:id="rId9"/>
    <p:sldId id="260" r:id="rId10"/>
    <p:sldId id="261" r:id="rId11"/>
    <p:sldId id="262" r:id="rId1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242983-DE3E-48BB-8CDB-D4612F37FB22}">
          <p14:sldIdLst>
            <p14:sldId id="256"/>
          </p14:sldIdLst>
        </p14:section>
        <p14:section name="update users" id="{BBE71222-0F00-4F8A-BDC9-82B1BE095CC5}">
          <p14:sldIdLst>
            <p14:sldId id="263"/>
            <p14:sldId id="264"/>
            <p14:sldId id="265"/>
            <p14:sldId id="267"/>
            <p14:sldId id="257"/>
            <p14:sldId id="266"/>
            <p14:sldId id="258"/>
          </p14:sldIdLst>
        </p14:section>
        <p14:section name="View Data history" id="{269694B2-1142-449C-BCF6-D6F410E1384E}">
          <p14:sldIdLst>
            <p14:sldId id="260"/>
            <p14:sldId id="261"/>
          </p14:sldIdLst>
        </p14:section>
        <p14:section name="instruction manual" id="{B7383685-6ADE-44FC-AAD1-D741281F5A98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6" autoAdjust="0"/>
  </p:normalViewPr>
  <p:slideViewPr>
    <p:cSldViewPr>
      <p:cViewPr varScale="1">
        <p:scale>
          <a:sx n="37" d="100"/>
          <a:sy n="37" d="100"/>
        </p:scale>
        <p:origin x="2693" y="67"/>
      </p:cViewPr>
      <p:guideLst>
        <p:guide orient="horz" pos="489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209A-7CD0-45CF-A48E-D1323339F68A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A5EA9-9545-4FE2-8EDC-6D8243DCBB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618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widgets to be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Fragment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A5EA9-9545-4FE2-8EDC-6D8243DCBB0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029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46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011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72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64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30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25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213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91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333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203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62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A3D8-AAC4-4F03-8EEA-DAF2010D4D8C}" type="datetimeFigureOut">
              <a:rPr lang="en-PH" smtClean="0"/>
              <a:t>09/09/2021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5807-55ED-4093-BAF4-312D60FF19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072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012F4-8808-4692-9208-0C18F904203F}"/>
              </a:ext>
            </a:extLst>
          </p:cNvPr>
          <p:cNvSpPr txBox="1"/>
          <p:nvPr/>
        </p:nvSpPr>
        <p:spPr>
          <a:xfrm>
            <a:off x="2115293" y="4244008"/>
            <a:ext cx="5827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ENERGY CONSUMPTION </a:t>
            </a:r>
          </a:p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MONITORING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CA8F33-705F-4A07-9EA1-1E7E981820ED}"/>
              </a:ext>
            </a:extLst>
          </p:cNvPr>
          <p:cNvSpPr txBox="1"/>
          <p:nvPr/>
        </p:nvSpPr>
        <p:spPr>
          <a:xfrm>
            <a:off x="3989362" y="12926395"/>
            <a:ext cx="20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Developed by: - - - - </a:t>
            </a:r>
            <a:endParaRPr lang="en-PH" dirty="0"/>
          </a:p>
        </p:txBody>
      </p:sp>
      <p:sp>
        <p:nvSpPr>
          <p:cNvPr id="23" name="Rectangle: Rounded Corners 22">
            <a:hlinkClick r:id="rId2" action="ppaction://hlinksldjump"/>
            <a:extLst>
              <a:ext uri="{FF2B5EF4-FFF2-40B4-BE49-F238E27FC236}">
                <a16:creationId xmlns:a16="http://schemas.microsoft.com/office/drawing/2014/main" id="{0AAC0B37-EBCC-43CF-88C2-04169E9ECDBC}"/>
              </a:ext>
            </a:extLst>
          </p:cNvPr>
          <p:cNvSpPr/>
          <p:nvPr/>
        </p:nvSpPr>
        <p:spPr>
          <a:xfrm>
            <a:off x="2972706" y="7956035"/>
            <a:ext cx="4112987" cy="10772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Manage Energy Consumption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EDC12E04-810F-4298-8330-7EB4EB48EC73}"/>
              </a:ext>
            </a:extLst>
          </p:cNvPr>
          <p:cNvSpPr/>
          <p:nvPr/>
        </p:nvSpPr>
        <p:spPr>
          <a:xfrm>
            <a:off x="2972706" y="9267625"/>
            <a:ext cx="4112987" cy="10772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View Consumption Data History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A7E87665-1D51-4A19-8D72-8A4BC5627A04}"/>
              </a:ext>
            </a:extLst>
          </p:cNvPr>
          <p:cNvSpPr/>
          <p:nvPr/>
        </p:nvSpPr>
        <p:spPr>
          <a:xfrm>
            <a:off x="2972706" y="10579215"/>
            <a:ext cx="4112987" cy="10772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Instructions Manual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B7C37-171A-40A4-932F-9106A0FF28A8}"/>
              </a:ext>
            </a:extLst>
          </p:cNvPr>
          <p:cNvSpPr txBox="1"/>
          <p:nvPr/>
        </p:nvSpPr>
        <p:spPr>
          <a:xfrm>
            <a:off x="3487688" y="5555598"/>
            <a:ext cx="30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Auxiliary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082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49368" y="2192848"/>
            <a:ext cx="563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Consumption Data History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07150DE-93F5-44C5-81E2-AE7E7502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33753"/>
              </p:ext>
            </p:extLst>
          </p:nvPr>
        </p:nvGraphicFramePr>
        <p:xfrm>
          <a:off x="1676400" y="5537200"/>
          <a:ext cx="6705600" cy="1874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968439076"/>
                    </a:ext>
                  </a:extLst>
                </a:gridCol>
                <a:gridCol w="2917800">
                  <a:extLst>
                    <a:ext uri="{9D8B030D-6E8A-4147-A177-3AD203B41FA5}">
                      <a16:colId xmlns:a16="http://schemas.microsoft.com/office/drawing/2014/main" val="1537587494"/>
                    </a:ext>
                  </a:extLst>
                </a:gridCol>
                <a:gridCol w="1552600">
                  <a:extLst>
                    <a:ext uri="{9D8B030D-6E8A-4147-A177-3AD203B41FA5}">
                      <a16:colId xmlns:a16="http://schemas.microsoft.com/office/drawing/2014/main" val="42394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Contact Number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Consumption (kwh)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to be paid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9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21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89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1272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A8E121A-2154-47C2-833F-410EB9D92CA6}"/>
              </a:ext>
            </a:extLst>
          </p:cNvPr>
          <p:cNvSpPr txBox="1"/>
          <p:nvPr/>
        </p:nvSpPr>
        <p:spPr>
          <a:xfrm>
            <a:off x="1452128" y="3377140"/>
            <a:ext cx="651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Energy Consumption History as of: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( - -  Date - -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)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7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44824" y="2192848"/>
            <a:ext cx="358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Manual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E9CDD-2CBC-40CA-B0AC-46E143607DD8}"/>
              </a:ext>
            </a:extLst>
          </p:cNvPr>
          <p:cNvSpPr/>
          <p:nvPr/>
        </p:nvSpPr>
        <p:spPr>
          <a:xfrm>
            <a:off x="1572816" y="3379912"/>
            <a:ext cx="6911427" cy="9361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F8472-8919-43AA-98C0-0FEDFEC04F1C}"/>
              </a:ext>
            </a:extLst>
          </p:cNvPr>
          <p:cNvGrpSpPr/>
          <p:nvPr/>
        </p:nvGrpSpPr>
        <p:grpSpPr>
          <a:xfrm>
            <a:off x="3635043" y="12939026"/>
            <a:ext cx="1236561" cy="432048"/>
            <a:chOff x="3635043" y="12939026"/>
            <a:chExt cx="1236561" cy="4320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5081F4-485A-40AF-A3FA-5D0A1FECB79A}"/>
                </a:ext>
              </a:extLst>
            </p:cNvPr>
            <p:cNvSpPr/>
            <p:nvPr/>
          </p:nvSpPr>
          <p:spPr>
            <a:xfrm>
              <a:off x="3635043" y="12939026"/>
              <a:ext cx="1236561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24E238CA-3743-48AE-9579-338D7B9446D0}"/>
                </a:ext>
              </a:extLst>
            </p:cNvPr>
            <p:cNvSpPr/>
            <p:nvPr/>
          </p:nvSpPr>
          <p:spPr>
            <a:xfrm>
              <a:off x="4008128" y="12977385"/>
              <a:ext cx="482456" cy="317086"/>
            </a:xfrm>
            <a:prstGeom prst="leftArrow">
              <a:avLst>
                <a:gd name="adj1" fmla="val 50000"/>
                <a:gd name="adj2" fmla="val 74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1961A4-EF4A-4194-BB39-8441442B769E}"/>
              </a:ext>
            </a:extLst>
          </p:cNvPr>
          <p:cNvGrpSpPr/>
          <p:nvPr/>
        </p:nvGrpSpPr>
        <p:grpSpPr>
          <a:xfrm>
            <a:off x="5190764" y="12919904"/>
            <a:ext cx="1236561" cy="432048"/>
            <a:chOff x="5190764" y="12919904"/>
            <a:chExt cx="1236561" cy="4320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1EF679-8F16-45FB-93BC-3FA24C79E87C}"/>
                </a:ext>
              </a:extLst>
            </p:cNvPr>
            <p:cNvSpPr/>
            <p:nvPr/>
          </p:nvSpPr>
          <p:spPr>
            <a:xfrm>
              <a:off x="5190764" y="12919904"/>
              <a:ext cx="1236561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9198144B-712C-4DC4-821C-E5116B26B761}"/>
                </a:ext>
              </a:extLst>
            </p:cNvPr>
            <p:cNvSpPr/>
            <p:nvPr/>
          </p:nvSpPr>
          <p:spPr>
            <a:xfrm rot="10800000">
              <a:off x="5567816" y="12987622"/>
              <a:ext cx="482456" cy="317086"/>
            </a:xfrm>
            <a:prstGeom prst="leftArrow">
              <a:avLst>
                <a:gd name="adj1" fmla="val 50000"/>
                <a:gd name="adj2" fmla="val 749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0630E9-024E-427E-8F5B-DB837ADEBD90}"/>
              </a:ext>
            </a:extLst>
          </p:cNvPr>
          <p:cNvSpPr txBox="1"/>
          <p:nvPr/>
        </p:nvSpPr>
        <p:spPr>
          <a:xfrm rot="20057975">
            <a:off x="3058866" y="6617533"/>
            <a:ext cx="3899541" cy="259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IMAGE </a:t>
            </a:r>
          </a:p>
          <a:p>
            <a:pPr algn="ctr">
              <a:lnSpc>
                <a:spcPct val="200000"/>
              </a:lnSpc>
            </a:pPr>
            <a:r>
              <a:rPr lang="en-US" sz="4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VIEWER</a:t>
            </a:r>
            <a:endParaRPr lang="en-PH" sz="4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31589" y="2162041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Users</a:t>
            </a:r>
            <a:endParaRPr lang="en-PH" sz="2800" b="1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63544417-D662-48DE-8796-45F07D1DC775}"/>
              </a:ext>
            </a:extLst>
          </p:cNvPr>
          <p:cNvSpPr/>
          <p:nvPr/>
        </p:nvSpPr>
        <p:spPr>
          <a:xfrm>
            <a:off x="3008250" y="8333502"/>
            <a:ext cx="4000773" cy="144016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Manage User Contacts</a:t>
            </a:r>
            <a:endParaRPr lang="en-PH" sz="2800" dirty="0">
              <a:latin typeface="Bahnschrift SemiBold" panose="020B0502040204020203" pitchFamily="34" charset="0"/>
            </a:endParaRPr>
          </a:p>
        </p:txBody>
      </p:sp>
      <p:sp>
        <p:nvSpPr>
          <p:cNvPr id="31" name="Rectangle: Rounded Corners 30">
            <a:hlinkClick r:id="rId4" action="ppaction://hlinksldjump"/>
            <a:extLst>
              <a:ext uri="{FF2B5EF4-FFF2-40B4-BE49-F238E27FC236}">
                <a16:creationId xmlns:a16="http://schemas.microsoft.com/office/drawing/2014/main" id="{FC1EADBB-3F03-4E66-A2A9-EB15893AF0CF}"/>
              </a:ext>
            </a:extLst>
          </p:cNvPr>
          <p:cNvSpPr/>
          <p:nvPr/>
        </p:nvSpPr>
        <p:spPr>
          <a:xfrm>
            <a:off x="3008746" y="5788690"/>
            <a:ext cx="4000773" cy="144016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Update Energy Consumption</a:t>
            </a:r>
            <a:endParaRPr lang="en-PH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3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31589" y="2162041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User Contacts</a:t>
            </a:r>
            <a:endParaRPr lang="en-PH" sz="2800" b="1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hlinkClick r:id="rId4" action="ppaction://hlinksldjump"/>
            <a:extLst>
              <a:ext uri="{FF2B5EF4-FFF2-40B4-BE49-F238E27FC236}">
                <a16:creationId xmlns:a16="http://schemas.microsoft.com/office/drawing/2014/main" id="{F55970B3-5A42-4DC0-9EB0-6FE68739CBE1}"/>
              </a:ext>
            </a:extLst>
          </p:cNvPr>
          <p:cNvSpPr txBox="1"/>
          <p:nvPr/>
        </p:nvSpPr>
        <p:spPr>
          <a:xfrm>
            <a:off x="1487753" y="3213581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1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292ADC-D289-48BC-86DA-C9337C930877}"/>
              </a:ext>
            </a:extLst>
          </p:cNvPr>
          <p:cNvCxnSpPr>
            <a:cxnSpLocks/>
          </p:cNvCxnSpPr>
          <p:nvPr/>
        </p:nvCxnSpPr>
        <p:spPr>
          <a:xfrm>
            <a:off x="1500808" y="4172000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4168E1-13A4-4137-9A80-883F9D0CA636}"/>
              </a:ext>
            </a:extLst>
          </p:cNvPr>
          <p:cNvSpPr txBox="1"/>
          <p:nvPr/>
        </p:nvSpPr>
        <p:spPr>
          <a:xfrm>
            <a:off x="1672230" y="3625624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4" action="ppaction://hlinksldjump"/>
            <a:extLst>
              <a:ext uri="{FF2B5EF4-FFF2-40B4-BE49-F238E27FC236}">
                <a16:creationId xmlns:a16="http://schemas.microsoft.com/office/drawing/2014/main" id="{A5D16673-FFC7-4D27-9BBD-1ED3BB07C1BE}"/>
              </a:ext>
            </a:extLst>
          </p:cNvPr>
          <p:cNvSpPr txBox="1"/>
          <p:nvPr/>
        </p:nvSpPr>
        <p:spPr>
          <a:xfrm>
            <a:off x="1474698" y="4431107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2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CC497-4FD7-42C0-941B-72433CE618F7}"/>
              </a:ext>
            </a:extLst>
          </p:cNvPr>
          <p:cNvCxnSpPr>
            <a:cxnSpLocks/>
          </p:cNvCxnSpPr>
          <p:nvPr/>
        </p:nvCxnSpPr>
        <p:spPr>
          <a:xfrm>
            <a:off x="1487753" y="5389526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58B7B8-51E1-4DE0-814B-FBF1E813CB48}"/>
              </a:ext>
            </a:extLst>
          </p:cNvPr>
          <p:cNvSpPr txBox="1"/>
          <p:nvPr/>
        </p:nvSpPr>
        <p:spPr>
          <a:xfrm>
            <a:off x="1659175" y="4843150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hlinkClick r:id="rId4" action="ppaction://hlinksldjump"/>
            <a:extLst>
              <a:ext uri="{FF2B5EF4-FFF2-40B4-BE49-F238E27FC236}">
                <a16:creationId xmlns:a16="http://schemas.microsoft.com/office/drawing/2014/main" id="{86D54906-3A3F-4EE9-82F5-1DCDFFD20B0A}"/>
              </a:ext>
            </a:extLst>
          </p:cNvPr>
          <p:cNvSpPr txBox="1"/>
          <p:nvPr/>
        </p:nvSpPr>
        <p:spPr>
          <a:xfrm>
            <a:off x="1474698" y="5679935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3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9CF403-E675-4760-9C09-761C1B96F200}"/>
              </a:ext>
            </a:extLst>
          </p:cNvPr>
          <p:cNvCxnSpPr>
            <a:cxnSpLocks/>
          </p:cNvCxnSpPr>
          <p:nvPr/>
        </p:nvCxnSpPr>
        <p:spPr>
          <a:xfrm>
            <a:off x="1487753" y="6638354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CC6C4C-4145-40D8-B6CF-20D95D11A845}"/>
              </a:ext>
            </a:extLst>
          </p:cNvPr>
          <p:cNvSpPr txBox="1"/>
          <p:nvPr/>
        </p:nvSpPr>
        <p:spPr>
          <a:xfrm>
            <a:off x="1659175" y="6091978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hlinkClick r:id="rId4" action="ppaction://hlinksldjump"/>
            <a:extLst>
              <a:ext uri="{FF2B5EF4-FFF2-40B4-BE49-F238E27FC236}">
                <a16:creationId xmlns:a16="http://schemas.microsoft.com/office/drawing/2014/main" id="{C9D03F0A-0E92-4F87-B87B-C1ADE87CEDB6}"/>
              </a:ext>
            </a:extLst>
          </p:cNvPr>
          <p:cNvSpPr txBox="1"/>
          <p:nvPr/>
        </p:nvSpPr>
        <p:spPr>
          <a:xfrm>
            <a:off x="1461643" y="6914906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4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1A85A-5995-4C71-8A3E-A38F4E49F235}"/>
              </a:ext>
            </a:extLst>
          </p:cNvPr>
          <p:cNvCxnSpPr>
            <a:cxnSpLocks/>
          </p:cNvCxnSpPr>
          <p:nvPr/>
        </p:nvCxnSpPr>
        <p:spPr>
          <a:xfrm>
            <a:off x="1474698" y="7873325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C18364-1557-41C4-A70C-EF46D4C0F333}"/>
              </a:ext>
            </a:extLst>
          </p:cNvPr>
          <p:cNvSpPr txBox="1"/>
          <p:nvPr/>
        </p:nvSpPr>
        <p:spPr>
          <a:xfrm>
            <a:off x="1646120" y="7326949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hlinkClick r:id="rId5" action="ppaction://hlinksldjump"/>
            <a:extLst>
              <a:ext uri="{FF2B5EF4-FFF2-40B4-BE49-F238E27FC236}">
                <a16:creationId xmlns:a16="http://schemas.microsoft.com/office/drawing/2014/main" id="{7FF89D79-680C-4474-8817-35EAC3DAA9A2}"/>
              </a:ext>
            </a:extLst>
          </p:cNvPr>
          <p:cNvSpPr/>
          <p:nvPr/>
        </p:nvSpPr>
        <p:spPr>
          <a:xfrm>
            <a:off x="7189440" y="12022252"/>
            <a:ext cx="936103" cy="864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+</a:t>
            </a:r>
            <a:endParaRPr lang="en-PH" sz="6000" b="1" dirty="0"/>
          </a:p>
        </p:txBody>
      </p:sp>
    </p:spTree>
    <p:extLst>
      <p:ext uri="{BB962C8B-B14F-4D97-AF65-F5344CB8AC3E}">
        <p14:creationId xmlns:p14="http://schemas.microsoft.com/office/powerpoint/2010/main" val="2735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31589" y="2162041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User Contacts</a:t>
            </a:r>
            <a:endParaRPr lang="en-PH" sz="2800" b="1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D03F0A-0E92-4F87-B87B-C1ADE87CEDB6}"/>
              </a:ext>
            </a:extLst>
          </p:cNvPr>
          <p:cNvSpPr txBox="1"/>
          <p:nvPr/>
        </p:nvSpPr>
        <p:spPr>
          <a:xfrm>
            <a:off x="1644165" y="3672182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1A85A-5995-4C71-8A3E-A38F4E49F235}"/>
              </a:ext>
            </a:extLst>
          </p:cNvPr>
          <p:cNvCxnSpPr>
            <a:cxnSpLocks/>
          </p:cNvCxnSpPr>
          <p:nvPr/>
        </p:nvCxnSpPr>
        <p:spPr>
          <a:xfrm>
            <a:off x="2672512" y="4133847"/>
            <a:ext cx="5163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329992-902C-48BC-99E8-576083AD7F95}"/>
              </a:ext>
            </a:extLst>
          </p:cNvPr>
          <p:cNvSpPr txBox="1"/>
          <p:nvPr/>
        </p:nvSpPr>
        <p:spPr>
          <a:xfrm>
            <a:off x="1629317" y="4384921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Contact Number: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C97723-86C8-45DA-896A-49DCB2E1BBB0}"/>
              </a:ext>
            </a:extLst>
          </p:cNvPr>
          <p:cNvCxnSpPr>
            <a:cxnSpLocks/>
          </p:cNvCxnSpPr>
          <p:nvPr/>
        </p:nvCxnSpPr>
        <p:spPr>
          <a:xfrm>
            <a:off x="4178575" y="4758023"/>
            <a:ext cx="36578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hlinkClick r:id="rId2" action="ppaction://hlinksldjump"/>
            <a:extLst>
              <a:ext uri="{FF2B5EF4-FFF2-40B4-BE49-F238E27FC236}">
                <a16:creationId xmlns:a16="http://schemas.microsoft.com/office/drawing/2014/main" id="{FAA45D7C-C1F4-4A19-A540-2684E5FB3B8F}"/>
              </a:ext>
            </a:extLst>
          </p:cNvPr>
          <p:cNvSpPr/>
          <p:nvPr/>
        </p:nvSpPr>
        <p:spPr>
          <a:xfrm>
            <a:off x="1855348" y="12344862"/>
            <a:ext cx="2534410" cy="69060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Save 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D060FFB6-85CA-49CB-9482-EF2003658A48}"/>
              </a:ext>
            </a:extLst>
          </p:cNvPr>
          <p:cNvSpPr/>
          <p:nvPr/>
        </p:nvSpPr>
        <p:spPr>
          <a:xfrm>
            <a:off x="5874262" y="12314758"/>
            <a:ext cx="2534410" cy="6906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Delete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31589" y="2162041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User Contacts</a:t>
            </a:r>
            <a:endParaRPr lang="en-PH" sz="2800" b="1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D03F0A-0E92-4F87-B87B-C1ADE87CEDB6}"/>
              </a:ext>
            </a:extLst>
          </p:cNvPr>
          <p:cNvSpPr txBox="1"/>
          <p:nvPr/>
        </p:nvSpPr>
        <p:spPr>
          <a:xfrm>
            <a:off x="1536319" y="3514893"/>
            <a:ext cx="269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User Name: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1A85A-5995-4C71-8A3E-A38F4E49F235}"/>
              </a:ext>
            </a:extLst>
          </p:cNvPr>
          <p:cNvCxnSpPr>
            <a:cxnSpLocks/>
          </p:cNvCxnSpPr>
          <p:nvPr/>
        </p:nvCxnSpPr>
        <p:spPr>
          <a:xfrm>
            <a:off x="3990090" y="3915003"/>
            <a:ext cx="420746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329992-902C-48BC-99E8-576083AD7F95}"/>
              </a:ext>
            </a:extLst>
          </p:cNvPr>
          <p:cNvSpPr txBox="1"/>
          <p:nvPr/>
        </p:nvSpPr>
        <p:spPr>
          <a:xfrm>
            <a:off x="1521472" y="4019505"/>
            <a:ext cx="304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Contact Number: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C97723-86C8-45DA-896A-49DCB2E1BBB0}"/>
              </a:ext>
            </a:extLst>
          </p:cNvPr>
          <p:cNvCxnSpPr>
            <a:cxnSpLocks/>
          </p:cNvCxnSpPr>
          <p:nvPr/>
        </p:nvCxnSpPr>
        <p:spPr>
          <a:xfrm>
            <a:off x="4566155" y="4392607"/>
            <a:ext cx="36313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hlinkClick r:id="rId2" action="ppaction://hlinksldjump"/>
            <a:extLst>
              <a:ext uri="{FF2B5EF4-FFF2-40B4-BE49-F238E27FC236}">
                <a16:creationId xmlns:a16="http://schemas.microsoft.com/office/drawing/2014/main" id="{B84F11CE-1183-4E65-BA43-E488515F3C70}"/>
              </a:ext>
            </a:extLst>
          </p:cNvPr>
          <p:cNvSpPr/>
          <p:nvPr/>
        </p:nvSpPr>
        <p:spPr>
          <a:xfrm>
            <a:off x="1855348" y="12344862"/>
            <a:ext cx="2534410" cy="69060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Save 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7DA811-5713-4765-AA32-4EA94CBAA1AD}"/>
              </a:ext>
            </a:extLst>
          </p:cNvPr>
          <p:cNvSpPr/>
          <p:nvPr/>
        </p:nvSpPr>
        <p:spPr>
          <a:xfrm>
            <a:off x="5874262" y="12314758"/>
            <a:ext cx="2534410" cy="69060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Clear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16432" y="2224426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Users</a:t>
            </a:r>
            <a:endParaRPr lang="en-PH" sz="2800" b="1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315D0-E6E1-4A0A-98C8-A9536C02FA9C}"/>
              </a:ext>
            </a:extLst>
          </p:cNvPr>
          <p:cNvSpPr txBox="1"/>
          <p:nvPr/>
        </p:nvSpPr>
        <p:spPr>
          <a:xfrm>
            <a:off x="1421994" y="3160919"/>
            <a:ext cx="6631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Calculating for the </a:t>
            </a:r>
            <a:r>
              <a:rPr lang="en-PH" sz="2400" dirty="0">
                <a:latin typeface="Franklin Gothic Medium" panose="020B0603020102020204" pitchFamily="34" charset="0"/>
              </a:rPr>
              <a:t>rate of energy per kilowatt-hour (kwH):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63544417-D662-48DE-8796-45F07D1DC775}"/>
              </a:ext>
            </a:extLst>
          </p:cNvPr>
          <p:cNvSpPr/>
          <p:nvPr/>
        </p:nvSpPr>
        <p:spPr>
          <a:xfrm>
            <a:off x="3065212" y="11156776"/>
            <a:ext cx="3927971" cy="7920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Proceed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55526-48F1-4BB6-B866-7C6E8DBA9111}"/>
              </a:ext>
            </a:extLst>
          </p:cNvPr>
          <p:cNvSpPr txBox="1"/>
          <p:nvPr/>
        </p:nvSpPr>
        <p:spPr>
          <a:xfrm>
            <a:off x="1644824" y="4096882"/>
            <a:ext cx="66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</a:rPr>
              <a:t>(Please refer to your electric bill!)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6AFDA-2FB5-41D7-BF2E-1423041EEE5E}"/>
              </a:ext>
            </a:extLst>
          </p:cNvPr>
          <p:cNvSpPr txBox="1"/>
          <p:nvPr/>
        </p:nvSpPr>
        <p:spPr>
          <a:xfrm>
            <a:off x="1616432" y="4650019"/>
            <a:ext cx="26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Enter Total KHW used: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80454-0A6D-4A65-A1B6-1216E433C091}"/>
              </a:ext>
            </a:extLst>
          </p:cNvPr>
          <p:cNvSpPr txBox="1"/>
          <p:nvPr/>
        </p:nvSpPr>
        <p:spPr>
          <a:xfrm>
            <a:off x="1616433" y="5114390"/>
            <a:ext cx="27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Enter Total bill amount: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99A38B-E63B-49F0-9DAE-B1C55427B98D}"/>
              </a:ext>
            </a:extLst>
          </p:cNvPr>
          <p:cNvSpPr/>
          <p:nvPr/>
        </p:nvSpPr>
        <p:spPr>
          <a:xfrm>
            <a:off x="5205785" y="4676056"/>
            <a:ext cx="3236182" cy="348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B9753C-C98B-41AD-AC6D-9B535E6915D7}"/>
              </a:ext>
            </a:extLst>
          </p:cNvPr>
          <p:cNvSpPr/>
          <p:nvPr/>
        </p:nvSpPr>
        <p:spPr>
          <a:xfrm>
            <a:off x="5205783" y="5141097"/>
            <a:ext cx="3236183" cy="348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846131-BCE9-4312-B326-2C90E1B8DB7C}"/>
              </a:ext>
            </a:extLst>
          </p:cNvPr>
          <p:cNvCxnSpPr/>
          <p:nvPr/>
        </p:nvCxnSpPr>
        <p:spPr>
          <a:xfrm>
            <a:off x="1630628" y="5972200"/>
            <a:ext cx="67971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3A7184-B35B-4AF3-9E65-441E4076BA28}"/>
              </a:ext>
            </a:extLst>
          </p:cNvPr>
          <p:cNvSpPr txBox="1"/>
          <p:nvPr/>
        </p:nvSpPr>
        <p:spPr>
          <a:xfrm>
            <a:off x="1644824" y="7020486"/>
            <a:ext cx="340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Enter date of energy reading: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46A54-D33F-4803-9AD8-76C1189E4BCC}"/>
              </a:ext>
            </a:extLst>
          </p:cNvPr>
          <p:cNvSpPr/>
          <p:nvPr/>
        </p:nvSpPr>
        <p:spPr>
          <a:xfrm>
            <a:off x="5234177" y="7050574"/>
            <a:ext cx="3236181" cy="348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9B719-0720-424F-82A8-0D174CF58E97}"/>
              </a:ext>
            </a:extLst>
          </p:cNvPr>
          <p:cNvSpPr txBox="1"/>
          <p:nvPr/>
        </p:nvSpPr>
        <p:spPr>
          <a:xfrm>
            <a:off x="1404824" y="6045043"/>
            <a:ext cx="663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Information from the system: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E9CAE7-A1EB-4BE5-A1E9-5A59317007D3}"/>
              </a:ext>
            </a:extLst>
          </p:cNvPr>
          <p:cNvSpPr txBox="1"/>
          <p:nvPr/>
        </p:nvSpPr>
        <p:spPr>
          <a:xfrm>
            <a:off x="1692866" y="6624845"/>
            <a:ext cx="66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</a:rPr>
              <a:t>(Refer to the system)</a:t>
            </a:r>
          </a:p>
        </p:txBody>
      </p:sp>
    </p:spTree>
    <p:extLst>
      <p:ext uri="{BB962C8B-B14F-4D97-AF65-F5344CB8AC3E}">
        <p14:creationId xmlns:p14="http://schemas.microsoft.com/office/powerpoint/2010/main" val="16473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31589" y="2162041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Users to Update</a:t>
            </a: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F55970B3-5A42-4DC0-9EB0-6FE68739CBE1}"/>
              </a:ext>
            </a:extLst>
          </p:cNvPr>
          <p:cNvSpPr txBox="1"/>
          <p:nvPr/>
        </p:nvSpPr>
        <p:spPr>
          <a:xfrm>
            <a:off x="1487753" y="3213581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1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292ADC-D289-48BC-86DA-C9337C930877}"/>
              </a:ext>
            </a:extLst>
          </p:cNvPr>
          <p:cNvCxnSpPr>
            <a:cxnSpLocks/>
          </p:cNvCxnSpPr>
          <p:nvPr/>
        </p:nvCxnSpPr>
        <p:spPr>
          <a:xfrm>
            <a:off x="1500808" y="4172000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hlinkClick r:id="rId3" action="ppaction://hlinksldjump"/>
            <a:extLst>
              <a:ext uri="{FF2B5EF4-FFF2-40B4-BE49-F238E27FC236}">
                <a16:creationId xmlns:a16="http://schemas.microsoft.com/office/drawing/2014/main" id="{9F4168E1-13A4-4137-9A80-883F9D0CA636}"/>
              </a:ext>
            </a:extLst>
          </p:cNvPr>
          <p:cNvSpPr txBox="1"/>
          <p:nvPr/>
        </p:nvSpPr>
        <p:spPr>
          <a:xfrm>
            <a:off x="1672230" y="3625624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3" action="ppaction://hlinksldjump"/>
            <a:extLst>
              <a:ext uri="{FF2B5EF4-FFF2-40B4-BE49-F238E27FC236}">
                <a16:creationId xmlns:a16="http://schemas.microsoft.com/office/drawing/2014/main" id="{A5D16673-FFC7-4D27-9BBD-1ED3BB07C1BE}"/>
              </a:ext>
            </a:extLst>
          </p:cNvPr>
          <p:cNvSpPr txBox="1"/>
          <p:nvPr/>
        </p:nvSpPr>
        <p:spPr>
          <a:xfrm>
            <a:off x="1474698" y="4431107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2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CC497-4FD7-42C0-941B-72433CE618F7}"/>
              </a:ext>
            </a:extLst>
          </p:cNvPr>
          <p:cNvCxnSpPr>
            <a:cxnSpLocks/>
          </p:cNvCxnSpPr>
          <p:nvPr/>
        </p:nvCxnSpPr>
        <p:spPr>
          <a:xfrm>
            <a:off x="1487753" y="5389526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hlinkClick r:id="rId3" action="ppaction://hlinksldjump"/>
            <a:extLst>
              <a:ext uri="{FF2B5EF4-FFF2-40B4-BE49-F238E27FC236}">
                <a16:creationId xmlns:a16="http://schemas.microsoft.com/office/drawing/2014/main" id="{0258B7B8-51E1-4DE0-814B-FBF1E813CB48}"/>
              </a:ext>
            </a:extLst>
          </p:cNvPr>
          <p:cNvSpPr txBox="1"/>
          <p:nvPr/>
        </p:nvSpPr>
        <p:spPr>
          <a:xfrm>
            <a:off x="1659175" y="4843150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86D54906-3A3F-4EE9-82F5-1DCDFFD20B0A}"/>
              </a:ext>
            </a:extLst>
          </p:cNvPr>
          <p:cNvSpPr txBox="1"/>
          <p:nvPr/>
        </p:nvSpPr>
        <p:spPr>
          <a:xfrm>
            <a:off x="1474698" y="5679935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3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9CF403-E675-4760-9C09-761C1B96F200}"/>
              </a:ext>
            </a:extLst>
          </p:cNvPr>
          <p:cNvCxnSpPr>
            <a:cxnSpLocks/>
          </p:cNvCxnSpPr>
          <p:nvPr/>
        </p:nvCxnSpPr>
        <p:spPr>
          <a:xfrm>
            <a:off x="1487753" y="6638354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hlinkClick r:id="rId3" action="ppaction://hlinksldjump"/>
            <a:extLst>
              <a:ext uri="{FF2B5EF4-FFF2-40B4-BE49-F238E27FC236}">
                <a16:creationId xmlns:a16="http://schemas.microsoft.com/office/drawing/2014/main" id="{20CC6C4C-4145-40D8-B6CF-20D95D11A845}"/>
              </a:ext>
            </a:extLst>
          </p:cNvPr>
          <p:cNvSpPr txBox="1"/>
          <p:nvPr/>
        </p:nvSpPr>
        <p:spPr>
          <a:xfrm>
            <a:off x="1659175" y="6091978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hlinkClick r:id="rId3" action="ppaction://hlinksldjump"/>
            <a:extLst>
              <a:ext uri="{FF2B5EF4-FFF2-40B4-BE49-F238E27FC236}">
                <a16:creationId xmlns:a16="http://schemas.microsoft.com/office/drawing/2014/main" id="{C9D03F0A-0E92-4F87-B87B-C1ADE87CEDB6}"/>
              </a:ext>
            </a:extLst>
          </p:cNvPr>
          <p:cNvSpPr txBox="1"/>
          <p:nvPr/>
        </p:nvSpPr>
        <p:spPr>
          <a:xfrm>
            <a:off x="1461643" y="6914906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4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1A85A-5995-4C71-8A3E-A38F4E49F235}"/>
              </a:ext>
            </a:extLst>
          </p:cNvPr>
          <p:cNvCxnSpPr>
            <a:cxnSpLocks/>
          </p:cNvCxnSpPr>
          <p:nvPr/>
        </p:nvCxnSpPr>
        <p:spPr>
          <a:xfrm>
            <a:off x="1474698" y="7873325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hlinkClick r:id="rId3" action="ppaction://hlinksldjump"/>
            <a:extLst>
              <a:ext uri="{FF2B5EF4-FFF2-40B4-BE49-F238E27FC236}">
                <a16:creationId xmlns:a16="http://schemas.microsoft.com/office/drawing/2014/main" id="{81C18364-1557-41C4-A70C-EF46D4C0F333}"/>
              </a:ext>
            </a:extLst>
          </p:cNvPr>
          <p:cNvSpPr txBox="1"/>
          <p:nvPr/>
        </p:nvSpPr>
        <p:spPr>
          <a:xfrm>
            <a:off x="1646120" y="7326949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287382843847384783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hlinkClick r:id="rId3" action="ppaction://hlinksldjump"/>
            <a:extLst>
              <a:ext uri="{FF2B5EF4-FFF2-40B4-BE49-F238E27FC236}">
                <a16:creationId xmlns:a16="http://schemas.microsoft.com/office/drawing/2014/main" id="{731C02B3-EB16-41ED-B56D-AFF714DF06E1}"/>
              </a:ext>
            </a:extLst>
          </p:cNvPr>
          <p:cNvSpPr txBox="1"/>
          <p:nvPr/>
        </p:nvSpPr>
        <p:spPr>
          <a:xfrm>
            <a:off x="7436848" y="11899203"/>
            <a:ext cx="610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PH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95833-E220-414C-B71B-8712C8B5E2E1}"/>
              </a:ext>
            </a:extLst>
          </p:cNvPr>
          <p:cNvSpPr/>
          <p:nvPr/>
        </p:nvSpPr>
        <p:spPr>
          <a:xfrm>
            <a:off x="1336812" y="11548494"/>
            <a:ext cx="7384772" cy="20608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512460-C779-4049-AD63-8EEC41F8A4FA}"/>
              </a:ext>
            </a:extLst>
          </p:cNvPr>
          <p:cNvSpPr/>
          <p:nvPr/>
        </p:nvSpPr>
        <p:spPr>
          <a:xfrm>
            <a:off x="1631589" y="11899203"/>
            <a:ext cx="4909779" cy="1436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BDC218E4-6FA4-4B83-98AD-38EB7927572D}"/>
              </a:ext>
            </a:extLst>
          </p:cNvPr>
          <p:cNvSpPr/>
          <p:nvPr/>
        </p:nvSpPr>
        <p:spPr>
          <a:xfrm>
            <a:off x="6836145" y="11899203"/>
            <a:ext cx="1695337" cy="61692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Proceed</a:t>
            </a:r>
            <a:endParaRPr lang="en-PH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615F33-E7BE-4484-985E-1F217F0DC088}"/>
              </a:ext>
            </a:extLst>
          </p:cNvPr>
          <p:cNvSpPr/>
          <p:nvPr/>
        </p:nvSpPr>
        <p:spPr>
          <a:xfrm>
            <a:off x="6862255" y="12778946"/>
            <a:ext cx="1695337" cy="56755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Clear 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8431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631589" y="2192848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Users</a:t>
            </a:r>
            <a:endParaRPr lang="en-PH" sz="2800" b="1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63544417-D662-48DE-8796-45F07D1DC775}"/>
              </a:ext>
            </a:extLst>
          </p:cNvPr>
          <p:cNvSpPr/>
          <p:nvPr/>
        </p:nvSpPr>
        <p:spPr>
          <a:xfrm>
            <a:off x="3065212" y="11156776"/>
            <a:ext cx="3927971" cy="7920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Save and send SMS</a:t>
            </a:r>
            <a:endParaRPr lang="en-PH" sz="2400" dirty="0"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2469AB-BB26-496F-B264-5312A3D3DAF4}"/>
              </a:ext>
            </a:extLst>
          </p:cNvPr>
          <p:cNvCxnSpPr>
            <a:cxnSpLocks/>
          </p:cNvCxnSpPr>
          <p:nvPr/>
        </p:nvCxnSpPr>
        <p:spPr>
          <a:xfrm>
            <a:off x="1500808" y="4388024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71CDF29-E0B1-4DC6-9F00-0C47C6BB2BAD}"/>
              </a:ext>
            </a:extLst>
          </p:cNvPr>
          <p:cNvSpPr txBox="1"/>
          <p:nvPr/>
        </p:nvSpPr>
        <p:spPr>
          <a:xfrm>
            <a:off x="1372413" y="4548647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User Name: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0C5C0D-BE41-4D52-B25A-171C59CF88D7}"/>
              </a:ext>
            </a:extLst>
          </p:cNvPr>
          <p:cNvCxnSpPr>
            <a:cxnSpLocks/>
          </p:cNvCxnSpPr>
          <p:nvPr/>
        </p:nvCxnSpPr>
        <p:spPr>
          <a:xfrm>
            <a:off x="1460434" y="5750727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C77F3E-ED96-4BCF-9313-BAE765BA4C7A}"/>
              </a:ext>
            </a:extLst>
          </p:cNvPr>
          <p:cNvSpPr txBox="1"/>
          <p:nvPr/>
        </p:nvSpPr>
        <p:spPr>
          <a:xfrm>
            <a:off x="1372412" y="4998158"/>
            <a:ext cx="38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Energy Consumption (kwh):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30CA93-303E-4A6E-98DD-6F9B11C409D3}"/>
              </a:ext>
            </a:extLst>
          </p:cNvPr>
          <p:cNvSpPr/>
          <p:nvPr/>
        </p:nvSpPr>
        <p:spPr>
          <a:xfrm>
            <a:off x="5177034" y="5074550"/>
            <a:ext cx="3124160" cy="36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9124CD-D91C-4A8C-BFE1-723D831A5D78}"/>
              </a:ext>
            </a:extLst>
          </p:cNvPr>
          <p:cNvSpPr txBox="1"/>
          <p:nvPr/>
        </p:nvSpPr>
        <p:spPr>
          <a:xfrm>
            <a:off x="1380522" y="5909334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User Name: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5CF9AD-2300-47D0-AF36-E274636B9979}"/>
              </a:ext>
            </a:extLst>
          </p:cNvPr>
          <p:cNvCxnSpPr>
            <a:cxnSpLocks/>
          </p:cNvCxnSpPr>
          <p:nvPr/>
        </p:nvCxnSpPr>
        <p:spPr>
          <a:xfrm>
            <a:off x="1468543" y="7111414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F40BAB-2BDE-4F58-B9EF-4B3D06D8DF17}"/>
              </a:ext>
            </a:extLst>
          </p:cNvPr>
          <p:cNvSpPr txBox="1"/>
          <p:nvPr/>
        </p:nvSpPr>
        <p:spPr>
          <a:xfrm>
            <a:off x="1380521" y="6358845"/>
            <a:ext cx="38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Energy Consumption (kwh):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F0CE9C-52D3-450D-A80C-FC8C0E6CE6B8}"/>
              </a:ext>
            </a:extLst>
          </p:cNvPr>
          <p:cNvSpPr/>
          <p:nvPr/>
        </p:nvSpPr>
        <p:spPr>
          <a:xfrm>
            <a:off x="5185143" y="6435237"/>
            <a:ext cx="3124160" cy="36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A2437F-2646-4DE7-AB32-2FA4F5606FAB}"/>
              </a:ext>
            </a:extLst>
          </p:cNvPr>
          <p:cNvSpPr txBox="1"/>
          <p:nvPr/>
        </p:nvSpPr>
        <p:spPr>
          <a:xfrm>
            <a:off x="1399574" y="7270021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User Name: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93E63A-5EB5-4CD6-9E56-E482204661B4}"/>
              </a:ext>
            </a:extLst>
          </p:cNvPr>
          <p:cNvCxnSpPr>
            <a:cxnSpLocks/>
          </p:cNvCxnSpPr>
          <p:nvPr/>
        </p:nvCxnSpPr>
        <p:spPr>
          <a:xfrm>
            <a:off x="1487595" y="8472101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A7B9D83-88A7-4714-992F-C25F5F3C3517}"/>
              </a:ext>
            </a:extLst>
          </p:cNvPr>
          <p:cNvSpPr txBox="1"/>
          <p:nvPr/>
        </p:nvSpPr>
        <p:spPr>
          <a:xfrm>
            <a:off x="1399573" y="7719532"/>
            <a:ext cx="38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Energy Consumption (kwh):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C1DBA0-F925-43C9-AE89-4943C8AEF639}"/>
              </a:ext>
            </a:extLst>
          </p:cNvPr>
          <p:cNvSpPr/>
          <p:nvPr/>
        </p:nvSpPr>
        <p:spPr>
          <a:xfrm>
            <a:off x="5204195" y="7795924"/>
            <a:ext cx="3124160" cy="36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A1A80A-5F30-4CFC-990A-84BB909C960A}"/>
              </a:ext>
            </a:extLst>
          </p:cNvPr>
          <p:cNvSpPr txBox="1"/>
          <p:nvPr/>
        </p:nvSpPr>
        <p:spPr>
          <a:xfrm>
            <a:off x="1399574" y="3208283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User Name: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C88EA0-737C-437A-B5FD-A00586974FEB}"/>
              </a:ext>
            </a:extLst>
          </p:cNvPr>
          <p:cNvSpPr txBox="1"/>
          <p:nvPr/>
        </p:nvSpPr>
        <p:spPr>
          <a:xfrm>
            <a:off x="1399573" y="3657794"/>
            <a:ext cx="380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Energy Consumption (kwh):</a:t>
            </a:r>
            <a:endParaRPr lang="en-PH" sz="2400" dirty="0">
              <a:latin typeface="Franklin Gothic Medium" panose="020B06030201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1C07DC-FB23-4EF0-8F1C-69F06781952D}"/>
              </a:ext>
            </a:extLst>
          </p:cNvPr>
          <p:cNvSpPr/>
          <p:nvPr/>
        </p:nvSpPr>
        <p:spPr>
          <a:xfrm>
            <a:off x="5204195" y="3734186"/>
            <a:ext cx="3124160" cy="36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1C1400-A625-48BE-BE18-626B59CC1560}"/>
              </a:ext>
            </a:extLst>
          </p:cNvPr>
          <p:cNvCxnSpPr>
            <a:cxnSpLocks/>
          </p:cNvCxnSpPr>
          <p:nvPr/>
        </p:nvCxnSpPr>
        <p:spPr>
          <a:xfrm>
            <a:off x="5177034" y="3523928"/>
            <a:ext cx="313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EA5456-3B56-4597-B3BC-81CAE6682BDC}"/>
              </a:ext>
            </a:extLst>
          </p:cNvPr>
          <p:cNvCxnSpPr>
            <a:cxnSpLocks/>
          </p:cNvCxnSpPr>
          <p:nvPr/>
        </p:nvCxnSpPr>
        <p:spPr>
          <a:xfrm>
            <a:off x="5168925" y="4820072"/>
            <a:ext cx="313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FB4653-EEAD-494B-A7E9-3AE452E2D493}"/>
              </a:ext>
            </a:extLst>
          </p:cNvPr>
          <p:cNvCxnSpPr>
            <a:cxnSpLocks/>
          </p:cNvCxnSpPr>
          <p:nvPr/>
        </p:nvCxnSpPr>
        <p:spPr>
          <a:xfrm>
            <a:off x="5168925" y="6188224"/>
            <a:ext cx="313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7DE31-1AFD-4FD0-A691-0C0F3F3A35D0}"/>
              </a:ext>
            </a:extLst>
          </p:cNvPr>
          <p:cNvCxnSpPr>
            <a:cxnSpLocks/>
          </p:cNvCxnSpPr>
          <p:nvPr/>
        </p:nvCxnSpPr>
        <p:spPr>
          <a:xfrm>
            <a:off x="5196086" y="7556376"/>
            <a:ext cx="313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hlinkClick r:id="rId4" action="ppaction://hlinksldjump"/>
            <a:extLst>
              <a:ext uri="{FF2B5EF4-FFF2-40B4-BE49-F238E27FC236}">
                <a16:creationId xmlns:a16="http://schemas.microsoft.com/office/drawing/2014/main" id="{3FCA27B7-DBF6-45C2-843A-45F7425B1495}"/>
              </a:ext>
            </a:extLst>
          </p:cNvPr>
          <p:cNvSpPr txBox="1"/>
          <p:nvPr/>
        </p:nvSpPr>
        <p:spPr>
          <a:xfrm>
            <a:off x="5204512" y="3183903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1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hlinkClick r:id="rId4" action="ppaction://hlinksldjump"/>
            <a:extLst>
              <a:ext uri="{FF2B5EF4-FFF2-40B4-BE49-F238E27FC236}">
                <a16:creationId xmlns:a16="http://schemas.microsoft.com/office/drawing/2014/main" id="{FE9E67A8-3704-40D5-8C74-1681F979FDF5}"/>
              </a:ext>
            </a:extLst>
          </p:cNvPr>
          <p:cNvSpPr txBox="1"/>
          <p:nvPr/>
        </p:nvSpPr>
        <p:spPr>
          <a:xfrm>
            <a:off x="5217409" y="4459052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2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hlinkClick r:id="rId4" action="ppaction://hlinksldjump"/>
            <a:extLst>
              <a:ext uri="{FF2B5EF4-FFF2-40B4-BE49-F238E27FC236}">
                <a16:creationId xmlns:a16="http://schemas.microsoft.com/office/drawing/2014/main" id="{742D252B-F0EE-4A85-B305-D23F8D22CC90}"/>
              </a:ext>
            </a:extLst>
          </p:cNvPr>
          <p:cNvSpPr txBox="1"/>
          <p:nvPr/>
        </p:nvSpPr>
        <p:spPr>
          <a:xfrm>
            <a:off x="5185143" y="5821668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3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hlinkClick r:id="rId4" action="ppaction://hlinksldjump"/>
            <a:extLst>
              <a:ext uri="{FF2B5EF4-FFF2-40B4-BE49-F238E27FC236}">
                <a16:creationId xmlns:a16="http://schemas.microsoft.com/office/drawing/2014/main" id="{A37C9436-0744-4BEF-87CA-CE0038E7E5F1}"/>
              </a:ext>
            </a:extLst>
          </p:cNvPr>
          <p:cNvSpPr txBox="1"/>
          <p:nvPr/>
        </p:nvSpPr>
        <p:spPr>
          <a:xfrm>
            <a:off x="5204512" y="7184284"/>
            <a:ext cx="3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4</a:t>
            </a:r>
            <a:endParaRPr lang="en-PH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52D2F-5433-41C5-ADCE-72DADCBB3220}"/>
              </a:ext>
            </a:extLst>
          </p:cNvPr>
          <p:cNvSpPr/>
          <p:nvPr/>
        </p:nvSpPr>
        <p:spPr>
          <a:xfrm>
            <a:off x="1336812" y="993913"/>
            <a:ext cx="7384775" cy="135569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476FC3-F78D-480A-BDC4-DD978E749AC7}"/>
              </a:ext>
            </a:extLst>
          </p:cNvPr>
          <p:cNvSpPr/>
          <p:nvPr/>
        </p:nvSpPr>
        <p:spPr>
          <a:xfrm>
            <a:off x="1410867" y="993913"/>
            <a:ext cx="7236663" cy="813664"/>
          </a:xfrm>
          <a:custGeom>
            <a:avLst/>
            <a:gdLst>
              <a:gd name="connsiteX0" fmla="*/ 1156764 w 7236663"/>
              <a:gd name="connsiteY0" fmla="*/ 0 h 813664"/>
              <a:gd name="connsiteX1" fmla="*/ 6079899 w 7236663"/>
              <a:gd name="connsiteY1" fmla="*/ 0 h 813664"/>
              <a:gd name="connsiteX2" fmla="*/ 7213995 w 7236663"/>
              <a:gd name="connsiteY2" fmla="*/ 751730 h 813664"/>
              <a:gd name="connsiteX3" fmla="*/ 7236663 w 7236663"/>
              <a:gd name="connsiteY3" fmla="*/ 813664 h 813664"/>
              <a:gd name="connsiteX4" fmla="*/ 0 w 7236663"/>
              <a:gd name="connsiteY4" fmla="*/ 813664 h 813664"/>
              <a:gd name="connsiteX5" fmla="*/ 22668 w 7236663"/>
              <a:gd name="connsiteY5" fmla="*/ 751730 h 813664"/>
              <a:gd name="connsiteX6" fmla="*/ 1156764 w 7236663"/>
              <a:gd name="connsiteY6" fmla="*/ 0 h 8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663" h="813664">
                <a:moveTo>
                  <a:pt x="1156764" y="0"/>
                </a:moveTo>
                <a:lnTo>
                  <a:pt x="6079899" y="0"/>
                </a:lnTo>
                <a:cubicBezTo>
                  <a:pt x="6589722" y="0"/>
                  <a:pt x="7027146" y="309970"/>
                  <a:pt x="7213995" y="751730"/>
                </a:cubicBezTo>
                <a:lnTo>
                  <a:pt x="7236663" y="813664"/>
                </a:lnTo>
                <a:lnTo>
                  <a:pt x="0" y="813664"/>
                </a:lnTo>
                <a:lnTo>
                  <a:pt x="22668" y="751730"/>
                </a:lnTo>
                <a:cubicBezTo>
                  <a:pt x="209517" y="309970"/>
                  <a:pt x="646942" y="0"/>
                  <a:pt x="11567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33ACC5-7433-4B7A-B265-D2A7E4FB4273}"/>
              </a:ext>
            </a:extLst>
          </p:cNvPr>
          <p:cNvSpPr/>
          <p:nvPr/>
        </p:nvSpPr>
        <p:spPr>
          <a:xfrm>
            <a:off x="1372412" y="13624561"/>
            <a:ext cx="7313576" cy="941567"/>
          </a:xfrm>
          <a:custGeom>
            <a:avLst/>
            <a:gdLst>
              <a:gd name="connsiteX0" fmla="*/ 0 w 7313576"/>
              <a:gd name="connsiteY0" fmla="*/ 0 h 941567"/>
              <a:gd name="connsiteX1" fmla="*/ 7313576 w 7313576"/>
              <a:gd name="connsiteY1" fmla="*/ 0 h 941567"/>
              <a:gd name="connsiteX2" fmla="*/ 7293840 w 7313576"/>
              <a:gd name="connsiteY2" fmla="*/ 76755 h 941567"/>
              <a:gd name="connsiteX3" fmla="*/ 6118355 w 7313576"/>
              <a:gd name="connsiteY3" fmla="*/ 941567 h 941567"/>
              <a:gd name="connsiteX4" fmla="*/ 1195220 w 7313576"/>
              <a:gd name="connsiteY4" fmla="*/ 941567 h 941567"/>
              <a:gd name="connsiteX5" fmla="*/ 19736 w 7313576"/>
              <a:gd name="connsiteY5" fmla="*/ 76755 h 94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3576" h="941567">
                <a:moveTo>
                  <a:pt x="0" y="0"/>
                </a:moveTo>
                <a:lnTo>
                  <a:pt x="7313576" y="0"/>
                </a:lnTo>
                <a:lnTo>
                  <a:pt x="7293840" y="76755"/>
                </a:lnTo>
                <a:cubicBezTo>
                  <a:pt x="7138004" y="577783"/>
                  <a:pt x="6670663" y="941567"/>
                  <a:pt x="6118355" y="941567"/>
                </a:cubicBezTo>
                <a:lnTo>
                  <a:pt x="1195220" y="941567"/>
                </a:lnTo>
                <a:cubicBezTo>
                  <a:pt x="642913" y="941567"/>
                  <a:pt x="175571" y="577783"/>
                  <a:pt x="19736" y="7675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17B1C8F-80DD-4FC6-BC56-310F97F4C434}"/>
              </a:ext>
            </a:extLst>
          </p:cNvPr>
          <p:cNvSpPr/>
          <p:nvPr/>
        </p:nvSpPr>
        <p:spPr>
          <a:xfrm>
            <a:off x="4799866" y="13858933"/>
            <a:ext cx="417543" cy="402843"/>
          </a:xfrm>
          <a:prstGeom prst="donut">
            <a:avLst>
              <a:gd name="adj" fmla="val 16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C3230D-6474-4783-AD17-ECD2D70C0616}"/>
              </a:ext>
            </a:extLst>
          </p:cNvPr>
          <p:cNvSpPr/>
          <p:nvPr/>
        </p:nvSpPr>
        <p:spPr>
          <a:xfrm>
            <a:off x="2883695" y="13895811"/>
            <a:ext cx="404888" cy="399066"/>
          </a:xfrm>
          <a:custGeom>
            <a:avLst/>
            <a:gdLst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71120 w 568960"/>
              <a:gd name="connsiteY5" fmla="*/ 7112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71120 w 568960"/>
              <a:gd name="connsiteY9" fmla="*/ 7112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97840 w 568960"/>
              <a:gd name="connsiteY8" fmla="*/ 7112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71120 w 568960"/>
              <a:gd name="connsiteY6" fmla="*/ 4996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97840 w 568960"/>
              <a:gd name="connsiteY7" fmla="*/ 4996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  <a:gd name="connsiteX0" fmla="*/ 0 w 568960"/>
              <a:gd name="connsiteY0" fmla="*/ 0 h 570727"/>
              <a:gd name="connsiteX1" fmla="*/ 568960 w 568960"/>
              <a:gd name="connsiteY1" fmla="*/ 0 h 570727"/>
              <a:gd name="connsiteX2" fmla="*/ 568960 w 568960"/>
              <a:gd name="connsiteY2" fmla="*/ 570727 h 570727"/>
              <a:gd name="connsiteX3" fmla="*/ 0 w 568960"/>
              <a:gd name="connsiteY3" fmla="*/ 570727 h 570727"/>
              <a:gd name="connsiteX4" fmla="*/ 0 w 568960"/>
              <a:gd name="connsiteY4" fmla="*/ 0 h 570727"/>
              <a:gd name="connsiteX5" fmla="*/ 111760 w 568960"/>
              <a:gd name="connsiteY5" fmla="*/ 119380 h 570727"/>
              <a:gd name="connsiteX6" fmla="*/ 114300 w 568960"/>
              <a:gd name="connsiteY6" fmla="*/ 461507 h 570727"/>
              <a:gd name="connsiteX7" fmla="*/ 472440 w 568960"/>
              <a:gd name="connsiteY7" fmla="*/ 461507 h 570727"/>
              <a:gd name="connsiteX8" fmla="*/ 469900 w 568960"/>
              <a:gd name="connsiteY8" fmla="*/ 119380 h 570727"/>
              <a:gd name="connsiteX9" fmla="*/ 111760 w 568960"/>
              <a:gd name="connsiteY9" fmla="*/ 119380 h 57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960" h="570727">
                <a:moveTo>
                  <a:pt x="0" y="0"/>
                </a:moveTo>
                <a:lnTo>
                  <a:pt x="568960" y="0"/>
                </a:lnTo>
                <a:lnTo>
                  <a:pt x="568960" y="570727"/>
                </a:lnTo>
                <a:lnTo>
                  <a:pt x="0" y="570727"/>
                </a:lnTo>
                <a:lnTo>
                  <a:pt x="0" y="0"/>
                </a:lnTo>
                <a:close/>
                <a:moveTo>
                  <a:pt x="111760" y="119380"/>
                </a:moveTo>
                <a:cubicBezTo>
                  <a:pt x="112607" y="233422"/>
                  <a:pt x="113453" y="347465"/>
                  <a:pt x="114300" y="461507"/>
                </a:cubicBezTo>
                <a:lnTo>
                  <a:pt x="472440" y="461507"/>
                </a:lnTo>
                <a:cubicBezTo>
                  <a:pt x="471593" y="347465"/>
                  <a:pt x="470747" y="233422"/>
                  <a:pt x="469900" y="119380"/>
                </a:cubicBezTo>
                <a:lnTo>
                  <a:pt x="111760" y="119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Half Frame 13">
            <a:hlinkClick r:id="rId2" action="ppaction://hlinksldjump"/>
            <a:extLst>
              <a:ext uri="{FF2B5EF4-FFF2-40B4-BE49-F238E27FC236}">
                <a16:creationId xmlns:a16="http://schemas.microsoft.com/office/drawing/2014/main" id="{F92EEA31-D613-4332-8213-DD2A77A7460D}"/>
              </a:ext>
            </a:extLst>
          </p:cNvPr>
          <p:cNvSpPr/>
          <p:nvPr/>
        </p:nvSpPr>
        <p:spPr>
          <a:xfrm rot="18966474">
            <a:off x="6973366" y="13930548"/>
            <a:ext cx="336202" cy="345154"/>
          </a:xfrm>
          <a:custGeom>
            <a:avLst/>
            <a:gdLst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157478 w 472440"/>
              <a:gd name="connsiteY3" fmla="*/ 157478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21720 w 472440"/>
              <a:gd name="connsiteY2" fmla="*/ 157478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57478 w 472440"/>
              <a:gd name="connsiteY4" fmla="*/ 329084 h 493624"/>
              <a:gd name="connsiteX5" fmla="*/ 0 w 472440"/>
              <a:gd name="connsiteY5" fmla="*/ 493624 h 493624"/>
              <a:gd name="connsiteX6" fmla="*/ 0 w 472440"/>
              <a:gd name="connsiteY6" fmla="*/ 0 h 493624"/>
              <a:gd name="connsiteX0" fmla="*/ 0 w 472440"/>
              <a:gd name="connsiteY0" fmla="*/ 0 h 493624"/>
              <a:gd name="connsiteX1" fmla="*/ 472440 w 472440"/>
              <a:gd name="connsiteY1" fmla="*/ 0 h 493624"/>
              <a:gd name="connsiteX2" fmla="*/ 371008 w 472440"/>
              <a:gd name="connsiteY2" fmla="*/ 109792 h 493624"/>
              <a:gd name="connsiteX3" fmla="*/ 98928 w 472440"/>
              <a:gd name="connsiteY3" fmla="*/ 113400 h 493624"/>
              <a:gd name="connsiteX4" fmla="*/ 108101 w 472440"/>
              <a:gd name="connsiteY4" fmla="*/ 382157 h 493624"/>
              <a:gd name="connsiteX5" fmla="*/ 0 w 472440"/>
              <a:gd name="connsiteY5" fmla="*/ 493624 h 493624"/>
              <a:gd name="connsiteX6" fmla="*/ 0 w 472440"/>
              <a:gd name="connsiteY6" fmla="*/ 0 h 49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" h="493624">
                <a:moveTo>
                  <a:pt x="0" y="0"/>
                </a:moveTo>
                <a:lnTo>
                  <a:pt x="472440" y="0"/>
                </a:lnTo>
                <a:lnTo>
                  <a:pt x="371008" y="109792"/>
                </a:lnTo>
                <a:lnTo>
                  <a:pt x="98928" y="113400"/>
                </a:lnTo>
                <a:lnTo>
                  <a:pt x="108101" y="382157"/>
                </a:lnTo>
                <a:lnTo>
                  <a:pt x="0" y="493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5E9A6A-C40F-474F-8DEA-A07BC9AD2CD4}"/>
              </a:ext>
            </a:extLst>
          </p:cNvPr>
          <p:cNvSpPr/>
          <p:nvPr/>
        </p:nvSpPr>
        <p:spPr>
          <a:xfrm>
            <a:off x="1336812" y="1807576"/>
            <a:ext cx="7384772" cy="1293764"/>
          </a:xfrm>
          <a:custGeom>
            <a:avLst/>
            <a:gdLst>
              <a:gd name="connsiteX0" fmla="*/ 74056 w 7384772"/>
              <a:gd name="connsiteY0" fmla="*/ 0 h 1293764"/>
              <a:gd name="connsiteX1" fmla="*/ 7310719 w 7384772"/>
              <a:gd name="connsiteY1" fmla="*/ 0 h 1293764"/>
              <a:gd name="connsiteX2" fmla="*/ 7329440 w 7384772"/>
              <a:gd name="connsiteY2" fmla="*/ 51149 h 1293764"/>
              <a:gd name="connsiteX3" fmla="*/ 7378420 w 7384772"/>
              <a:gd name="connsiteY3" fmla="*/ 291313 h 1293764"/>
              <a:gd name="connsiteX4" fmla="*/ 7384772 w 7384772"/>
              <a:gd name="connsiteY4" fmla="*/ 417099 h 1293764"/>
              <a:gd name="connsiteX5" fmla="*/ 7384772 w 7384772"/>
              <a:gd name="connsiteY5" fmla="*/ 1293764 h 1293764"/>
              <a:gd name="connsiteX6" fmla="*/ 0 w 7384772"/>
              <a:gd name="connsiteY6" fmla="*/ 1293764 h 1293764"/>
              <a:gd name="connsiteX7" fmla="*/ 0 w 7384772"/>
              <a:gd name="connsiteY7" fmla="*/ 417157 h 1293764"/>
              <a:gd name="connsiteX8" fmla="*/ 55335 w 7384772"/>
              <a:gd name="connsiteY8" fmla="*/ 51149 h 12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4772" h="1293764">
                <a:moveTo>
                  <a:pt x="74056" y="0"/>
                </a:moveTo>
                <a:lnTo>
                  <a:pt x="7310719" y="0"/>
                </a:lnTo>
                <a:lnTo>
                  <a:pt x="7329440" y="51149"/>
                </a:lnTo>
                <a:cubicBezTo>
                  <a:pt x="7353414" y="128230"/>
                  <a:pt x="7370016" y="208560"/>
                  <a:pt x="7378420" y="291313"/>
                </a:cubicBezTo>
                <a:lnTo>
                  <a:pt x="7384772" y="417099"/>
                </a:lnTo>
                <a:lnTo>
                  <a:pt x="7384772" y="1293764"/>
                </a:lnTo>
                <a:lnTo>
                  <a:pt x="0" y="1293764"/>
                </a:lnTo>
                <a:lnTo>
                  <a:pt x="0" y="417157"/>
                </a:lnTo>
                <a:cubicBezTo>
                  <a:pt x="0" y="289702"/>
                  <a:pt x="19373" y="166771"/>
                  <a:pt x="55335" y="5114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B0100-AC3C-48A8-88EC-935EB3A67D38}"/>
              </a:ext>
            </a:extLst>
          </p:cNvPr>
          <p:cNvSpPr txBox="1"/>
          <p:nvPr/>
        </p:nvSpPr>
        <p:spPr>
          <a:xfrm>
            <a:off x="1522160" y="2215793"/>
            <a:ext cx="563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Consumption Data History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8F0315D0-E6E1-4A0A-98C8-A9536C02FA9C}"/>
              </a:ext>
            </a:extLst>
          </p:cNvPr>
          <p:cNvSpPr txBox="1"/>
          <p:nvPr/>
        </p:nvSpPr>
        <p:spPr>
          <a:xfrm>
            <a:off x="1487753" y="3213581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18, 2021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2469AB-BB26-496F-B264-5312A3D3DAF4}"/>
              </a:ext>
            </a:extLst>
          </p:cNvPr>
          <p:cNvCxnSpPr>
            <a:cxnSpLocks/>
          </p:cNvCxnSpPr>
          <p:nvPr/>
        </p:nvCxnSpPr>
        <p:spPr>
          <a:xfrm>
            <a:off x="1500808" y="3883968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F5C06424-EDA4-481A-A7F6-9D632A1196A5}"/>
              </a:ext>
            </a:extLst>
          </p:cNvPr>
          <p:cNvSpPr txBox="1"/>
          <p:nvPr/>
        </p:nvSpPr>
        <p:spPr>
          <a:xfrm>
            <a:off x="1474698" y="4106650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18, 2021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84BEBA-46EE-4D78-88B7-B532A07371C2}"/>
              </a:ext>
            </a:extLst>
          </p:cNvPr>
          <p:cNvCxnSpPr>
            <a:cxnSpLocks/>
          </p:cNvCxnSpPr>
          <p:nvPr/>
        </p:nvCxnSpPr>
        <p:spPr>
          <a:xfrm>
            <a:off x="1487753" y="4777037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hlinkClick r:id="rId3" action="ppaction://hlinksldjump"/>
            <a:extLst>
              <a:ext uri="{FF2B5EF4-FFF2-40B4-BE49-F238E27FC236}">
                <a16:creationId xmlns:a16="http://schemas.microsoft.com/office/drawing/2014/main" id="{9C8118F6-1A76-477F-9212-345D2F7AC1AD}"/>
              </a:ext>
            </a:extLst>
          </p:cNvPr>
          <p:cNvSpPr txBox="1"/>
          <p:nvPr/>
        </p:nvSpPr>
        <p:spPr>
          <a:xfrm>
            <a:off x="1474698" y="4922899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18, 2021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D72C14-BEB4-42F4-878D-364A551396DC}"/>
              </a:ext>
            </a:extLst>
          </p:cNvPr>
          <p:cNvCxnSpPr>
            <a:cxnSpLocks/>
          </p:cNvCxnSpPr>
          <p:nvPr/>
        </p:nvCxnSpPr>
        <p:spPr>
          <a:xfrm>
            <a:off x="1487753" y="5593286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hlinkClick r:id="rId3" action="ppaction://hlinksldjump"/>
            <a:extLst>
              <a:ext uri="{FF2B5EF4-FFF2-40B4-BE49-F238E27FC236}">
                <a16:creationId xmlns:a16="http://schemas.microsoft.com/office/drawing/2014/main" id="{09DD4EE1-2D90-4899-9A11-EC810CFCD661}"/>
              </a:ext>
            </a:extLst>
          </p:cNvPr>
          <p:cNvSpPr txBox="1"/>
          <p:nvPr/>
        </p:nvSpPr>
        <p:spPr>
          <a:xfrm>
            <a:off x="1487753" y="5743326"/>
            <a:ext cx="361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18, 2021</a:t>
            </a:r>
            <a:endParaRPr lang="en-PH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EFA0D5-4985-4417-89CE-65AF670DA4DC}"/>
              </a:ext>
            </a:extLst>
          </p:cNvPr>
          <p:cNvCxnSpPr>
            <a:cxnSpLocks/>
          </p:cNvCxnSpPr>
          <p:nvPr/>
        </p:nvCxnSpPr>
        <p:spPr>
          <a:xfrm>
            <a:off x="1500808" y="6413713"/>
            <a:ext cx="705678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246</Words>
  <Application>Microsoft Office PowerPoint</Application>
  <PresentationFormat>Custom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Bahnschrift SemiBold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Irvin Gil</dc:creator>
  <cp:lastModifiedBy>Engr. Irvin Gil</cp:lastModifiedBy>
  <cp:revision>23</cp:revision>
  <dcterms:created xsi:type="dcterms:W3CDTF">2021-08-21T12:39:22Z</dcterms:created>
  <dcterms:modified xsi:type="dcterms:W3CDTF">2021-09-09T04:32:47Z</dcterms:modified>
</cp:coreProperties>
</file>