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56A6-4154-4718-ADD6-50D4A7E9A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7D525-1506-48FE-A369-6D8B0E4A9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CC14-36ED-4D7C-A2BA-84C9BA46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24C7-1E63-49FC-85B1-286C347A6BFD}" type="datetimeFigureOut">
              <a:rPr lang="en-PH" smtClean="0"/>
              <a:t>07/08/2021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7039-B70A-4275-8316-FE773652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C91A-BC18-4789-B6A1-42642A36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3E3E-FE0B-48F9-8FE0-8E9619A4BF5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105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C4B4-5D18-49F5-9F36-40F036E6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10262-AC76-418D-B4EB-6164FFA51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DC2C4-35D5-4BB1-829A-9F279B41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24C7-1E63-49FC-85B1-286C347A6BFD}" type="datetimeFigureOut">
              <a:rPr lang="en-PH" smtClean="0"/>
              <a:t>07/08/2021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A3016-2D4E-4E89-B4CB-19AA7226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5308A-8252-464E-B72F-AD3123B5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3E3E-FE0B-48F9-8FE0-8E9619A4BF5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626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ED93A-EDFD-4AA6-AAE5-E0A9C9A48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AE62F-473F-4AF6-99A3-C5B41917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919B6-F4C9-45AC-8C4F-6DA113D2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24C7-1E63-49FC-85B1-286C347A6BFD}" type="datetimeFigureOut">
              <a:rPr lang="en-PH" smtClean="0"/>
              <a:t>07/08/2021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099D8-6093-47C5-BEA5-FABC565D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3AAF1-CA01-454E-800B-94DFCAA1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3E3E-FE0B-48F9-8FE0-8E9619A4BF5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198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B635-ACB1-4E5E-B1DC-01264A78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A6F13-B5FB-45E9-B75B-7147274D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5DBBB-6D12-45FF-9B79-4206A3A7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24C7-1E63-49FC-85B1-286C347A6BFD}" type="datetimeFigureOut">
              <a:rPr lang="en-PH" smtClean="0"/>
              <a:t>07/08/2021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497FD-FE03-4A80-BB58-2A89AD0C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D1943-A808-4B9A-B827-5939396B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3E3E-FE0B-48F9-8FE0-8E9619A4BF5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088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FEBA-3CC4-40F4-8732-2D37F38B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17295-D206-4988-A8A9-59CB423D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AF1E9-89AE-454C-84BA-22F391A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24C7-1E63-49FC-85B1-286C347A6BFD}" type="datetimeFigureOut">
              <a:rPr lang="en-PH" smtClean="0"/>
              <a:t>07/08/2021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4A576-2298-484C-A8F5-A8F881C9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8E2E8-B3D5-48DD-91D6-7B213B6C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3E3E-FE0B-48F9-8FE0-8E9619A4BF5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481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4392-C25D-40FE-A696-433180BB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66F5-3142-4B79-9850-6567131D8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14B64-91E2-4ED0-ACDC-62372E8CD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934BD-1AA9-469D-A6D6-4BF95834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24C7-1E63-49FC-85B1-286C347A6BFD}" type="datetimeFigureOut">
              <a:rPr lang="en-PH" smtClean="0"/>
              <a:t>07/08/2021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A7CC7-A4DB-41CB-A842-A9B800C1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004B5-0BA0-4388-A3C8-D603FB65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3E3E-FE0B-48F9-8FE0-8E9619A4BF5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804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F334-79F5-4587-B8A8-A7887CAE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7CA59-7762-4A74-B405-F384BA28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0DCE0-42DE-45C5-B526-48E802320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D2A34-4198-4B53-ACBE-DBDF89E96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B09F2-139C-4685-A4B0-B0C55771E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E830A-CFB8-4BFC-835F-B39A45DF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24C7-1E63-49FC-85B1-286C347A6BFD}" type="datetimeFigureOut">
              <a:rPr lang="en-PH" smtClean="0"/>
              <a:t>07/08/2021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23138-AA03-40E7-945B-67CA4E57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34101-17BE-4BCE-843D-21265263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3E3E-FE0B-48F9-8FE0-8E9619A4BF5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864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32B5-A0D8-44B0-90B4-C22F2421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3FC3B-4C0A-44A9-980C-1364C93F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24C7-1E63-49FC-85B1-286C347A6BFD}" type="datetimeFigureOut">
              <a:rPr lang="en-PH" smtClean="0"/>
              <a:t>07/08/2021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0808B-4F6F-4C94-9E3B-32C9B99F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66684-4BD8-4E83-8C51-2DD521A4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3E3E-FE0B-48F9-8FE0-8E9619A4BF5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293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F9769-9E58-48B5-A999-239F585F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24C7-1E63-49FC-85B1-286C347A6BFD}" type="datetimeFigureOut">
              <a:rPr lang="en-PH" smtClean="0"/>
              <a:t>07/08/2021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3894B-E52E-476E-BA2A-40D235A5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64921-B34E-4BD4-B1EE-73E5443B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3E3E-FE0B-48F9-8FE0-8E9619A4BF5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047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26C2-5F6C-47E8-824B-5C3BF6DA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4CFDE-D1FA-4B66-BCAB-6367F4F08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ECCE8-A45D-44B8-98F1-B58DF20C7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EAFA3-E1E5-4622-B755-F1102C2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24C7-1E63-49FC-85B1-286C347A6BFD}" type="datetimeFigureOut">
              <a:rPr lang="en-PH" smtClean="0"/>
              <a:t>07/08/2021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BFFA7-27B3-4426-9E8B-CA2B91A1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12E2C-FEFD-41BA-B06C-1C5F5015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3E3E-FE0B-48F9-8FE0-8E9619A4BF5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409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8805-EB55-43AF-951A-72B8D4C9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BF43A-876F-4E49-B5D3-AFB7B82D7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8263A-FB3E-40D4-B942-B44C0AB45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AB3E1-FF95-46A6-A30C-F297A185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24C7-1E63-49FC-85B1-286C347A6BFD}" type="datetimeFigureOut">
              <a:rPr lang="en-PH" smtClean="0"/>
              <a:t>07/08/2021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B7B73-B6CD-4E37-AB8D-FE135711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11EFA-8042-40CF-A0CE-6252A139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3E3E-FE0B-48F9-8FE0-8E9619A4BF5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396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D86C2-3E65-4BFE-B53B-A41867FF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BF2A1-BCD3-44A9-9608-083FF013F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1B025-FDDD-42EB-99F6-9A73018CF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624C7-1E63-49FC-85B1-286C347A6BFD}" type="datetimeFigureOut">
              <a:rPr lang="en-PH" smtClean="0"/>
              <a:t>07/08/2021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85F99-3818-42B6-AD38-6FB2BE119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2BC5-0F32-4BAD-968A-644AE0EC5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3E3E-FE0B-48F9-8FE0-8E9619A4BF5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0823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BD856A-0F34-4865-8236-77B3BA260ADE}"/>
              </a:ext>
            </a:extLst>
          </p:cNvPr>
          <p:cNvSpPr/>
          <p:nvPr/>
        </p:nvSpPr>
        <p:spPr>
          <a:xfrm>
            <a:off x="501162" y="536330"/>
            <a:ext cx="1239715" cy="958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9FAE0-5E7E-4024-AC83-7AE0AFC0F1F1}"/>
              </a:ext>
            </a:extLst>
          </p:cNvPr>
          <p:cNvSpPr/>
          <p:nvPr/>
        </p:nvSpPr>
        <p:spPr>
          <a:xfrm>
            <a:off x="0" y="6005146"/>
            <a:ext cx="12192000" cy="8528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008D6-EA3D-4F31-8B19-20C5F805AC48}"/>
              </a:ext>
            </a:extLst>
          </p:cNvPr>
          <p:cNvSpPr txBox="1"/>
          <p:nvPr/>
        </p:nvSpPr>
        <p:spPr>
          <a:xfrm>
            <a:off x="4211516" y="6068828"/>
            <a:ext cx="7807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Arial Black" panose="020B0A04020102020204" pitchFamily="34" charset="0"/>
              </a:rPr>
              <a:t>USER EXPERIENCE AND INTERFACE DESIGN</a:t>
            </a:r>
            <a:endParaRPr lang="en-PH" sz="24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63503-7044-4849-82CC-32E1DB269ED6}"/>
              </a:ext>
            </a:extLst>
          </p:cNvPr>
          <p:cNvSpPr txBox="1"/>
          <p:nvPr/>
        </p:nvSpPr>
        <p:spPr>
          <a:xfrm>
            <a:off x="9957205" y="6387551"/>
            <a:ext cx="206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Franklin Gothic Medium" panose="020B0603020102020204" pitchFamily="34" charset="0"/>
              </a:rPr>
              <a:t>Main Unit.</a:t>
            </a:r>
            <a:endParaRPr lang="en-PH" sz="2000" i="1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86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Franklin Gothic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Irvin Gil</dc:creator>
  <cp:lastModifiedBy>Engr. Irvin Gil</cp:lastModifiedBy>
  <cp:revision>3</cp:revision>
  <dcterms:created xsi:type="dcterms:W3CDTF">2021-08-06T22:56:30Z</dcterms:created>
  <dcterms:modified xsi:type="dcterms:W3CDTF">2021-08-06T23:02:17Z</dcterms:modified>
</cp:coreProperties>
</file>