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75A1-23D3-45EE-B1C5-58DF80B0F58B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E6A5-B25A-41F5-B0BC-A470C646D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7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75A1-23D3-45EE-B1C5-58DF80B0F58B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E6A5-B25A-41F5-B0BC-A470C646D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7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75A1-23D3-45EE-B1C5-58DF80B0F58B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E6A5-B25A-41F5-B0BC-A470C646D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1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75A1-23D3-45EE-B1C5-58DF80B0F58B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E6A5-B25A-41F5-B0BC-A470C646D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3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75A1-23D3-45EE-B1C5-58DF80B0F58B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E6A5-B25A-41F5-B0BC-A470C646D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1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75A1-23D3-45EE-B1C5-58DF80B0F58B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E6A5-B25A-41F5-B0BC-A470C646D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9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75A1-23D3-45EE-B1C5-58DF80B0F58B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E6A5-B25A-41F5-B0BC-A470C646D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7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75A1-23D3-45EE-B1C5-58DF80B0F58B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E6A5-B25A-41F5-B0BC-A470C646D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2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75A1-23D3-45EE-B1C5-58DF80B0F58B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E6A5-B25A-41F5-B0BC-A470C646D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3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75A1-23D3-45EE-B1C5-58DF80B0F58B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E6A5-B25A-41F5-B0BC-A470C646D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0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75A1-23D3-45EE-B1C5-58DF80B0F58B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E6A5-B25A-41F5-B0BC-A470C646D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5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475A1-23D3-45EE-B1C5-58DF80B0F58B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CE6A5-B25A-41F5-B0BC-A470C646D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5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 View full playlist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1437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lay butto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738206" y="2641161"/>
            <a:ext cx="1296496" cy="129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3Blue1Brow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82" y="2559268"/>
            <a:ext cx="1568450" cy="146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05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283992" cy="4086142"/>
          </a:xfrm>
          <a:prstGeom prst="rect">
            <a:avLst/>
          </a:prstGeom>
        </p:spPr>
      </p:pic>
      <p:pic>
        <p:nvPicPr>
          <p:cNvPr id="1030" name="Picture 6" descr="Image result for play button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139119" y="2641161"/>
            <a:ext cx="1296496" cy="129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 1" descr="https://yt3.ggpht.com/-Zp4FGbujwxc/AAAAAAAAAAI/AAAAAAAAAAA/qmCXttoYoBA/s288-mo-c-c0xffffffff-rj-k-no/phot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38" y="2492675"/>
            <a:ext cx="1593466" cy="159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54" y="269766"/>
            <a:ext cx="6736284" cy="47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9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elch labs imaginary number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0" t="13918" r="22413" b="33330"/>
          <a:stretch/>
        </p:blipFill>
        <p:spPr bwMode="auto">
          <a:xfrm>
            <a:off x="0" y="0"/>
            <a:ext cx="6705600" cy="417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4083" y="73572"/>
            <a:ext cx="6096000" cy="1324304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 1" descr="https://yt3.ggpht.com/-Zp4FGbujwxc/AAAAAAAAAAI/AAAAAAAAAAA/qmCXttoYoBA/s288-mo-c-c0xffffffff-rj-k-no/phot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0" y="2580879"/>
            <a:ext cx="1593466" cy="159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0" y="149758"/>
            <a:ext cx="5777863" cy="1096580"/>
          </a:xfrm>
          <a:prstGeom prst="rect">
            <a:avLst/>
          </a:prstGeom>
        </p:spPr>
      </p:pic>
      <p:pic>
        <p:nvPicPr>
          <p:cNvPr id="13" name="Picture 6" descr="Image result for play button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139119" y="2641161"/>
            <a:ext cx="1296496" cy="129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30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810703" cy="4019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9848" y="157655"/>
            <a:ext cx="6611006" cy="1998846"/>
          </a:xfrm>
          <a:prstGeom prst="rect">
            <a:avLst/>
          </a:prstGeom>
          <a:solidFill>
            <a:srgbClr val="0000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9" y="106111"/>
            <a:ext cx="5879446" cy="12969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316" y="1446005"/>
            <a:ext cx="4052546" cy="13763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316" y="3163614"/>
            <a:ext cx="3385139" cy="6982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8" y="2732690"/>
            <a:ext cx="1755222" cy="11921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0" name="Picture 6" descr="Image result for play button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460124" y="2648303"/>
            <a:ext cx="1250730" cy="125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64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6795141" cy="40149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676"/>
            <a:ext cx="6795141" cy="3352800"/>
          </a:xfrm>
          <a:prstGeom prst="rect">
            <a:avLst/>
          </a:prstGeom>
        </p:spPr>
      </p:pic>
      <p:pic>
        <p:nvPicPr>
          <p:cNvPr id="1030" name="Picture 6" descr="Image result for play button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544411" y="2764223"/>
            <a:ext cx="1250730" cy="125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86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13988"/>
          <a:stretch/>
        </p:blipFill>
        <p:spPr>
          <a:xfrm>
            <a:off x="0" y="0"/>
            <a:ext cx="6915807" cy="4088526"/>
          </a:xfrm>
          <a:prstGeom prst="rect">
            <a:avLst/>
          </a:prstGeom>
        </p:spPr>
      </p:pic>
      <p:pic>
        <p:nvPicPr>
          <p:cNvPr id="1030" name="Picture 6 1" descr="Image result for play button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407776" y="2837796"/>
            <a:ext cx="1250730" cy="125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10229"/>
            <a:ext cx="1007044" cy="10782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71" y="136633"/>
            <a:ext cx="2047863" cy="161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8714"/>
          <a:stretch/>
        </p:blipFill>
        <p:spPr>
          <a:xfrm>
            <a:off x="-1" y="-42042"/>
            <a:ext cx="7094484" cy="41830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4686" y="117126"/>
            <a:ext cx="3814117" cy="1187668"/>
          </a:xfrm>
          <a:prstGeom prst="rect">
            <a:avLst/>
          </a:prstGeom>
          <a:solidFill>
            <a:srgbClr val="00000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 1" descr="Image result for play button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407776" y="2837796"/>
            <a:ext cx="1250730" cy="125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3" y="318334"/>
            <a:ext cx="3742341" cy="73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2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6989379" cy="4591051"/>
          </a:xfrm>
          <a:prstGeom prst="rect">
            <a:avLst/>
          </a:prstGeom>
        </p:spPr>
      </p:pic>
      <p:pic>
        <p:nvPicPr>
          <p:cNvPr id="1030" name="Picture 6 1" descr="Image result for play button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972300" y="2753713"/>
            <a:ext cx="1250730" cy="125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0" y="3238500"/>
            <a:ext cx="5172075" cy="1026403"/>
            <a:chOff x="41382" y="2753713"/>
            <a:chExt cx="4768743" cy="1532537"/>
          </a:xfrm>
        </p:grpSpPr>
        <p:sp>
          <p:nvSpPr>
            <p:cNvPr id="9" name="Rectangle 8"/>
            <p:cNvSpPr/>
            <p:nvPr/>
          </p:nvSpPr>
          <p:spPr>
            <a:xfrm>
              <a:off x="41382" y="2753713"/>
              <a:ext cx="4373543" cy="1242240"/>
            </a:xfrm>
            <a:prstGeom prst="rect">
              <a:avLst/>
            </a:prstGeom>
            <a:solidFill>
              <a:srgbClr val="FFFFFF">
                <a:alpha val="7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60" y="3003980"/>
              <a:ext cx="4596065" cy="12822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747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1.2336"/>
  <p:tag name="ORIGINALWIDTH" val="1876.266"/>
  <p:tag name="LATEXADDIN" val="\documentclass{article}&#10;\usepackage{amsmath}&#10;%\usepackage{color}&#10;\usepackage{mathtools}&#10;\usepackage[usenames,dvipsnames]{xcolor}&#10;\definecolor{green}{rgb}{0,.9,.3}&#10;\definecolor{purple}{rgb}{.8,.1,1}&#10;\definecolor{blue}{rgb}{.4,.6,1}&#10;\definecolor{red}{RGB}{249,51,56}&#10;\usepackage{amssymb}&#10;\pagestyle{empty}&#10;\begin{document}&#10;\textbf{\underline{Neural Networks DeMystified}}&#10;&#10;&#10;\end{document}"/>
  <p:tag name="IGUANATEXSIZE" val="20"/>
  <p:tag name="IGUANATEXCURSOR" val="369"/>
  <p:tag name="TRANSPARENCY" val="True"/>
  <p:tag name="FILENAME" val=""/>
  <p:tag name="INPUTTYPE" val="0"/>
  <p:tag name="LATEXENGINEID" val="0"/>
  <p:tag name="TEMPFOLDER" val="c:\users\thomenr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6.9704"/>
  <p:tag name="ORIGINALWIDTH" val="1248.594"/>
  <p:tag name="LATEXADDIN" val="\documentclass{article}&#10;\usepackage{amsmath}&#10;%\usepackage{color}&#10;\usepackage{mathtools}&#10;\usepackage[usenames,dvipsnames]{xcolor}&#10;\definecolor{green}{rgb}{0,.9,.3}&#10;\definecolor{purple}{rgb}{.8,.1,1}&#10;\definecolor{blue}{rgb}{.4,.6,1}&#10;\definecolor{red}{RGB}{249,51,56}&#10;\usepackage{amssymb}&#10;\pagestyle{empty}&#10;\begin{document}&#10;\noindent&#10;\textbf{Imaginary Numbers \\ Are Real}&#10;&#10;&#10;\end{document}"/>
  <p:tag name="IGUANATEXSIZE" val="20"/>
  <p:tag name="IGUANATEXCURSOR" val="320"/>
  <p:tag name="TRANSPARENCY" val="True"/>
  <p:tag name="FILENAME" val=""/>
  <p:tag name="INPUTTYPE" val="0"/>
  <p:tag name="LATEXENGINEID" val="0"/>
  <p:tag name="TEMPFOLDER" val="c:\users\thomenr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27.709"/>
  <p:tag name="ORIGINALWIDTH" val="1485.564"/>
  <p:tag name="LATEXADDIN" val="\documentclass{article}&#10;\usepackage{amsmath}&#10;%\usepackage{color}&#10;\usepackage{mathtools}&#10;\usepackage[usenames,dvipsnames]{xcolor}&#10;\definecolor{green}{rgb}{0,.9,.3}&#10;\definecolor{purple}{rgb}{.8,.1,1}&#10;\definecolor{blue}{rgb}{.4,.6,1}&#10;\definecolor{red}{RGB}{249,51,56}&#10;\usepackage{amssymb}&#10;\pagestyle{empty}&#10;\begin{document}&#10;&#10;\noindent&#10;\color{white}\textbf{Respiratory Self Gating \\ in Neonates} \\ \scriptsize Nara Higano, PhD&#10;&#10;&#10;\end{document}"/>
  <p:tag name="IGUANATEXSIZE" val="20"/>
  <p:tag name="IGUANATEXCURSOR" val="407"/>
  <p:tag name="TRANSPARENCY" val="True"/>
  <p:tag name="FILENAME" val=""/>
  <p:tag name="INPUTTYPE" val="0"/>
  <p:tag name="LATEXENGINEID" val="0"/>
  <p:tag name="TEMPFOLDER" val="c:\users\thomenr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08.6989"/>
  <p:tag name="ORIGINALWIDTH" val="517.4354"/>
  <p:tag name="LATEXADDIN" val="\documentclass{article}&#10;\usepackage{amsmath}&#10;%\usepackage{color}&#10;\usepackage{mathtools}&#10;\usepackage[usenames,dvipsnames]{xcolor}&#10;\definecolor{green}{rgb}{0,.9,.3}&#10;\definecolor{purple}{rgb}{.8,.1,1}&#10;\definecolor{blue}{rgb}{.4,.6,1}&#10;\definecolor{red}{RGB}{249,51,56}&#10;\usepackage{amssymb}&#10;\pagestyle{empty}&#10;\begin{document}&#10;&#10;\noindent&#10;\color{white}\textbf{New \\COPD \\ Therapy}&#10;&#10;\end{document}"/>
  <p:tag name="IGUANATEXSIZE" val="20"/>
  <p:tag name="IGUANATEXCURSOR" val="359"/>
  <p:tag name="TRANSPARENCY" val="True"/>
  <p:tag name="FILENAME" val=""/>
  <p:tag name="INPUTTYPE" val="0"/>
  <p:tag name="LATEXENGINEID" val="0"/>
  <p:tag name="TEMPFOLDER" val="c:\users\thomenr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0.9674"/>
  <p:tag name="ORIGINALWIDTH" val="1329.584"/>
  <p:tag name="LATEXADDIN" val="\documentclass{article}&#10;\usepackage{amsmath}&#10;%\usepackage{color}&#10;\usepackage{mathtools}&#10;\usepackage[usenames,dvipsnames]{xcolor}&#10;\definecolor{green}{rgb}{0,.9,.3}&#10;\definecolor{purple}{rgb}{.8,.1,1}&#10;\definecolor{blue}{rgb}{.4,.6,1}&#10;\definecolor{red}{RGB}{249,51,56}&#10;\usepackage{amssymb}&#10;\pagestyle{empty}&#10;\begin{document}&#10;&#10;\noindent&#10;\color{white}\textbf{Hyperpolarized Gas \\Imaging of the Lungs}&#10;&#10;\end{document}"/>
  <p:tag name="IGUANATEXSIZE" val="20"/>
  <p:tag name="IGUANATEXCURSOR" val="381"/>
  <p:tag name="TRANSPARENCY" val="True"/>
  <p:tag name="FILENAME" val=""/>
  <p:tag name="INPUTTYPE" val="0"/>
  <p:tag name="LATEXENGINEID" val="0"/>
  <p:tag name="TEMPFOLDER" val="c:\users\thomenr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9.4676"/>
  <p:tag name="ORIGINALWIDTH" val="1558.305"/>
  <p:tag name="LATEXADDIN" val="\documentclass{article}&#10;\usepackage{amsmath}&#10;%\usepackage{color}&#10;\usepackage{mathtools}&#10;\usepackage[usenames,dvipsnames]{xcolor}&#10;\definecolor{green}{rgb}{0,.9,.3}&#10;\definecolor{purple}{rgb}{.8,.1,1}&#10;\definecolor{blue}{rgb}{.4,.6,1}&#10;\definecolor{red}{RGB}{249,51,56}&#10;\usepackage{amssymb}&#10;\pagestyle{empty}&#10;\begin{document}&#10;&#10;\noindent&#10;\color{black}\textbf{Programming with R\\ Part 1: Basic Operations}&#10;&#10;\end{document}"/>
  <p:tag name="IGUANATEXSIZE" val="20"/>
  <p:tag name="IGUANATEXCURSOR" val="398"/>
  <p:tag name="TRANSPARENCY" val="True"/>
  <p:tag name="FILENAME" val=""/>
  <p:tag name="INPUTTYPE" val="0"/>
  <p:tag name="LATEXENGINEID" val="0"/>
  <p:tag name="TEMPFOLDER" val="c:\users\thomenr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Missouri-Columbia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Thomen, Robert</dc:creator>
  <cp:lastModifiedBy>Thomen, Robert</cp:lastModifiedBy>
  <cp:revision>18</cp:revision>
  <dcterms:created xsi:type="dcterms:W3CDTF">2018-06-12T20:53:09Z</dcterms:created>
  <dcterms:modified xsi:type="dcterms:W3CDTF">2018-09-07T22:44:21Z</dcterms:modified>
</cp:coreProperties>
</file>