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81" r:id="rId4"/>
    <p:sldId id="282" r:id="rId5"/>
    <p:sldId id="258" r:id="rId6"/>
    <p:sldId id="265" r:id="rId7"/>
    <p:sldId id="259" r:id="rId8"/>
    <p:sldId id="266" r:id="rId9"/>
    <p:sldId id="269" r:id="rId10"/>
    <p:sldId id="268" r:id="rId11"/>
    <p:sldId id="273" r:id="rId12"/>
    <p:sldId id="271" r:id="rId13"/>
    <p:sldId id="272" r:id="rId14"/>
    <p:sldId id="274" r:id="rId15"/>
    <p:sldId id="275" r:id="rId16"/>
    <p:sldId id="278" r:id="rId17"/>
    <p:sldId id="279" r:id="rId18"/>
    <p:sldId id="277" r:id="rId19"/>
    <p:sldId id="260" r:id="rId20"/>
    <p:sldId id="261" r:id="rId21"/>
    <p:sldId id="286" r:id="rId22"/>
    <p:sldId id="287" r:id="rId23"/>
    <p:sldId id="284" r:id="rId24"/>
    <p:sldId id="288" r:id="rId25"/>
    <p:sldId id="283" r:id="rId26"/>
    <p:sldId id="26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00" autoAdjust="0"/>
    <p:restoredTop sz="94660"/>
  </p:normalViewPr>
  <p:slideViewPr>
    <p:cSldViewPr>
      <p:cViewPr varScale="1">
        <p:scale>
          <a:sx n="67" d="100"/>
          <a:sy n="67" d="100"/>
        </p:scale>
        <p:origin x="-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3F9AE0D-AE95-45BD-80C7-8750AC42D302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14E24D3-40ED-4470-8AFE-2627FA3E4E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69241"/>
            <a:ext cx="7848600" cy="2331943"/>
          </a:xfrm>
        </p:spPr>
        <p:txBody>
          <a:bodyPr/>
          <a:lstStyle/>
          <a:p>
            <a:r>
              <a:rPr lang="en-US" altLang="ko-KR" sz="5300" dirty="0" smtClean="0"/>
              <a:t>Google</a:t>
            </a:r>
            <a:br>
              <a:rPr lang="en-US" altLang="ko-KR" sz="5300" dirty="0" smtClean="0"/>
            </a:br>
            <a:r>
              <a:rPr lang="en-US" altLang="ko-KR" sz="5300" dirty="0" smtClean="0"/>
              <a:t>Authenticator</a:t>
            </a:r>
            <a:br>
              <a:rPr lang="en-US" altLang="ko-KR" sz="5300" dirty="0" smtClean="0"/>
            </a:br>
            <a:r>
              <a:rPr lang="en-US" altLang="ko-KR" sz="5300" dirty="0" smtClean="0"/>
              <a:t>-LIBPAM</a:t>
            </a:r>
            <a:endParaRPr lang="ko-KR" altLang="en-US" sz="53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4849144"/>
            <a:ext cx="7846640" cy="1252736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 smtClean="0"/>
              <a:t>				       122294 </a:t>
            </a:r>
            <a:r>
              <a:rPr lang="en-US" altLang="ko-KR" dirty="0" err="1" smtClean="0"/>
              <a:t>Seung</a:t>
            </a:r>
            <a:r>
              <a:rPr lang="en-US" altLang="ko-KR" dirty="0" smtClean="0"/>
              <a:t>-Jae Park</a:t>
            </a:r>
          </a:p>
          <a:p>
            <a:pPr algn="just"/>
            <a:r>
              <a:rPr lang="en-US" altLang="ko-KR" dirty="0" smtClean="0"/>
              <a:t>				       16011132 Hyun-Min </a:t>
            </a:r>
            <a:r>
              <a:rPr lang="en-US" altLang="ko-KR" dirty="0" err="1" smtClean="0"/>
              <a:t>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5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636912"/>
            <a:ext cx="3779912" cy="3840088"/>
          </a:xfrm>
        </p:spPr>
        <p:txBody>
          <a:bodyPr/>
          <a:lstStyle/>
          <a:p>
            <a:r>
              <a:rPr lang="en-US" altLang="ko-KR" dirty="0"/>
              <a:t>Continues on </a:t>
            </a:r>
            <a:r>
              <a:rPr lang="en-US" altLang="ko-KR" dirty="0" err="1"/>
              <a:t>src</a:t>
            </a:r>
            <a:r>
              <a:rPr lang="en-US" altLang="ko-KR" dirty="0"/>
              <a:t>/google-</a:t>
            </a:r>
            <a:r>
              <a:rPr lang="en-US" altLang="ko-KR" dirty="0" err="1"/>
              <a:t>authenticator.c</a:t>
            </a:r>
            <a:endParaRPr lang="en-US" altLang="ko-KR" dirty="0"/>
          </a:p>
          <a:p>
            <a:r>
              <a:rPr lang="en-US" altLang="ko-KR" dirty="0" smtClean="0"/>
              <a:t>427~428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: Varied configuration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20888"/>
            <a:ext cx="536408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4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373216"/>
            <a:ext cx="9144000" cy="1368152"/>
          </a:xfrm>
        </p:spPr>
        <p:txBody>
          <a:bodyPr/>
          <a:lstStyle/>
          <a:p>
            <a:r>
              <a:rPr lang="en-US" altLang="ko-KR" dirty="0"/>
              <a:t>Continues on </a:t>
            </a:r>
            <a:r>
              <a:rPr lang="en-US" altLang="ko-KR" dirty="0" err="1"/>
              <a:t>src</a:t>
            </a:r>
            <a:r>
              <a:rPr lang="en-US" altLang="ko-KR" dirty="0"/>
              <a:t>/google-</a:t>
            </a:r>
            <a:r>
              <a:rPr lang="en-US" altLang="ko-KR" dirty="0" err="1"/>
              <a:t>authenticator.c</a:t>
            </a:r>
            <a:endParaRPr lang="en-US" altLang="ko-KR" dirty="0"/>
          </a:p>
          <a:p>
            <a:r>
              <a:rPr lang="en-US" altLang="ko-KR" dirty="0" smtClean="0"/>
              <a:t>427~428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: Varied configuration</a:t>
            </a:r>
          </a:p>
          <a:p>
            <a:r>
              <a:rPr lang="en-US" altLang="ko-KR" dirty="0" smtClean="0"/>
              <a:t>Left: The original open-source Right: New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" y="1484784"/>
            <a:ext cx="88995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9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132856"/>
            <a:ext cx="3779912" cy="4344144"/>
          </a:xfrm>
        </p:spPr>
        <p:txBody>
          <a:bodyPr/>
          <a:lstStyle/>
          <a:p>
            <a:r>
              <a:rPr lang="en-US" altLang="ko-KR" dirty="0"/>
              <a:t>Continues on </a:t>
            </a:r>
            <a:r>
              <a:rPr lang="en-US" altLang="ko-KR" dirty="0" err="1"/>
              <a:t>src</a:t>
            </a:r>
            <a:r>
              <a:rPr lang="en-US" altLang="ko-KR" dirty="0"/>
              <a:t>/google-</a:t>
            </a:r>
            <a:r>
              <a:rPr lang="en-US" altLang="ko-KR" dirty="0" err="1"/>
              <a:t>authenticator.c</a:t>
            </a:r>
            <a:endParaRPr lang="en-US" altLang="ko-KR" dirty="0"/>
          </a:p>
          <a:p>
            <a:r>
              <a:rPr lang="en-US" altLang="ko-KR" dirty="0" smtClean="0"/>
              <a:t>448, 457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: Make a file of configuration about OTP at file memory for a sake of cancelling the procedure. </a:t>
            </a:r>
          </a:p>
          <a:p>
            <a:r>
              <a:rPr lang="en-US" altLang="ko-KR" dirty="0" smtClean="0"/>
              <a:t>468~468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: Hashing function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57" y="2420888"/>
            <a:ext cx="5194066" cy="334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9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3140968"/>
            <a:ext cx="3790950" cy="3336032"/>
          </a:xfrm>
        </p:spPr>
        <p:txBody>
          <a:bodyPr/>
          <a:lstStyle/>
          <a:p>
            <a:r>
              <a:rPr lang="en-US" altLang="ko-KR" dirty="0"/>
              <a:t>Continues on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/google-</a:t>
            </a:r>
            <a:r>
              <a:rPr lang="en-US" altLang="ko-KR" dirty="0" err="1" smtClean="0"/>
              <a:t>authenticator.c</a:t>
            </a:r>
            <a:endParaRPr lang="en-US" altLang="ko-KR" dirty="0" smtClean="0"/>
          </a:p>
          <a:p>
            <a:r>
              <a:rPr lang="en-US" altLang="ko-KR" dirty="0" smtClean="0"/>
              <a:t>480 and 484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Showing “Reading option”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0968"/>
            <a:ext cx="522007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8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708920"/>
            <a:ext cx="3888432" cy="3768080"/>
          </a:xfrm>
        </p:spPr>
        <p:txBody>
          <a:bodyPr/>
          <a:lstStyle/>
          <a:p>
            <a:r>
              <a:rPr lang="en-US" altLang="ko-KR" dirty="0"/>
              <a:t>Continues on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/google-</a:t>
            </a:r>
            <a:r>
              <a:rPr lang="en-US" altLang="ko-KR" dirty="0" err="1" smtClean="0"/>
              <a:t>authenticator.c</a:t>
            </a:r>
            <a:endParaRPr lang="en-US" altLang="ko-KR" dirty="0" smtClean="0"/>
          </a:p>
          <a:p>
            <a:r>
              <a:rPr lang="en-US" altLang="ko-KR" dirty="0" smtClean="0"/>
              <a:t>542~555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: Validity checking. If any errors occur, send a repudiation message. </a:t>
            </a:r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20888"/>
            <a:ext cx="493204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4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708920"/>
            <a:ext cx="3779912" cy="3768080"/>
          </a:xfrm>
        </p:spPr>
        <p:txBody>
          <a:bodyPr/>
          <a:lstStyle/>
          <a:p>
            <a:r>
              <a:rPr lang="en-US" altLang="ko-KR" dirty="0"/>
              <a:t>Continues on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/google-</a:t>
            </a:r>
            <a:r>
              <a:rPr lang="en-US" altLang="ko-KR" dirty="0" err="1" smtClean="0"/>
              <a:t>authenticator.c</a:t>
            </a:r>
            <a:endParaRPr lang="en-US" altLang="ko-KR" dirty="0" smtClean="0"/>
          </a:p>
          <a:p>
            <a:r>
              <a:rPr lang="en-US" altLang="ko-KR" dirty="0" smtClean="0"/>
              <a:t>789~792</a:t>
            </a:r>
            <a:r>
              <a:rPr lang="en-US" altLang="ko-KR" baseline="30000" dirty="0"/>
              <a:t>th</a:t>
            </a:r>
            <a:r>
              <a:rPr lang="en-US" altLang="ko-KR" dirty="0" smtClean="0"/>
              <a:t>: Print out successful hash algorithm functioning.</a:t>
            </a:r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852936"/>
            <a:ext cx="529208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78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661248"/>
            <a:ext cx="8966844" cy="8157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hmac.c</a:t>
            </a:r>
            <a:endParaRPr lang="en-US" altLang="ko-KR" dirty="0" smtClean="0"/>
          </a:p>
          <a:p>
            <a:r>
              <a:rPr lang="en-US" altLang="ko-KR" dirty="0" smtClean="0"/>
              <a:t>Hash function header and algorithm.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0" y="1700808"/>
            <a:ext cx="4225652" cy="399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82" y="1700809"/>
            <a:ext cx="4414653" cy="399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3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661248"/>
            <a:ext cx="8966844" cy="81575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hmac.c</a:t>
            </a:r>
            <a:endParaRPr lang="en-US" altLang="ko-KR" dirty="0" smtClean="0"/>
          </a:p>
          <a:p>
            <a:r>
              <a:rPr lang="en-US" altLang="ko-KR" dirty="0" smtClean="0"/>
              <a:t>Hash function header and algorithm.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48072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21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661248"/>
            <a:ext cx="9036496" cy="1008112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pam_google_authenticator.c</a:t>
            </a:r>
            <a:endParaRPr lang="en-US" altLang="ko-KR" dirty="0" smtClean="0"/>
          </a:p>
          <a:p>
            <a:r>
              <a:rPr lang="en-US" altLang="ko-KR" dirty="0" smtClean="0"/>
              <a:t>Codes what are really executed while login process.</a:t>
            </a:r>
          </a:p>
          <a:p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628800"/>
            <a:ext cx="417646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0" y="1628800"/>
            <a:ext cx="476566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Please have a look at this video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2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Google </a:t>
            </a:r>
            <a:r>
              <a:rPr lang="en-US" altLang="ko-KR" b="1" dirty="0" smtClean="0"/>
              <a:t>Authenticator </a:t>
            </a:r>
            <a:r>
              <a:rPr lang="en-US" altLang="ko-KR" b="1" dirty="0" err="1" smtClean="0"/>
              <a:t>Libpam</a:t>
            </a:r>
            <a:r>
              <a:rPr lang="en-US" altLang="ko-KR" dirty="0"/>
              <a:t> is a software token that implements two-step verification services using the </a:t>
            </a:r>
            <a:r>
              <a:rPr lang="en-US" altLang="ko-KR" b="1" dirty="0" smtClean="0"/>
              <a:t>TOTP</a:t>
            </a:r>
            <a:r>
              <a:rPr lang="en-US" altLang="ko-KR" dirty="0" smtClean="0"/>
              <a:t> and </a:t>
            </a:r>
            <a:r>
              <a:rPr lang="en-US" altLang="ko-KR" b="1" dirty="0" smtClean="0"/>
              <a:t>HOTP</a:t>
            </a:r>
            <a:r>
              <a:rPr lang="en-US" altLang="ko-KR" dirty="0" smtClean="0"/>
              <a:t>, </a:t>
            </a:r>
            <a:r>
              <a:rPr lang="en-US" altLang="ko-KR" dirty="0"/>
              <a:t>for authenticating users of applications by Google. This is a pluggable authentication module program which provides a six-digit one-time password which users must provide in addition to their username and password to log into Google services or other sites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Linux </a:t>
            </a:r>
            <a:r>
              <a:rPr lang="en-US" altLang="ko-KR" b="1" dirty="0"/>
              <a:t>Pluggable Authentication Modules</a:t>
            </a:r>
            <a:r>
              <a:rPr lang="en-US" altLang="ko-KR" dirty="0"/>
              <a:t> (PAM) provide dynamic authentication support for applications and services in a </a:t>
            </a:r>
            <a:r>
              <a:rPr lang="en-US" altLang="ko-KR" dirty="0" smtClean="0"/>
              <a:t>Linux or</a:t>
            </a:r>
            <a:r>
              <a:rPr lang="en-US" altLang="ko-KR" dirty="0"/>
              <a:t> </a:t>
            </a:r>
            <a:r>
              <a:rPr lang="en-US" altLang="ko-KR" dirty="0" smtClean="0"/>
              <a:t>GNU</a:t>
            </a:r>
            <a:r>
              <a:rPr lang="en-US" altLang="ko-KR" dirty="0"/>
              <a:t> system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-&gt;We are going to modify an open-source</a:t>
            </a:r>
          </a:p>
          <a:p>
            <a:pPr marL="0" indent="0">
              <a:buNone/>
            </a:pPr>
            <a:r>
              <a:rPr lang="en-US" altLang="ko-KR" dirty="0" smtClean="0"/>
              <a:t>   : Google Authenticator-</a:t>
            </a:r>
            <a:r>
              <a:rPr lang="en-US" altLang="ko-KR" dirty="0" err="1"/>
              <a:t>L</a:t>
            </a:r>
            <a:r>
              <a:rPr lang="en-US" altLang="ko-KR" dirty="0" err="1" smtClean="0"/>
              <a:t>ibpam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Time-based One-time Password </a:t>
            </a:r>
            <a:r>
              <a:rPr lang="en-US" altLang="ko-KR" dirty="0" smtClean="0"/>
              <a:t>Algorithm (TOTP) is…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5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615952"/>
          </a:xfrm>
        </p:spPr>
        <p:txBody>
          <a:bodyPr/>
          <a:lstStyle/>
          <a:p>
            <a:r>
              <a:rPr lang="en-US" altLang="ko-KR" dirty="0" smtClean="0"/>
              <a:t>Create random key</a:t>
            </a:r>
          </a:p>
          <a:p>
            <a:r>
              <a:rPr lang="en-US" altLang="ko-KR" dirty="0" smtClean="0"/>
              <a:t>Save at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1" name="Picture 3" descr="C:\Users\admin\Desktop\00_bin_comm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48" y="2708920"/>
            <a:ext cx="748724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2492896"/>
            <a:ext cx="3826768" cy="3966604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Generated verification code must be typed at the app for </a:t>
            </a:r>
            <a:r>
              <a:rPr lang="en-US" altLang="ko-KR" dirty="0" smtClean="0"/>
              <a:t>identification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074" name="Picture 2" descr="C:\Users\admin\Desktop\01_command_out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16832"/>
            <a:ext cx="5076056" cy="42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149080"/>
            <a:ext cx="8784976" cy="2327920"/>
          </a:xfrm>
        </p:spPr>
        <p:txBody>
          <a:bodyPr/>
          <a:lstStyle/>
          <a:p>
            <a:r>
              <a:rPr lang="en-US" altLang="ko-KR" dirty="0" smtClean="0"/>
              <a:t>If the password isn’t correct, the app requires valid password, again.</a:t>
            </a:r>
          </a:p>
          <a:p>
            <a:r>
              <a:rPr lang="en-US" altLang="ko-KR" dirty="0" smtClean="0"/>
              <a:t>Otherwise, progress next.</a:t>
            </a:r>
          </a:p>
          <a:p>
            <a:endParaRPr lang="ko-KR" altLang="en-US" dirty="0"/>
          </a:p>
        </p:txBody>
      </p:sp>
      <p:pic>
        <p:nvPicPr>
          <p:cNvPr id="4099" name="Picture 3" descr="C:\Users\admin\Desktop\02_login_fa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4608512" cy="121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08920"/>
            <a:ext cx="3682752" cy="3768080"/>
          </a:xfrm>
        </p:spPr>
        <p:txBody>
          <a:bodyPr/>
          <a:lstStyle/>
          <a:p>
            <a:r>
              <a:rPr lang="en-US" altLang="ko-KR" dirty="0" smtClean="0"/>
              <a:t>QR code is </a:t>
            </a:r>
            <a:r>
              <a:rPr lang="en-US" altLang="ko-KR" dirty="0" smtClean="0"/>
              <a:t>r</a:t>
            </a:r>
            <a:r>
              <a:rPr lang="en-US" altLang="ko-KR" dirty="0" smtClean="0"/>
              <a:t>ecognized </a:t>
            </a:r>
            <a:r>
              <a:rPr lang="en-US" altLang="ko-KR" dirty="0" smtClean="0"/>
              <a:t>it with smart-phone.</a:t>
            </a:r>
            <a:endParaRPr lang="ko-KR" altLang="en-US" dirty="0"/>
          </a:p>
        </p:txBody>
      </p:sp>
      <p:pic>
        <p:nvPicPr>
          <p:cNvPr id="5122" name="Picture 2" descr="C:\Users\admin\Desktop\03_freeotp_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6752"/>
            <a:ext cx="3802757" cy="52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24944"/>
            <a:ext cx="3970784" cy="3552056"/>
          </a:xfrm>
        </p:spPr>
        <p:txBody>
          <a:bodyPr/>
          <a:lstStyle/>
          <a:p>
            <a:r>
              <a:rPr lang="en-US" altLang="ko-KR" dirty="0" smtClean="0"/>
              <a:t>“530974” is another </a:t>
            </a:r>
            <a:r>
              <a:rPr lang="en-US" altLang="ko-KR" dirty="0" smtClean="0"/>
              <a:t>token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admin\Desktop\04_freeotp_tok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24743"/>
            <a:ext cx="3596258" cy="518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327920"/>
          </a:xfrm>
        </p:spPr>
        <p:txBody>
          <a:bodyPr/>
          <a:lstStyle/>
          <a:p>
            <a:r>
              <a:rPr lang="en-US" altLang="ko-KR" dirty="0" smtClean="0"/>
              <a:t>The user get an admission.</a:t>
            </a:r>
          </a:p>
          <a:p>
            <a:r>
              <a:rPr lang="en-US" altLang="ko-KR" dirty="0" smtClean="0"/>
              <a:t>Successfully working.</a:t>
            </a:r>
            <a:endParaRPr lang="ko-KR" altLang="en-US" dirty="0"/>
          </a:p>
        </p:txBody>
      </p:sp>
      <p:pic>
        <p:nvPicPr>
          <p:cNvPr id="7170" name="Picture 2" descr="C:\Users\admin\Desktop\05_login_suc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032" y="1772816"/>
            <a:ext cx="608806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Still some security standards applied on apps are not the latest.</a:t>
            </a:r>
          </a:p>
          <a:p>
            <a:r>
              <a:rPr lang="en-US" altLang="ko-KR" dirty="0" smtClean="0"/>
              <a:t>Not only for this Google Authenticator, many apps should alter their secure measures latest.</a:t>
            </a:r>
          </a:p>
          <a:p>
            <a:endParaRPr lang="en-US" altLang="ko-KR" dirty="0"/>
          </a:p>
          <a:p>
            <a:r>
              <a:rPr lang="en-US" altLang="ko-KR" dirty="0" smtClean="0"/>
              <a:t>C(Confidentiality): Security level gets higher than the original.</a:t>
            </a:r>
          </a:p>
          <a:p>
            <a:r>
              <a:rPr lang="en-US" altLang="ko-KR" dirty="0" smtClean="0"/>
              <a:t>I(Integrity): The original version guarantees.</a:t>
            </a:r>
          </a:p>
          <a:p>
            <a:r>
              <a:rPr lang="en-US" altLang="ko-KR" dirty="0" smtClean="0"/>
              <a:t>A(Availability and authentication): Safer authentication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2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80920" cy="467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1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4369"/>
            <a:ext cx="8280920" cy="465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0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Purpose-Work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Why SHA-1 isn’t safe?</a:t>
            </a:r>
          </a:p>
          <a:p>
            <a:pPr marL="0" indent="0">
              <a:buNone/>
            </a:pPr>
            <a:r>
              <a:rPr lang="en-US" altLang="ko-KR" dirty="0"/>
              <a:t>SHA-1 is no longer considered secure against well-funded opponents. In 2005, cryptanalysts found attacks on SHA-1 suggesting that the algorithm might not be secure enough for ongoing use, and since 2010 many organizations have recommended its replacement by SHA-2 or SHA-3. Microsoft, Google, Apple and Mozilla have all announced that their respective browsers will stop accepting SHA-1 SSL certificates by 2017.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2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1790700"/>
            <a:ext cx="35337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08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3826768" cy="4200128"/>
          </a:xfrm>
        </p:spPr>
        <p:txBody>
          <a:bodyPr/>
          <a:lstStyle/>
          <a:p>
            <a:r>
              <a:rPr lang="en-US" altLang="ko-KR" dirty="0" smtClean="0"/>
              <a:t>Notification</a:t>
            </a:r>
          </a:p>
          <a:p>
            <a:pPr marL="0" indent="0">
              <a:buNone/>
            </a:pPr>
            <a:r>
              <a:rPr lang="en-US" altLang="ko-KR" dirty="0" smtClean="0"/>
              <a:t>Red parts-&gt;Deleted parts</a:t>
            </a:r>
          </a:p>
          <a:p>
            <a:pPr marL="0" indent="0">
              <a:buNone/>
            </a:pPr>
            <a:r>
              <a:rPr lang="en-US" altLang="ko-KR" dirty="0" smtClean="0"/>
              <a:t>Green parts-&gt; Added parts</a:t>
            </a:r>
          </a:p>
          <a:p>
            <a:r>
              <a:rPr lang="en-US" altLang="ko-KR" dirty="0" smtClean="0"/>
              <a:t>Makefile.am</a:t>
            </a:r>
          </a:p>
          <a:p>
            <a:r>
              <a:rPr lang="en-US" altLang="ko-KR" dirty="0" smtClean="0"/>
              <a:t>20</a:t>
            </a:r>
            <a:r>
              <a:rPr lang="en-US" altLang="ko-KR" baseline="30000" dirty="0" smtClean="0"/>
              <a:t>th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: Making new file to make a “make” file.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64904"/>
            <a:ext cx="45148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23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132856"/>
            <a:ext cx="4211960" cy="434414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Continues on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/google-</a:t>
            </a:r>
            <a:r>
              <a:rPr lang="en-US" altLang="ko-KR" dirty="0" err="1" smtClean="0"/>
              <a:t>authenticator.c</a:t>
            </a:r>
            <a:endParaRPr lang="en-US" altLang="ko-KR" dirty="0" smtClean="0"/>
          </a:p>
          <a:p>
            <a:r>
              <a:rPr lang="en-US" altLang="ko-KR" dirty="0" smtClean="0"/>
              <a:t>This app has a encryption based on SHA-1, which is weak.</a:t>
            </a:r>
          </a:p>
          <a:p>
            <a:r>
              <a:rPr lang="en-US" altLang="ko-KR" dirty="0" smtClean="0"/>
              <a:t>76~95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r>
              <a:rPr lang="en-US" altLang="ko-KR" dirty="0" smtClean="0"/>
              <a:t>Modifying encryption system</a:t>
            </a:r>
          </a:p>
          <a:p>
            <a:pPr marL="0" indent="0">
              <a:buNone/>
            </a:pPr>
            <a:r>
              <a:rPr lang="en-US" altLang="ko-KR" dirty="0" smtClean="0"/>
              <a:t>(While the original has only SHA-1 encryption, this codes enables SHA-1 and SHA-2)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70" y="1772816"/>
            <a:ext cx="4780581" cy="470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8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033916"/>
            <a:ext cx="3884817" cy="4443083"/>
          </a:xfrm>
        </p:spPr>
        <p:txBody>
          <a:bodyPr/>
          <a:lstStyle/>
          <a:p>
            <a:r>
              <a:rPr lang="en-US" altLang="ko-KR" dirty="0"/>
              <a:t>Continues on </a:t>
            </a:r>
            <a:r>
              <a:rPr lang="en-US" altLang="ko-KR" dirty="0" err="1"/>
              <a:t>src</a:t>
            </a:r>
            <a:r>
              <a:rPr lang="en-US" altLang="ko-KR" dirty="0"/>
              <a:t>/google-</a:t>
            </a:r>
            <a:r>
              <a:rPr lang="en-US" altLang="ko-KR" dirty="0" err="1"/>
              <a:t>authenticator.c</a:t>
            </a:r>
            <a:endParaRPr lang="en-US" altLang="ko-KR" dirty="0"/>
          </a:p>
          <a:p>
            <a:r>
              <a:rPr lang="en-US" altLang="ko-KR" dirty="0" smtClean="0"/>
              <a:t>175~207</a:t>
            </a:r>
            <a:r>
              <a:rPr lang="en-US" altLang="ko-KR" baseline="30000" dirty="0" smtClean="0"/>
              <a:t>th:</a:t>
            </a:r>
            <a:r>
              <a:rPr lang="en-US" altLang="ko-KR" dirty="0" smtClean="0"/>
              <a:t> The user can see </a:t>
            </a:r>
            <a:r>
              <a:rPr lang="en-US" altLang="ko-KR" dirty="0"/>
              <a:t>an QR </a:t>
            </a:r>
            <a:r>
              <a:rPr lang="en-US" altLang="ko-KR" dirty="0" smtClean="0"/>
              <a:t>code URL for login for “Google </a:t>
            </a:r>
            <a:r>
              <a:rPr lang="en-US" altLang="ko-KR" dirty="0"/>
              <a:t>C</a:t>
            </a:r>
            <a:r>
              <a:rPr lang="en-US" altLang="ko-KR" dirty="0" smtClean="0"/>
              <a:t>hart Option”.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17" y="2033917"/>
            <a:ext cx="5259183" cy="3843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0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904</TotalTime>
  <Words>436</Words>
  <Application>Microsoft Office PowerPoint</Application>
  <PresentationFormat>화면 슬라이드 쇼(4:3)</PresentationFormat>
  <Paragraphs>92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투명도</vt:lpstr>
      <vt:lpstr>Google Authenticator -LIBPAM</vt:lpstr>
      <vt:lpstr>Introduction</vt:lpstr>
      <vt:lpstr>Introduction</vt:lpstr>
      <vt:lpstr>Introduction</vt:lpstr>
      <vt:lpstr>Purpose-Work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Modifying Code</vt:lpstr>
      <vt:lpstr>Results</vt:lpstr>
      <vt:lpstr>Verification</vt:lpstr>
      <vt:lpstr>Verification</vt:lpstr>
      <vt:lpstr>Verification</vt:lpstr>
      <vt:lpstr>Verification</vt:lpstr>
      <vt:lpstr>Verification</vt:lpstr>
      <vt:lpstr>Verification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Authentication</dc:title>
  <dc:creator>admin</dc:creator>
  <cp:lastModifiedBy>admin</cp:lastModifiedBy>
  <cp:revision>41</cp:revision>
  <dcterms:created xsi:type="dcterms:W3CDTF">2017-10-28T01:30:00Z</dcterms:created>
  <dcterms:modified xsi:type="dcterms:W3CDTF">2017-12-04T00:06:51Z</dcterms:modified>
</cp:coreProperties>
</file>