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60" r:id="rId8"/>
    <p:sldId id="271" r:id="rId9"/>
    <p:sldId id="266" r:id="rId10"/>
    <p:sldId id="261" r:id="rId11"/>
    <p:sldId id="267" r:id="rId12"/>
    <p:sldId id="272" r:id="rId13"/>
    <p:sldId id="273" r:id="rId14"/>
    <p:sldId id="26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4A28-5779-2A43-B076-E3B143577927}" v="95" dt="2019-06-15T12:10:46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an Panthi" userId="f52937ec-6018-4945-8cad-b1a562e5bb77" providerId="ADAL" clId="{F3614A28-5779-2A43-B076-E3B143577927}"/>
    <pc:docChg chg="undo custSel mod modSld sldOrd">
      <pc:chgData name="Laxman Panthi" userId="f52937ec-6018-4945-8cad-b1a562e5bb77" providerId="ADAL" clId="{F3614A28-5779-2A43-B076-E3B143577927}" dt="2019-06-15T12:10:46.165" v="149" actId="26606"/>
      <pc:docMkLst>
        <pc:docMk/>
      </pc:docMkLst>
      <pc:sldChg chg="modSp">
        <pc:chgData name="Laxman Panthi" userId="f52937ec-6018-4945-8cad-b1a562e5bb77" providerId="ADAL" clId="{F3614A28-5779-2A43-B076-E3B143577927}" dt="2019-06-15T11:28:58.497" v="0" actId="20577"/>
        <pc:sldMkLst>
          <pc:docMk/>
          <pc:sldMk cId="470685398" sldId="257"/>
        </pc:sldMkLst>
        <pc:graphicFrameChg chg="mod">
          <ac:chgData name="Laxman Panthi" userId="f52937ec-6018-4945-8cad-b1a562e5bb77" providerId="ADAL" clId="{F3614A28-5779-2A43-B076-E3B143577927}" dt="2019-06-15T11:28:58.497" v="0" actId="20577"/>
          <ac:graphicFrameMkLst>
            <pc:docMk/>
            <pc:sldMk cId="470685398" sldId="257"/>
            <ac:graphicFrameMk id="19" creationId="{B5160145-DBB4-43A5-8B49-4A296ECDAB53}"/>
          </ac:graphicFrameMkLst>
        </pc:graphicFrameChg>
      </pc:sldChg>
      <pc:sldChg chg="addSp delSp modSp mod ord setBg">
        <pc:chgData name="Laxman Panthi" userId="f52937ec-6018-4945-8cad-b1a562e5bb77" providerId="ADAL" clId="{F3614A28-5779-2A43-B076-E3B143577927}" dt="2019-06-15T11:32:52.566" v="57" actId="20577"/>
        <pc:sldMkLst>
          <pc:docMk/>
          <pc:sldMk cId="2465458177" sldId="262"/>
        </pc:sldMkLst>
        <pc:spChg chg="mod">
          <ac:chgData name="Laxman Panthi" userId="f52937ec-6018-4945-8cad-b1a562e5bb77" providerId="ADAL" clId="{F3614A28-5779-2A43-B076-E3B143577927}" dt="2019-06-15T11:32:52.566" v="57" actId="20577"/>
          <ac:spMkLst>
            <pc:docMk/>
            <pc:sldMk cId="2465458177" sldId="262"/>
            <ac:spMk id="2" creationId="{07526738-118A-F74E-AD67-D5606B27AEF5}"/>
          </ac:spMkLst>
        </pc:spChg>
        <pc:spChg chg="mod ord">
          <ac:chgData name="Laxman Panthi" userId="f52937ec-6018-4945-8cad-b1a562e5bb77" providerId="ADAL" clId="{F3614A28-5779-2A43-B076-E3B143577927}" dt="2019-06-15T11:32:44.283" v="51" actId="26606"/>
          <ac:spMkLst>
            <pc:docMk/>
            <pc:sldMk cId="2465458177" sldId="262"/>
            <ac:spMk id="3" creationId="{926BCC70-BCB9-E545-9427-C7FDC81839D4}"/>
          </ac:spMkLst>
        </pc:spChg>
        <pc:spChg chg="add del">
          <ac:chgData name="Laxman Panthi" userId="f52937ec-6018-4945-8cad-b1a562e5bb77" providerId="ADAL" clId="{F3614A28-5779-2A43-B076-E3B143577927}" dt="2019-06-15T11:32:44.283" v="51" actId="26606"/>
          <ac:spMkLst>
            <pc:docMk/>
            <pc:sldMk cId="2465458177" sldId="262"/>
            <ac:spMk id="8" creationId="{A98AD482-27A4-454E-8A3A-84F73CBDA7E4}"/>
          </ac:spMkLst>
        </pc:spChg>
        <pc:spChg chg="add del">
          <ac:chgData name="Laxman Panthi" userId="f52937ec-6018-4945-8cad-b1a562e5bb77" providerId="ADAL" clId="{F3614A28-5779-2A43-B076-E3B143577927}" dt="2019-06-15T11:32:44.283" v="51" actId="26606"/>
          <ac:spMkLst>
            <pc:docMk/>
            <pc:sldMk cId="2465458177" sldId="262"/>
            <ac:spMk id="10" creationId="{322422E2-F15A-43AE-98F1-7210710B0EB8}"/>
          </ac:spMkLst>
        </pc:spChg>
        <pc:spChg chg="add del">
          <ac:chgData name="Laxman Panthi" userId="f52937ec-6018-4945-8cad-b1a562e5bb77" providerId="ADAL" clId="{F3614A28-5779-2A43-B076-E3B143577927}" dt="2019-06-15T11:32:44.283" v="51" actId="26606"/>
          <ac:spMkLst>
            <pc:docMk/>
            <pc:sldMk cId="2465458177" sldId="262"/>
            <ac:spMk id="12" creationId="{BDC8164B-5FC0-4CBD-B7AE-0CB8780FFCB3}"/>
          </ac:spMkLst>
        </pc:spChg>
        <pc:spChg chg="add del">
          <ac:chgData name="Laxman Panthi" userId="f52937ec-6018-4945-8cad-b1a562e5bb77" providerId="ADAL" clId="{F3614A28-5779-2A43-B076-E3B143577927}" dt="2019-06-15T11:32:39.776" v="46" actId="26606"/>
          <ac:spMkLst>
            <pc:docMk/>
            <pc:sldMk cId="2465458177" sldId="262"/>
            <ac:spMk id="17" creationId="{DC032F75-F5AC-4D84-98D0-DD0FB8A25A27}"/>
          </ac:spMkLst>
        </pc:spChg>
        <pc:spChg chg="add del">
          <ac:chgData name="Laxman Panthi" userId="f52937ec-6018-4945-8cad-b1a562e5bb77" providerId="ADAL" clId="{F3614A28-5779-2A43-B076-E3B143577927}" dt="2019-06-15T11:32:39.776" v="46" actId="26606"/>
          <ac:spMkLst>
            <pc:docMk/>
            <pc:sldMk cId="2465458177" sldId="262"/>
            <ac:spMk id="19" creationId="{EA21D3B4-EB95-40D8-ADD4-C28637F87A7C}"/>
          </ac:spMkLst>
        </pc:spChg>
        <pc:spChg chg="add del">
          <ac:chgData name="Laxman Panthi" userId="f52937ec-6018-4945-8cad-b1a562e5bb77" providerId="ADAL" clId="{F3614A28-5779-2A43-B076-E3B143577927}" dt="2019-06-15T11:32:39.776" v="46" actId="26606"/>
          <ac:spMkLst>
            <pc:docMk/>
            <pc:sldMk cId="2465458177" sldId="262"/>
            <ac:spMk id="21" creationId="{EC402CCD-3D73-4427-910D-80A619EAD544}"/>
          </ac:spMkLst>
        </pc:spChg>
        <pc:picChg chg="add mod">
          <ac:chgData name="Laxman Panthi" userId="f52937ec-6018-4945-8cad-b1a562e5bb77" providerId="ADAL" clId="{F3614A28-5779-2A43-B076-E3B143577927}" dt="2019-06-15T11:32:44.283" v="51" actId="26606"/>
          <ac:picMkLst>
            <pc:docMk/>
            <pc:sldMk cId="2465458177" sldId="262"/>
            <ac:picMk id="4" creationId="{1E43BC97-0D53-4E40-ADF2-FB953715AF0C}"/>
          </ac:picMkLst>
        </pc:picChg>
      </pc:sldChg>
      <pc:sldChg chg="modSp">
        <pc:chgData name="Laxman Panthi" userId="f52937ec-6018-4945-8cad-b1a562e5bb77" providerId="ADAL" clId="{F3614A28-5779-2A43-B076-E3B143577927}" dt="2019-06-15T11:33:03.405" v="63" actId="20577"/>
        <pc:sldMkLst>
          <pc:docMk/>
          <pc:sldMk cId="2095510012" sldId="267"/>
        </pc:sldMkLst>
        <pc:spChg chg="mod">
          <ac:chgData name="Laxman Panthi" userId="f52937ec-6018-4945-8cad-b1a562e5bb77" providerId="ADAL" clId="{F3614A28-5779-2A43-B076-E3B143577927}" dt="2019-06-15T11:33:03.405" v="63" actId="20577"/>
          <ac:spMkLst>
            <pc:docMk/>
            <pc:sldMk cId="2095510012" sldId="267"/>
            <ac:spMk id="3" creationId="{ECDE33D3-00AB-BA4C-B52E-8652B18169B2}"/>
          </ac:spMkLst>
        </pc:spChg>
      </pc:sldChg>
      <pc:sldChg chg="modSp">
        <pc:chgData name="Laxman Panthi" userId="f52937ec-6018-4945-8cad-b1a562e5bb77" providerId="ADAL" clId="{F3614A28-5779-2A43-B076-E3B143577927}" dt="2019-06-15T12:07:01.594" v="102"/>
        <pc:sldMkLst>
          <pc:docMk/>
          <pc:sldMk cId="2659759827" sldId="268"/>
        </pc:sldMkLst>
        <pc:graphicFrameChg chg="mod">
          <ac:chgData name="Laxman Panthi" userId="f52937ec-6018-4945-8cad-b1a562e5bb77" providerId="ADAL" clId="{F3614A28-5779-2A43-B076-E3B143577927}" dt="2019-06-15T12:07:01.594" v="102"/>
          <ac:graphicFrameMkLst>
            <pc:docMk/>
            <pc:sldMk cId="2659759827" sldId="268"/>
            <ac:graphicFrameMk id="33" creationId="{F1335BEC-BF0A-45FD-AAC8-FC184C434BB0}"/>
          </ac:graphicFrameMkLst>
        </pc:graphicFrameChg>
      </pc:sldChg>
      <pc:sldChg chg="addSp delSp modSp">
        <pc:chgData name="Laxman Panthi" userId="f52937ec-6018-4945-8cad-b1a562e5bb77" providerId="ADAL" clId="{F3614A28-5779-2A43-B076-E3B143577927}" dt="2019-06-15T12:10:46.165" v="149" actId="26606"/>
        <pc:sldMkLst>
          <pc:docMk/>
          <pc:sldMk cId="1758272917" sldId="273"/>
        </pc:sldMkLst>
        <pc:spChg chg="mod">
          <ac:chgData name="Laxman Panthi" userId="f52937ec-6018-4945-8cad-b1a562e5bb77" providerId="ADAL" clId="{F3614A28-5779-2A43-B076-E3B143577927}" dt="2019-06-15T12:10:46.165" v="149" actId="26606"/>
          <ac:spMkLst>
            <pc:docMk/>
            <pc:sldMk cId="1758272917" sldId="273"/>
            <ac:spMk id="2" creationId="{07526738-118A-F74E-AD67-D5606B27AEF5}"/>
          </ac:spMkLst>
        </pc:spChg>
        <pc:spChg chg="mod">
          <ac:chgData name="Laxman Panthi" userId="f52937ec-6018-4945-8cad-b1a562e5bb77" providerId="ADAL" clId="{F3614A28-5779-2A43-B076-E3B143577927}" dt="2019-06-15T12:10:46.165" v="149" actId="26606"/>
          <ac:spMkLst>
            <pc:docMk/>
            <pc:sldMk cId="1758272917" sldId="273"/>
            <ac:spMk id="3" creationId="{926BCC70-BCB9-E545-9427-C7FDC81839D4}"/>
          </ac:spMkLst>
        </pc:spChg>
        <pc:spChg chg="del">
          <ac:chgData name="Laxman Panthi" userId="f52937ec-6018-4945-8cad-b1a562e5bb77" providerId="ADAL" clId="{F3614A28-5779-2A43-B076-E3B143577927}" dt="2019-06-15T12:10:46.165" v="149" actId="26606"/>
          <ac:spMkLst>
            <pc:docMk/>
            <pc:sldMk cId="1758272917" sldId="273"/>
            <ac:spMk id="8" creationId="{A98AD482-27A4-454E-8A3A-84F73CBDA7E4}"/>
          </ac:spMkLst>
        </pc:spChg>
        <pc:spChg chg="del">
          <ac:chgData name="Laxman Panthi" userId="f52937ec-6018-4945-8cad-b1a562e5bb77" providerId="ADAL" clId="{F3614A28-5779-2A43-B076-E3B143577927}" dt="2019-06-15T12:10:46.165" v="149" actId="26606"/>
          <ac:spMkLst>
            <pc:docMk/>
            <pc:sldMk cId="1758272917" sldId="273"/>
            <ac:spMk id="10" creationId="{322422E2-F15A-43AE-98F1-7210710B0EB8}"/>
          </ac:spMkLst>
        </pc:spChg>
        <pc:spChg chg="del">
          <ac:chgData name="Laxman Panthi" userId="f52937ec-6018-4945-8cad-b1a562e5bb77" providerId="ADAL" clId="{F3614A28-5779-2A43-B076-E3B143577927}" dt="2019-06-15T12:10:46.165" v="149" actId="26606"/>
          <ac:spMkLst>
            <pc:docMk/>
            <pc:sldMk cId="1758272917" sldId="273"/>
            <ac:spMk id="12" creationId="{BDC8164B-5FC0-4CBD-B7AE-0CB8780FFCB3}"/>
          </ac:spMkLst>
        </pc:spChg>
        <pc:picChg chg="add mod">
          <ac:chgData name="Laxman Panthi" userId="f52937ec-6018-4945-8cad-b1a562e5bb77" providerId="ADAL" clId="{F3614A28-5779-2A43-B076-E3B143577927}" dt="2019-06-15T12:10:46.165" v="149" actId="26606"/>
          <ac:picMkLst>
            <pc:docMk/>
            <pc:sldMk cId="1758272917" sldId="273"/>
            <ac:picMk id="7" creationId="{BFAC8E0B-A36C-7845-AC19-42967110685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9D7DE-1469-4D0F-9FB0-1F1A3A979E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5F24EC-49FC-44A2-867A-744086FA6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88AAD8D6-598C-4CFB-9D7F-CA3CE1A4DB49}" type="parTrans" cxnId="{0E1DBF38-68B5-4657-B8D0-37FA815D6A4D}">
      <dgm:prSet/>
      <dgm:spPr/>
      <dgm:t>
        <a:bodyPr/>
        <a:lstStyle/>
        <a:p>
          <a:endParaRPr lang="en-US"/>
        </a:p>
      </dgm:t>
    </dgm:pt>
    <dgm:pt modelId="{9BD673A5-B282-4FA0-9FCF-0AAE6FC7E22E}" type="sibTrans" cxnId="{0E1DBF38-68B5-4657-B8D0-37FA815D6A4D}">
      <dgm:prSet/>
      <dgm:spPr/>
      <dgm:t>
        <a:bodyPr/>
        <a:lstStyle/>
        <a:p>
          <a:endParaRPr lang="en-US"/>
        </a:p>
      </dgm:t>
    </dgm:pt>
    <dgm:pt modelId="{E12F9E36-5687-4C65-82C0-4A42CEA82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</a:t>
          </a:r>
        </a:p>
      </dgm:t>
    </dgm:pt>
    <dgm:pt modelId="{AB76848C-DDDA-4ADA-B9AD-EDDA47830E0B}" type="parTrans" cxnId="{18F06255-2952-4140-A192-46C7F006A98E}">
      <dgm:prSet/>
      <dgm:spPr/>
      <dgm:t>
        <a:bodyPr/>
        <a:lstStyle/>
        <a:p>
          <a:endParaRPr lang="en-US"/>
        </a:p>
      </dgm:t>
    </dgm:pt>
    <dgm:pt modelId="{E34334FE-FE01-4479-A858-FEF19F987CC9}" type="sibTrans" cxnId="{18F06255-2952-4140-A192-46C7F006A98E}">
      <dgm:prSet/>
      <dgm:spPr/>
      <dgm:t>
        <a:bodyPr/>
        <a:lstStyle/>
        <a:p>
          <a:endParaRPr lang="en-US"/>
        </a:p>
      </dgm:t>
    </dgm:pt>
    <dgm:pt modelId="{E504E061-DE9B-43E6-B862-E25F30A95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 Modelling</a:t>
          </a:r>
        </a:p>
      </dgm:t>
    </dgm:pt>
    <dgm:pt modelId="{227F6659-E259-4894-B6C5-DCEA6D96B579}" type="parTrans" cxnId="{84B33E55-E406-4A28-98DC-0E902B8701E5}">
      <dgm:prSet/>
      <dgm:spPr/>
      <dgm:t>
        <a:bodyPr/>
        <a:lstStyle/>
        <a:p>
          <a:endParaRPr lang="en-US"/>
        </a:p>
      </dgm:t>
    </dgm:pt>
    <dgm:pt modelId="{3C6C3533-5162-4C8E-BA14-9DCF91C52367}" type="sibTrans" cxnId="{84B33E55-E406-4A28-98DC-0E902B8701E5}">
      <dgm:prSet/>
      <dgm:spPr/>
      <dgm:t>
        <a:bodyPr/>
        <a:lstStyle/>
        <a:p>
          <a:endParaRPr lang="en-US"/>
        </a:p>
      </dgm:t>
    </dgm:pt>
    <dgm:pt modelId="{5FD1CC27-6595-44EF-A505-6F5EB3C53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Optimization</a:t>
          </a:r>
        </a:p>
      </dgm:t>
    </dgm:pt>
    <dgm:pt modelId="{718C5FDA-C447-4E99-801A-20C031EAAFCC}" type="parTrans" cxnId="{A28B3A59-8C5A-4EF0-9911-9090C1F17B76}">
      <dgm:prSet/>
      <dgm:spPr/>
      <dgm:t>
        <a:bodyPr/>
        <a:lstStyle/>
        <a:p>
          <a:endParaRPr lang="en-US"/>
        </a:p>
      </dgm:t>
    </dgm:pt>
    <dgm:pt modelId="{D7090ADC-91C6-4230-8196-C8238ACA154F}" type="sibTrans" cxnId="{A28B3A59-8C5A-4EF0-9911-9090C1F17B76}">
      <dgm:prSet/>
      <dgm:spPr/>
      <dgm:t>
        <a:bodyPr/>
        <a:lstStyle/>
        <a:p>
          <a:endParaRPr lang="en-US"/>
        </a:p>
      </dgm:t>
    </dgm:pt>
    <dgm:pt modelId="{66B32D77-FBE9-4113-89C6-927182317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&amp; Discussion</a:t>
          </a:r>
        </a:p>
      </dgm:t>
    </dgm:pt>
    <dgm:pt modelId="{27FE02E6-87AA-4C61-9712-1619B2ADEDA1}" type="parTrans" cxnId="{F052C58A-FB8B-48C3-9DB4-19C522D77C37}">
      <dgm:prSet/>
      <dgm:spPr/>
      <dgm:t>
        <a:bodyPr/>
        <a:lstStyle/>
        <a:p>
          <a:endParaRPr lang="en-US"/>
        </a:p>
      </dgm:t>
    </dgm:pt>
    <dgm:pt modelId="{A980C9DC-DBCB-4585-8A4A-44686FBB4879}" type="sibTrans" cxnId="{F052C58A-FB8B-48C3-9DB4-19C522D77C37}">
      <dgm:prSet/>
      <dgm:spPr/>
      <dgm:t>
        <a:bodyPr/>
        <a:lstStyle/>
        <a:p>
          <a:endParaRPr lang="en-US"/>
        </a:p>
      </dgm:t>
    </dgm:pt>
    <dgm:pt modelId="{E8091EDC-7491-4945-A7F8-57C569469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</a:t>
          </a:r>
        </a:p>
      </dgm:t>
    </dgm:pt>
    <dgm:pt modelId="{9301F51F-6711-4006-936C-2A9789EF01A3}" type="parTrans" cxnId="{67B05853-E8BC-4D91-967B-0F665FD39097}">
      <dgm:prSet/>
      <dgm:spPr/>
      <dgm:t>
        <a:bodyPr/>
        <a:lstStyle/>
        <a:p>
          <a:endParaRPr lang="en-US"/>
        </a:p>
      </dgm:t>
    </dgm:pt>
    <dgm:pt modelId="{D86CA4C6-10B9-437A-8953-C52A7EED88F8}" type="sibTrans" cxnId="{67B05853-E8BC-4D91-967B-0F665FD39097}">
      <dgm:prSet/>
      <dgm:spPr/>
      <dgm:t>
        <a:bodyPr/>
        <a:lstStyle/>
        <a:p>
          <a:endParaRPr lang="en-US"/>
        </a:p>
      </dgm:t>
    </dgm:pt>
    <dgm:pt modelId="{BDA7C087-1A6D-4298-9EEA-EE214CC1D98A}" type="pres">
      <dgm:prSet presAssocID="{A3D9D7DE-1469-4D0F-9FB0-1F1A3A979E0A}" presName="root" presStyleCnt="0">
        <dgm:presLayoutVars>
          <dgm:dir/>
          <dgm:resizeHandles val="exact"/>
        </dgm:presLayoutVars>
      </dgm:prSet>
      <dgm:spPr/>
    </dgm:pt>
    <dgm:pt modelId="{4ED9B00D-CB27-4703-ABAA-79E661C71A23}" type="pres">
      <dgm:prSet presAssocID="{765F24EC-49FC-44A2-867A-744086FA6642}" presName="compNode" presStyleCnt="0"/>
      <dgm:spPr/>
    </dgm:pt>
    <dgm:pt modelId="{827FFFAD-63A8-4E14-A413-54EA16AA6EBC}" type="pres">
      <dgm:prSet presAssocID="{765F24EC-49FC-44A2-867A-744086FA6642}" presName="bgRect" presStyleLbl="bgShp" presStyleIdx="0" presStyleCnt="6"/>
      <dgm:spPr/>
    </dgm:pt>
    <dgm:pt modelId="{134685E3-469E-4462-949D-6B61FE9F6862}" type="pres">
      <dgm:prSet presAssocID="{765F24EC-49FC-44A2-867A-744086FA66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F628EC7-6F22-4AEE-9A14-7B8C3970EE3D}" type="pres">
      <dgm:prSet presAssocID="{765F24EC-49FC-44A2-867A-744086FA6642}" presName="spaceRect" presStyleCnt="0"/>
      <dgm:spPr/>
    </dgm:pt>
    <dgm:pt modelId="{4735D09F-70E2-46F9-A277-CBD145A899F8}" type="pres">
      <dgm:prSet presAssocID="{765F24EC-49FC-44A2-867A-744086FA6642}" presName="parTx" presStyleLbl="revTx" presStyleIdx="0" presStyleCnt="6">
        <dgm:presLayoutVars>
          <dgm:chMax val="0"/>
          <dgm:chPref val="0"/>
        </dgm:presLayoutVars>
      </dgm:prSet>
      <dgm:spPr/>
    </dgm:pt>
    <dgm:pt modelId="{C67D3ED9-3DFF-49F9-903D-5A97EB63AB54}" type="pres">
      <dgm:prSet presAssocID="{9BD673A5-B282-4FA0-9FCF-0AAE6FC7E22E}" presName="sibTrans" presStyleCnt="0"/>
      <dgm:spPr/>
    </dgm:pt>
    <dgm:pt modelId="{F826DDA3-D296-43EB-8AB4-7B9A08DB4AB2}" type="pres">
      <dgm:prSet presAssocID="{E12F9E36-5687-4C65-82C0-4A42CEA82893}" presName="compNode" presStyleCnt="0"/>
      <dgm:spPr/>
    </dgm:pt>
    <dgm:pt modelId="{2358192B-2B08-487D-AAE2-D8DAAABB61E2}" type="pres">
      <dgm:prSet presAssocID="{E12F9E36-5687-4C65-82C0-4A42CEA82893}" presName="bgRect" presStyleLbl="bgShp" presStyleIdx="1" presStyleCnt="6"/>
      <dgm:spPr/>
    </dgm:pt>
    <dgm:pt modelId="{1723521F-A98F-445D-97D9-B8582F254445}" type="pres">
      <dgm:prSet presAssocID="{E12F9E36-5687-4C65-82C0-4A42CEA8289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57BE18-9255-4406-A0BF-54303B715A8A}" type="pres">
      <dgm:prSet presAssocID="{E12F9E36-5687-4C65-82C0-4A42CEA82893}" presName="spaceRect" presStyleCnt="0"/>
      <dgm:spPr/>
    </dgm:pt>
    <dgm:pt modelId="{E76A83BD-13E7-477F-BBAF-56121902D2EF}" type="pres">
      <dgm:prSet presAssocID="{E12F9E36-5687-4C65-82C0-4A42CEA82893}" presName="parTx" presStyleLbl="revTx" presStyleIdx="1" presStyleCnt="6">
        <dgm:presLayoutVars>
          <dgm:chMax val="0"/>
          <dgm:chPref val="0"/>
        </dgm:presLayoutVars>
      </dgm:prSet>
      <dgm:spPr/>
    </dgm:pt>
    <dgm:pt modelId="{AE15A7F5-878B-4808-87F0-CCC12A019AE8}" type="pres">
      <dgm:prSet presAssocID="{E34334FE-FE01-4479-A858-FEF19F987CC9}" presName="sibTrans" presStyleCnt="0"/>
      <dgm:spPr/>
    </dgm:pt>
    <dgm:pt modelId="{72182513-4DAC-45BB-9107-717531511BB4}" type="pres">
      <dgm:prSet presAssocID="{E504E061-DE9B-43E6-B862-E25F30A95ADE}" presName="compNode" presStyleCnt="0"/>
      <dgm:spPr/>
    </dgm:pt>
    <dgm:pt modelId="{16DD2AA5-2FF3-4222-862A-03D06A17B3D5}" type="pres">
      <dgm:prSet presAssocID="{E504E061-DE9B-43E6-B862-E25F30A95ADE}" presName="bgRect" presStyleLbl="bgShp" presStyleIdx="2" presStyleCnt="6"/>
      <dgm:spPr/>
    </dgm:pt>
    <dgm:pt modelId="{53F85E74-9B5A-4968-9D44-50809DB861FD}" type="pres">
      <dgm:prSet presAssocID="{E504E061-DE9B-43E6-B862-E25F30A95AD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ABC160-00D6-4098-BC25-87FCF934BE29}" type="pres">
      <dgm:prSet presAssocID="{E504E061-DE9B-43E6-B862-E25F30A95ADE}" presName="spaceRect" presStyleCnt="0"/>
      <dgm:spPr/>
    </dgm:pt>
    <dgm:pt modelId="{AF6B8BAE-1163-4F10-A54E-E82C1146D35F}" type="pres">
      <dgm:prSet presAssocID="{E504E061-DE9B-43E6-B862-E25F30A95ADE}" presName="parTx" presStyleLbl="revTx" presStyleIdx="2" presStyleCnt="6">
        <dgm:presLayoutVars>
          <dgm:chMax val="0"/>
          <dgm:chPref val="0"/>
        </dgm:presLayoutVars>
      </dgm:prSet>
      <dgm:spPr/>
    </dgm:pt>
    <dgm:pt modelId="{057AB327-87DC-4C72-A579-D57C71DCCAA3}" type="pres">
      <dgm:prSet presAssocID="{3C6C3533-5162-4C8E-BA14-9DCF91C52367}" presName="sibTrans" presStyleCnt="0"/>
      <dgm:spPr/>
    </dgm:pt>
    <dgm:pt modelId="{B3E0E2F4-48B0-4777-9CF0-3B27BF7A5759}" type="pres">
      <dgm:prSet presAssocID="{5FD1CC27-6595-44EF-A505-6F5EB3C5391F}" presName="compNode" presStyleCnt="0"/>
      <dgm:spPr/>
    </dgm:pt>
    <dgm:pt modelId="{AC6A3C2F-639C-4E72-976C-7D84E5319F61}" type="pres">
      <dgm:prSet presAssocID="{5FD1CC27-6595-44EF-A505-6F5EB3C5391F}" presName="bgRect" presStyleLbl="bgShp" presStyleIdx="3" presStyleCnt="6"/>
      <dgm:spPr/>
    </dgm:pt>
    <dgm:pt modelId="{85ED0AE8-23C1-44BE-9468-E90B4B86A1E3}" type="pres">
      <dgm:prSet presAssocID="{5FD1CC27-6595-44EF-A505-6F5EB3C5391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A9C4FA-3502-4743-A316-10CBE86FDD62}" type="pres">
      <dgm:prSet presAssocID="{5FD1CC27-6595-44EF-A505-6F5EB3C5391F}" presName="spaceRect" presStyleCnt="0"/>
      <dgm:spPr/>
    </dgm:pt>
    <dgm:pt modelId="{43318A51-C804-4A6F-850E-7D65B117F739}" type="pres">
      <dgm:prSet presAssocID="{5FD1CC27-6595-44EF-A505-6F5EB3C5391F}" presName="parTx" presStyleLbl="revTx" presStyleIdx="3" presStyleCnt="6">
        <dgm:presLayoutVars>
          <dgm:chMax val="0"/>
          <dgm:chPref val="0"/>
        </dgm:presLayoutVars>
      </dgm:prSet>
      <dgm:spPr/>
    </dgm:pt>
    <dgm:pt modelId="{3F3DA34C-515F-465A-9AE0-15A52E6F5B9E}" type="pres">
      <dgm:prSet presAssocID="{D7090ADC-91C6-4230-8196-C8238ACA154F}" presName="sibTrans" presStyleCnt="0"/>
      <dgm:spPr/>
    </dgm:pt>
    <dgm:pt modelId="{54F07694-B1DA-47CC-BBF1-7AB4470534C9}" type="pres">
      <dgm:prSet presAssocID="{66B32D77-FBE9-4113-89C6-927182317360}" presName="compNode" presStyleCnt="0"/>
      <dgm:spPr/>
    </dgm:pt>
    <dgm:pt modelId="{C83D2168-06AB-4390-9A37-F69DB797C2DD}" type="pres">
      <dgm:prSet presAssocID="{66B32D77-FBE9-4113-89C6-927182317360}" presName="bgRect" presStyleLbl="bgShp" presStyleIdx="4" presStyleCnt="6"/>
      <dgm:spPr/>
    </dgm:pt>
    <dgm:pt modelId="{78E2D6E8-F27A-42D8-BDDC-1A3A22A7EA0E}" type="pres">
      <dgm:prSet presAssocID="{66B32D77-FBE9-4113-89C6-9271823173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38F9C51-6F6F-4B61-B7AC-81EF0B4AE426}" type="pres">
      <dgm:prSet presAssocID="{66B32D77-FBE9-4113-89C6-927182317360}" presName="spaceRect" presStyleCnt="0"/>
      <dgm:spPr/>
    </dgm:pt>
    <dgm:pt modelId="{8640EDD0-95DA-4FC3-A21A-5DA38F306DF3}" type="pres">
      <dgm:prSet presAssocID="{66B32D77-FBE9-4113-89C6-927182317360}" presName="parTx" presStyleLbl="revTx" presStyleIdx="4" presStyleCnt="6">
        <dgm:presLayoutVars>
          <dgm:chMax val="0"/>
          <dgm:chPref val="0"/>
        </dgm:presLayoutVars>
      </dgm:prSet>
      <dgm:spPr/>
    </dgm:pt>
    <dgm:pt modelId="{97371169-68E8-4B71-A836-40F09D528C70}" type="pres">
      <dgm:prSet presAssocID="{A980C9DC-DBCB-4585-8A4A-44686FBB4879}" presName="sibTrans" presStyleCnt="0"/>
      <dgm:spPr/>
    </dgm:pt>
    <dgm:pt modelId="{9803A688-2ACC-4FD2-9DD3-D0F40DCD1311}" type="pres">
      <dgm:prSet presAssocID="{E8091EDC-7491-4945-A7F8-57C569469ACA}" presName="compNode" presStyleCnt="0"/>
      <dgm:spPr/>
    </dgm:pt>
    <dgm:pt modelId="{C6A9B1A3-2A7E-4E0C-A6A0-186CF63B811E}" type="pres">
      <dgm:prSet presAssocID="{E8091EDC-7491-4945-A7F8-57C569469ACA}" presName="bgRect" presStyleLbl="bgShp" presStyleIdx="5" presStyleCnt="6"/>
      <dgm:spPr/>
    </dgm:pt>
    <dgm:pt modelId="{2013E1BD-7E34-494F-BB93-CE122A0999A1}" type="pres">
      <dgm:prSet presAssocID="{E8091EDC-7491-4945-A7F8-57C569469AC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123BDB9-F825-4831-956C-FA64FB40B38A}" type="pres">
      <dgm:prSet presAssocID="{E8091EDC-7491-4945-A7F8-57C569469ACA}" presName="spaceRect" presStyleCnt="0"/>
      <dgm:spPr/>
    </dgm:pt>
    <dgm:pt modelId="{BD4D1443-58E2-476B-9EF9-97DC1F4521BC}" type="pres">
      <dgm:prSet presAssocID="{E8091EDC-7491-4945-A7F8-57C569469AC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81BD40C-3CED-4D4F-809F-9A3DC7BD3DBD}" type="presOf" srcId="{A3D9D7DE-1469-4D0F-9FB0-1F1A3A979E0A}" destId="{BDA7C087-1A6D-4298-9EEA-EE214CC1D98A}" srcOrd="0" destOrd="0" presId="urn:microsoft.com/office/officeart/2018/2/layout/IconVerticalSolidList"/>
    <dgm:cxn modelId="{0E1DBF38-68B5-4657-B8D0-37FA815D6A4D}" srcId="{A3D9D7DE-1469-4D0F-9FB0-1F1A3A979E0A}" destId="{765F24EC-49FC-44A2-867A-744086FA6642}" srcOrd="0" destOrd="0" parTransId="{88AAD8D6-598C-4CFB-9D7F-CA3CE1A4DB49}" sibTransId="{9BD673A5-B282-4FA0-9FCF-0AAE6FC7E22E}"/>
    <dgm:cxn modelId="{6524F346-FCEE-494E-A2FC-C2B8A41BB6D9}" type="presOf" srcId="{66B32D77-FBE9-4113-89C6-927182317360}" destId="{8640EDD0-95DA-4FC3-A21A-5DA38F306DF3}" srcOrd="0" destOrd="0" presId="urn:microsoft.com/office/officeart/2018/2/layout/IconVerticalSolidList"/>
    <dgm:cxn modelId="{386F2E4C-4ED7-4CFA-A9D5-BADD3FC8E76A}" type="presOf" srcId="{5FD1CC27-6595-44EF-A505-6F5EB3C5391F}" destId="{43318A51-C804-4A6F-850E-7D65B117F739}" srcOrd="0" destOrd="0" presId="urn:microsoft.com/office/officeart/2018/2/layout/IconVerticalSolidList"/>
    <dgm:cxn modelId="{67B05853-E8BC-4D91-967B-0F665FD39097}" srcId="{A3D9D7DE-1469-4D0F-9FB0-1F1A3A979E0A}" destId="{E8091EDC-7491-4945-A7F8-57C569469ACA}" srcOrd="5" destOrd="0" parTransId="{9301F51F-6711-4006-936C-2A9789EF01A3}" sibTransId="{D86CA4C6-10B9-437A-8953-C52A7EED88F8}"/>
    <dgm:cxn modelId="{84B33E55-E406-4A28-98DC-0E902B8701E5}" srcId="{A3D9D7DE-1469-4D0F-9FB0-1F1A3A979E0A}" destId="{E504E061-DE9B-43E6-B862-E25F30A95ADE}" srcOrd="2" destOrd="0" parTransId="{227F6659-E259-4894-B6C5-DCEA6D96B579}" sibTransId="{3C6C3533-5162-4C8E-BA14-9DCF91C52367}"/>
    <dgm:cxn modelId="{18F06255-2952-4140-A192-46C7F006A98E}" srcId="{A3D9D7DE-1469-4D0F-9FB0-1F1A3A979E0A}" destId="{E12F9E36-5687-4C65-82C0-4A42CEA82893}" srcOrd="1" destOrd="0" parTransId="{AB76848C-DDDA-4ADA-B9AD-EDDA47830E0B}" sibTransId="{E34334FE-FE01-4479-A858-FEF19F987CC9}"/>
    <dgm:cxn modelId="{A28B3A59-8C5A-4EF0-9911-9090C1F17B76}" srcId="{A3D9D7DE-1469-4D0F-9FB0-1F1A3A979E0A}" destId="{5FD1CC27-6595-44EF-A505-6F5EB3C5391F}" srcOrd="3" destOrd="0" parTransId="{718C5FDA-C447-4E99-801A-20C031EAAFCC}" sibTransId="{D7090ADC-91C6-4230-8196-C8238ACA154F}"/>
    <dgm:cxn modelId="{F052C58A-FB8B-48C3-9DB4-19C522D77C37}" srcId="{A3D9D7DE-1469-4D0F-9FB0-1F1A3A979E0A}" destId="{66B32D77-FBE9-4113-89C6-927182317360}" srcOrd="4" destOrd="0" parTransId="{27FE02E6-87AA-4C61-9712-1619B2ADEDA1}" sibTransId="{A980C9DC-DBCB-4585-8A4A-44686FBB4879}"/>
    <dgm:cxn modelId="{6851DC9F-5D28-4604-B5E5-26FD0BC050F9}" type="presOf" srcId="{E8091EDC-7491-4945-A7F8-57C569469ACA}" destId="{BD4D1443-58E2-476B-9EF9-97DC1F4521BC}" srcOrd="0" destOrd="0" presId="urn:microsoft.com/office/officeart/2018/2/layout/IconVerticalSolidList"/>
    <dgm:cxn modelId="{CD1FCFB2-171B-4DD6-B1D1-D799DA5D82D1}" type="presOf" srcId="{E504E061-DE9B-43E6-B862-E25F30A95ADE}" destId="{AF6B8BAE-1163-4F10-A54E-E82C1146D35F}" srcOrd="0" destOrd="0" presId="urn:microsoft.com/office/officeart/2018/2/layout/IconVerticalSolidList"/>
    <dgm:cxn modelId="{C2157AD3-6EA3-4E15-9336-C89D2AFD47B8}" type="presOf" srcId="{E12F9E36-5687-4C65-82C0-4A42CEA82893}" destId="{E76A83BD-13E7-477F-BBAF-56121902D2EF}" srcOrd="0" destOrd="0" presId="urn:microsoft.com/office/officeart/2018/2/layout/IconVerticalSolidList"/>
    <dgm:cxn modelId="{81F495D3-CD81-42A0-962E-1E13BC7F45F8}" type="presOf" srcId="{765F24EC-49FC-44A2-867A-744086FA6642}" destId="{4735D09F-70E2-46F9-A277-CBD145A899F8}" srcOrd="0" destOrd="0" presId="urn:microsoft.com/office/officeart/2018/2/layout/IconVerticalSolidList"/>
    <dgm:cxn modelId="{74EB1CBC-BF9C-4F11-92DF-0A743EB41085}" type="presParOf" srcId="{BDA7C087-1A6D-4298-9EEA-EE214CC1D98A}" destId="{4ED9B00D-CB27-4703-ABAA-79E661C71A23}" srcOrd="0" destOrd="0" presId="urn:microsoft.com/office/officeart/2018/2/layout/IconVerticalSolidList"/>
    <dgm:cxn modelId="{B601A169-286C-4AC2-9174-B14B182B3C14}" type="presParOf" srcId="{4ED9B00D-CB27-4703-ABAA-79E661C71A23}" destId="{827FFFAD-63A8-4E14-A413-54EA16AA6EBC}" srcOrd="0" destOrd="0" presId="urn:microsoft.com/office/officeart/2018/2/layout/IconVerticalSolidList"/>
    <dgm:cxn modelId="{1C35D897-A2A8-4A5B-B43C-5D8A22B31431}" type="presParOf" srcId="{4ED9B00D-CB27-4703-ABAA-79E661C71A23}" destId="{134685E3-469E-4462-949D-6B61FE9F6862}" srcOrd="1" destOrd="0" presId="urn:microsoft.com/office/officeart/2018/2/layout/IconVerticalSolidList"/>
    <dgm:cxn modelId="{DF3AC5C9-950C-4ABC-B67B-8975D8FF3962}" type="presParOf" srcId="{4ED9B00D-CB27-4703-ABAA-79E661C71A23}" destId="{AF628EC7-6F22-4AEE-9A14-7B8C3970EE3D}" srcOrd="2" destOrd="0" presId="urn:microsoft.com/office/officeart/2018/2/layout/IconVerticalSolidList"/>
    <dgm:cxn modelId="{33569240-370F-4563-ADA1-467EAC5D6AC5}" type="presParOf" srcId="{4ED9B00D-CB27-4703-ABAA-79E661C71A23}" destId="{4735D09F-70E2-46F9-A277-CBD145A899F8}" srcOrd="3" destOrd="0" presId="urn:microsoft.com/office/officeart/2018/2/layout/IconVerticalSolidList"/>
    <dgm:cxn modelId="{5C829EC2-E998-4FE0-A20E-2ACD892932FA}" type="presParOf" srcId="{BDA7C087-1A6D-4298-9EEA-EE214CC1D98A}" destId="{C67D3ED9-3DFF-49F9-903D-5A97EB63AB54}" srcOrd="1" destOrd="0" presId="urn:microsoft.com/office/officeart/2018/2/layout/IconVerticalSolidList"/>
    <dgm:cxn modelId="{B0CCECA5-BFDB-4221-B908-ACA812EC49BC}" type="presParOf" srcId="{BDA7C087-1A6D-4298-9EEA-EE214CC1D98A}" destId="{F826DDA3-D296-43EB-8AB4-7B9A08DB4AB2}" srcOrd="2" destOrd="0" presId="urn:microsoft.com/office/officeart/2018/2/layout/IconVerticalSolidList"/>
    <dgm:cxn modelId="{46EFA701-E80E-4DA5-8329-BA4DDDC8E187}" type="presParOf" srcId="{F826DDA3-D296-43EB-8AB4-7B9A08DB4AB2}" destId="{2358192B-2B08-487D-AAE2-D8DAAABB61E2}" srcOrd="0" destOrd="0" presId="urn:microsoft.com/office/officeart/2018/2/layout/IconVerticalSolidList"/>
    <dgm:cxn modelId="{A36981B4-6A27-4C9E-B36B-8D0C525FD4D1}" type="presParOf" srcId="{F826DDA3-D296-43EB-8AB4-7B9A08DB4AB2}" destId="{1723521F-A98F-445D-97D9-B8582F254445}" srcOrd="1" destOrd="0" presId="urn:microsoft.com/office/officeart/2018/2/layout/IconVerticalSolidList"/>
    <dgm:cxn modelId="{7DA9B183-8372-4670-851F-7648C4371789}" type="presParOf" srcId="{F826DDA3-D296-43EB-8AB4-7B9A08DB4AB2}" destId="{C357BE18-9255-4406-A0BF-54303B715A8A}" srcOrd="2" destOrd="0" presId="urn:microsoft.com/office/officeart/2018/2/layout/IconVerticalSolidList"/>
    <dgm:cxn modelId="{4B4626DC-A6E1-4B6F-B225-4286D8CF158F}" type="presParOf" srcId="{F826DDA3-D296-43EB-8AB4-7B9A08DB4AB2}" destId="{E76A83BD-13E7-477F-BBAF-56121902D2EF}" srcOrd="3" destOrd="0" presId="urn:microsoft.com/office/officeart/2018/2/layout/IconVerticalSolidList"/>
    <dgm:cxn modelId="{2A9BD1F1-B9D4-47BA-B210-CB80B59DDF95}" type="presParOf" srcId="{BDA7C087-1A6D-4298-9EEA-EE214CC1D98A}" destId="{AE15A7F5-878B-4808-87F0-CCC12A019AE8}" srcOrd="3" destOrd="0" presId="urn:microsoft.com/office/officeart/2018/2/layout/IconVerticalSolidList"/>
    <dgm:cxn modelId="{D16B36F4-AE28-418C-AA5F-53CE62790983}" type="presParOf" srcId="{BDA7C087-1A6D-4298-9EEA-EE214CC1D98A}" destId="{72182513-4DAC-45BB-9107-717531511BB4}" srcOrd="4" destOrd="0" presId="urn:microsoft.com/office/officeart/2018/2/layout/IconVerticalSolidList"/>
    <dgm:cxn modelId="{D6A6956C-4B15-4389-91E9-1AB69A62C98C}" type="presParOf" srcId="{72182513-4DAC-45BB-9107-717531511BB4}" destId="{16DD2AA5-2FF3-4222-862A-03D06A17B3D5}" srcOrd="0" destOrd="0" presId="urn:microsoft.com/office/officeart/2018/2/layout/IconVerticalSolidList"/>
    <dgm:cxn modelId="{FB814131-DD55-4FF2-A667-61EBD3BCCB72}" type="presParOf" srcId="{72182513-4DAC-45BB-9107-717531511BB4}" destId="{53F85E74-9B5A-4968-9D44-50809DB861FD}" srcOrd="1" destOrd="0" presId="urn:microsoft.com/office/officeart/2018/2/layout/IconVerticalSolidList"/>
    <dgm:cxn modelId="{7C0C5A60-FFFF-437B-AE16-D7E803365164}" type="presParOf" srcId="{72182513-4DAC-45BB-9107-717531511BB4}" destId="{F9ABC160-00D6-4098-BC25-87FCF934BE29}" srcOrd="2" destOrd="0" presId="urn:microsoft.com/office/officeart/2018/2/layout/IconVerticalSolidList"/>
    <dgm:cxn modelId="{BBF13306-D873-4949-B198-D181A132B277}" type="presParOf" srcId="{72182513-4DAC-45BB-9107-717531511BB4}" destId="{AF6B8BAE-1163-4F10-A54E-E82C1146D35F}" srcOrd="3" destOrd="0" presId="urn:microsoft.com/office/officeart/2018/2/layout/IconVerticalSolidList"/>
    <dgm:cxn modelId="{3B7D6877-0C24-47DE-8774-C34A28F0D85F}" type="presParOf" srcId="{BDA7C087-1A6D-4298-9EEA-EE214CC1D98A}" destId="{057AB327-87DC-4C72-A579-D57C71DCCAA3}" srcOrd="5" destOrd="0" presId="urn:microsoft.com/office/officeart/2018/2/layout/IconVerticalSolidList"/>
    <dgm:cxn modelId="{635D1634-264F-4399-9F44-39DC7EA642DD}" type="presParOf" srcId="{BDA7C087-1A6D-4298-9EEA-EE214CC1D98A}" destId="{B3E0E2F4-48B0-4777-9CF0-3B27BF7A5759}" srcOrd="6" destOrd="0" presId="urn:microsoft.com/office/officeart/2018/2/layout/IconVerticalSolidList"/>
    <dgm:cxn modelId="{E9A5206A-AC8C-41B8-9323-202A312B17AA}" type="presParOf" srcId="{B3E0E2F4-48B0-4777-9CF0-3B27BF7A5759}" destId="{AC6A3C2F-639C-4E72-976C-7D84E5319F61}" srcOrd="0" destOrd="0" presId="urn:microsoft.com/office/officeart/2018/2/layout/IconVerticalSolidList"/>
    <dgm:cxn modelId="{79CEDF1E-0430-48FF-A3DE-7F4CB8EEFD7E}" type="presParOf" srcId="{B3E0E2F4-48B0-4777-9CF0-3B27BF7A5759}" destId="{85ED0AE8-23C1-44BE-9468-E90B4B86A1E3}" srcOrd="1" destOrd="0" presId="urn:microsoft.com/office/officeart/2018/2/layout/IconVerticalSolidList"/>
    <dgm:cxn modelId="{34422C4B-AFAF-47ED-9770-187E86CA7043}" type="presParOf" srcId="{B3E0E2F4-48B0-4777-9CF0-3B27BF7A5759}" destId="{DDA9C4FA-3502-4743-A316-10CBE86FDD62}" srcOrd="2" destOrd="0" presId="urn:microsoft.com/office/officeart/2018/2/layout/IconVerticalSolidList"/>
    <dgm:cxn modelId="{92309D58-716B-435C-9297-3D8CCF9A46CF}" type="presParOf" srcId="{B3E0E2F4-48B0-4777-9CF0-3B27BF7A5759}" destId="{43318A51-C804-4A6F-850E-7D65B117F739}" srcOrd="3" destOrd="0" presId="urn:microsoft.com/office/officeart/2018/2/layout/IconVerticalSolidList"/>
    <dgm:cxn modelId="{0D456065-FEE5-4CBF-AAB2-432F1E75A169}" type="presParOf" srcId="{BDA7C087-1A6D-4298-9EEA-EE214CC1D98A}" destId="{3F3DA34C-515F-465A-9AE0-15A52E6F5B9E}" srcOrd="7" destOrd="0" presId="urn:microsoft.com/office/officeart/2018/2/layout/IconVerticalSolidList"/>
    <dgm:cxn modelId="{53264BE6-1A3F-4423-B003-57685297317C}" type="presParOf" srcId="{BDA7C087-1A6D-4298-9EEA-EE214CC1D98A}" destId="{54F07694-B1DA-47CC-BBF1-7AB4470534C9}" srcOrd="8" destOrd="0" presId="urn:microsoft.com/office/officeart/2018/2/layout/IconVerticalSolidList"/>
    <dgm:cxn modelId="{18709A3E-DFB4-4349-A7FB-695017338CF7}" type="presParOf" srcId="{54F07694-B1DA-47CC-BBF1-7AB4470534C9}" destId="{C83D2168-06AB-4390-9A37-F69DB797C2DD}" srcOrd="0" destOrd="0" presId="urn:microsoft.com/office/officeart/2018/2/layout/IconVerticalSolidList"/>
    <dgm:cxn modelId="{083756D8-2BC7-4AA1-9803-CE468DEF1BC1}" type="presParOf" srcId="{54F07694-B1DA-47CC-BBF1-7AB4470534C9}" destId="{78E2D6E8-F27A-42D8-BDDC-1A3A22A7EA0E}" srcOrd="1" destOrd="0" presId="urn:microsoft.com/office/officeart/2018/2/layout/IconVerticalSolidList"/>
    <dgm:cxn modelId="{456E8539-EE46-460C-9708-E19C9FC404B3}" type="presParOf" srcId="{54F07694-B1DA-47CC-BBF1-7AB4470534C9}" destId="{438F9C51-6F6F-4B61-B7AC-81EF0B4AE426}" srcOrd="2" destOrd="0" presId="urn:microsoft.com/office/officeart/2018/2/layout/IconVerticalSolidList"/>
    <dgm:cxn modelId="{F936F0D2-1E95-4573-B0DA-349252F593B7}" type="presParOf" srcId="{54F07694-B1DA-47CC-BBF1-7AB4470534C9}" destId="{8640EDD0-95DA-4FC3-A21A-5DA38F306DF3}" srcOrd="3" destOrd="0" presId="urn:microsoft.com/office/officeart/2018/2/layout/IconVerticalSolidList"/>
    <dgm:cxn modelId="{CB505DCB-F3A2-4ACF-881B-79A1E6488D04}" type="presParOf" srcId="{BDA7C087-1A6D-4298-9EEA-EE214CC1D98A}" destId="{97371169-68E8-4B71-A836-40F09D528C70}" srcOrd="9" destOrd="0" presId="urn:microsoft.com/office/officeart/2018/2/layout/IconVerticalSolidList"/>
    <dgm:cxn modelId="{062ED441-1BC5-4B38-8BE6-0E06A17A4B26}" type="presParOf" srcId="{BDA7C087-1A6D-4298-9EEA-EE214CC1D98A}" destId="{9803A688-2ACC-4FD2-9DD3-D0F40DCD1311}" srcOrd="10" destOrd="0" presId="urn:microsoft.com/office/officeart/2018/2/layout/IconVerticalSolidList"/>
    <dgm:cxn modelId="{5902A393-5B53-4BBF-B4E6-8F29C7FC4AB5}" type="presParOf" srcId="{9803A688-2ACC-4FD2-9DD3-D0F40DCD1311}" destId="{C6A9B1A3-2A7E-4E0C-A6A0-186CF63B811E}" srcOrd="0" destOrd="0" presId="urn:microsoft.com/office/officeart/2018/2/layout/IconVerticalSolidList"/>
    <dgm:cxn modelId="{EC0DCAD0-858A-430E-A056-28654E869389}" type="presParOf" srcId="{9803A688-2ACC-4FD2-9DD3-D0F40DCD1311}" destId="{2013E1BD-7E34-494F-BB93-CE122A0999A1}" srcOrd="1" destOrd="0" presId="urn:microsoft.com/office/officeart/2018/2/layout/IconVerticalSolidList"/>
    <dgm:cxn modelId="{C0DAB6F7-17E3-4BF8-B233-7BC79A6E15A3}" type="presParOf" srcId="{9803A688-2ACC-4FD2-9DD3-D0F40DCD1311}" destId="{9123BDB9-F825-4831-956C-FA64FB40B38A}" srcOrd="2" destOrd="0" presId="urn:microsoft.com/office/officeart/2018/2/layout/IconVerticalSolidList"/>
    <dgm:cxn modelId="{B6CA4D74-E112-4530-A3FF-BA17B8A5A9AC}" type="presParOf" srcId="{9803A688-2ACC-4FD2-9DD3-D0F40DCD1311}" destId="{BD4D1443-58E2-476B-9EF9-97DC1F4521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EFBBC-4DED-4039-9B37-B3238E519F82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C47A65-DAE3-4DA9-9E46-F82FB7CAE788}">
      <dgm:prSet phldrT="[Text]"/>
      <dgm:spPr/>
      <dgm:t>
        <a:bodyPr/>
        <a:lstStyle/>
        <a:p>
          <a:r>
            <a:rPr lang="en-US"/>
            <a:t>Expectations</a:t>
          </a:r>
        </a:p>
      </dgm:t>
    </dgm:pt>
    <dgm:pt modelId="{ED120FEB-7E9B-42E5-A749-2346B57884A7}" type="parTrans" cxnId="{B4EC5BD5-DE5B-4D34-9652-5953487C6197}">
      <dgm:prSet/>
      <dgm:spPr/>
      <dgm:t>
        <a:bodyPr/>
        <a:lstStyle/>
        <a:p>
          <a:endParaRPr lang="en-US"/>
        </a:p>
      </dgm:t>
    </dgm:pt>
    <dgm:pt modelId="{DEB3DECC-4A67-472B-85FF-70DF1464D2B3}" type="sibTrans" cxnId="{B4EC5BD5-DE5B-4D34-9652-5953487C6197}">
      <dgm:prSet/>
      <dgm:spPr/>
      <dgm:t>
        <a:bodyPr/>
        <a:lstStyle/>
        <a:p>
          <a:endParaRPr lang="en-US"/>
        </a:p>
      </dgm:t>
    </dgm:pt>
    <dgm:pt modelId="{3AE34F1E-17F7-4FEB-84FF-87CF7350E3CD}">
      <dgm:prSet phldrT="[Text]"/>
      <dgm:spPr/>
      <dgm:t>
        <a:bodyPr/>
        <a:lstStyle/>
        <a:p>
          <a:r>
            <a:rPr lang="en-US"/>
            <a:t>On-Time Delivery</a:t>
          </a:r>
        </a:p>
      </dgm:t>
    </dgm:pt>
    <dgm:pt modelId="{4C95DBDC-2F8E-4624-9DAD-656670702D98}" type="parTrans" cxnId="{4CE028C8-0DE0-41EF-9846-0140054AE217}">
      <dgm:prSet/>
      <dgm:spPr/>
      <dgm:t>
        <a:bodyPr/>
        <a:lstStyle/>
        <a:p>
          <a:endParaRPr lang="en-US"/>
        </a:p>
      </dgm:t>
    </dgm:pt>
    <dgm:pt modelId="{1D1FFF31-364C-4C6F-AD3A-D71FE0224A65}" type="sibTrans" cxnId="{4CE028C8-0DE0-41EF-9846-0140054AE217}">
      <dgm:prSet/>
      <dgm:spPr/>
      <dgm:t>
        <a:bodyPr/>
        <a:lstStyle/>
        <a:p>
          <a:endParaRPr lang="en-US"/>
        </a:p>
      </dgm:t>
    </dgm:pt>
    <dgm:pt modelId="{6CB9F7D3-D46C-438F-A21A-CAC629ABAE69}">
      <dgm:prSet phldrT="[Text]"/>
      <dgm:spPr/>
      <dgm:t>
        <a:bodyPr/>
        <a:lstStyle/>
        <a:p>
          <a:r>
            <a:rPr lang="en-US"/>
            <a:t>Customer Satisfaction</a:t>
          </a:r>
        </a:p>
      </dgm:t>
    </dgm:pt>
    <dgm:pt modelId="{9E578DF7-AB8E-4F2E-A474-7DBC5AD2B40F}" type="parTrans" cxnId="{200F4CAB-2B2A-4009-AC41-B85C858A35E3}">
      <dgm:prSet/>
      <dgm:spPr/>
      <dgm:t>
        <a:bodyPr/>
        <a:lstStyle/>
        <a:p>
          <a:endParaRPr lang="en-US"/>
        </a:p>
      </dgm:t>
    </dgm:pt>
    <dgm:pt modelId="{1B027E24-FBB2-445D-918F-40CF3D765C4C}" type="sibTrans" cxnId="{200F4CAB-2B2A-4009-AC41-B85C858A35E3}">
      <dgm:prSet/>
      <dgm:spPr/>
      <dgm:t>
        <a:bodyPr/>
        <a:lstStyle/>
        <a:p>
          <a:endParaRPr lang="en-US"/>
        </a:p>
      </dgm:t>
    </dgm:pt>
    <dgm:pt modelId="{2AE1451E-FF67-4510-B008-A1DFFA6DE3A0}">
      <dgm:prSet phldrT="[Text]"/>
      <dgm:spPr/>
      <dgm:t>
        <a:bodyPr/>
        <a:lstStyle/>
        <a:p>
          <a:r>
            <a:rPr lang="en-US"/>
            <a:t>Cost Effectiveness</a:t>
          </a:r>
        </a:p>
      </dgm:t>
    </dgm:pt>
    <dgm:pt modelId="{CAD96941-FA5C-4F6B-9C85-E0CC9D8E8466}" type="parTrans" cxnId="{ED5ABFC9-A1B2-4151-9863-30726FD32463}">
      <dgm:prSet/>
      <dgm:spPr/>
      <dgm:t>
        <a:bodyPr/>
        <a:lstStyle/>
        <a:p>
          <a:endParaRPr lang="en-US"/>
        </a:p>
      </dgm:t>
    </dgm:pt>
    <dgm:pt modelId="{26418D56-F873-4EFC-A92E-04A43240606F}" type="sibTrans" cxnId="{ED5ABFC9-A1B2-4151-9863-30726FD32463}">
      <dgm:prSet/>
      <dgm:spPr/>
      <dgm:t>
        <a:bodyPr/>
        <a:lstStyle/>
        <a:p>
          <a:endParaRPr lang="en-US"/>
        </a:p>
      </dgm:t>
    </dgm:pt>
    <dgm:pt modelId="{A058BB8F-3877-41FE-97B2-B3B6D22E6CBE}">
      <dgm:prSet phldrT="[Text]"/>
      <dgm:spPr/>
      <dgm:t>
        <a:bodyPr/>
        <a:lstStyle/>
        <a:p>
          <a:r>
            <a:rPr lang="en-US"/>
            <a:t>Absenteeism</a:t>
          </a:r>
        </a:p>
      </dgm:t>
    </dgm:pt>
    <dgm:pt modelId="{DF57F6E3-D834-4D43-8CF0-EF6DBAFE344D}" type="parTrans" cxnId="{2FA56CCD-3B97-470A-A533-D1AFE36AF2C9}">
      <dgm:prSet/>
      <dgm:spPr/>
      <dgm:t>
        <a:bodyPr/>
        <a:lstStyle/>
        <a:p>
          <a:endParaRPr lang="en-US"/>
        </a:p>
      </dgm:t>
    </dgm:pt>
    <dgm:pt modelId="{FE2CA145-5106-48BF-A232-EB539F254C2D}" type="sibTrans" cxnId="{2FA56CCD-3B97-470A-A533-D1AFE36AF2C9}">
      <dgm:prSet/>
      <dgm:spPr/>
      <dgm:t>
        <a:bodyPr/>
        <a:lstStyle/>
        <a:p>
          <a:endParaRPr lang="en-US"/>
        </a:p>
      </dgm:t>
    </dgm:pt>
    <dgm:pt modelId="{806671B0-B79B-4215-BD29-378EED895483}">
      <dgm:prSet phldrT="[Text]"/>
      <dgm:spPr/>
      <dgm:t>
        <a:bodyPr/>
        <a:lstStyle/>
        <a:p>
          <a:r>
            <a:rPr lang="en-US"/>
            <a:t>Dissatisfied Customers</a:t>
          </a:r>
        </a:p>
      </dgm:t>
    </dgm:pt>
    <dgm:pt modelId="{0FF2F7F7-9D7B-4C7F-9008-2D976392B855}" type="parTrans" cxnId="{BE1D386B-F149-4A50-AF17-4AD05B90778D}">
      <dgm:prSet/>
      <dgm:spPr/>
      <dgm:t>
        <a:bodyPr/>
        <a:lstStyle/>
        <a:p>
          <a:endParaRPr lang="en-US"/>
        </a:p>
      </dgm:t>
    </dgm:pt>
    <dgm:pt modelId="{FD27C613-B122-429C-B02F-423CD898091E}" type="sibTrans" cxnId="{BE1D386B-F149-4A50-AF17-4AD05B90778D}">
      <dgm:prSet/>
      <dgm:spPr/>
      <dgm:t>
        <a:bodyPr/>
        <a:lstStyle/>
        <a:p>
          <a:endParaRPr lang="en-US"/>
        </a:p>
      </dgm:t>
    </dgm:pt>
    <dgm:pt modelId="{C88EB068-A46B-46AE-8BD6-10CC5BF95C2C}">
      <dgm:prSet phldrT="[Text]"/>
      <dgm:spPr/>
      <dgm:t>
        <a:bodyPr/>
        <a:lstStyle/>
        <a:p>
          <a:r>
            <a:rPr lang="en-US"/>
            <a:t>Brand Image</a:t>
          </a:r>
        </a:p>
      </dgm:t>
    </dgm:pt>
    <dgm:pt modelId="{B0C8177D-1306-4713-BA5E-812BC17F7DEA}" type="parTrans" cxnId="{7EB50BDC-37D8-48DD-B049-6A0B95D65D34}">
      <dgm:prSet/>
      <dgm:spPr/>
      <dgm:t>
        <a:bodyPr/>
        <a:lstStyle/>
        <a:p>
          <a:endParaRPr lang="en-US"/>
        </a:p>
      </dgm:t>
    </dgm:pt>
    <dgm:pt modelId="{B84CF614-2C0C-48AE-9F12-22BE45D93CE1}" type="sibTrans" cxnId="{7EB50BDC-37D8-48DD-B049-6A0B95D65D34}">
      <dgm:prSet/>
      <dgm:spPr/>
      <dgm:t>
        <a:bodyPr/>
        <a:lstStyle/>
        <a:p>
          <a:endParaRPr lang="en-US"/>
        </a:p>
      </dgm:t>
    </dgm:pt>
    <dgm:pt modelId="{AF29BA45-D0E5-42C2-A40D-BE81DE39A235}">
      <dgm:prSet phldrT="[Text]"/>
      <dgm:spPr/>
      <dgm:t>
        <a:bodyPr/>
        <a:lstStyle/>
        <a:p>
          <a:r>
            <a:rPr lang="en-US"/>
            <a:t>High Costs</a:t>
          </a:r>
        </a:p>
      </dgm:t>
    </dgm:pt>
    <dgm:pt modelId="{FB39DAA3-4851-4576-8A17-CB59C400D90B}" type="parTrans" cxnId="{A7724DD1-9547-473F-8A2D-49BA35575BB4}">
      <dgm:prSet/>
      <dgm:spPr/>
      <dgm:t>
        <a:bodyPr/>
        <a:lstStyle/>
        <a:p>
          <a:endParaRPr lang="en-US"/>
        </a:p>
      </dgm:t>
    </dgm:pt>
    <dgm:pt modelId="{9C7D1C87-2CE3-4817-9E4C-3159A284657A}" type="sibTrans" cxnId="{A7724DD1-9547-473F-8A2D-49BA35575BB4}">
      <dgm:prSet/>
      <dgm:spPr/>
      <dgm:t>
        <a:bodyPr/>
        <a:lstStyle/>
        <a:p>
          <a:endParaRPr lang="en-US"/>
        </a:p>
      </dgm:t>
    </dgm:pt>
    <dgm:pt modelId="{905753F3-B645-4CA7-ABF6-B317ABDB6DA7}" type="pres">
      <dgm:prSet presAssocID="{A12EFBBC-4DED-4039-9B37-B3238E519F82}" presName="Name0" presStyleCnt="0">
        <dgm:presLayoutVars>
          <dgm:dir/>
          <dgm:animLvl val="lvl"/>
          <dgm:resizeHandles val="exact"/>
        </dgm:presLayoutVars>
      </dgm:prSet>
      <dgm:spPr/>
    </dgm:pt>
    <dgm:pt modelId="{141F698F-E462-4497-A485-30AC24F5BD3F}" type="pres">
      <dgm:prSet presAssocID="{37C47A65-DAE3-4DA9-9E46-F82FB7CAE788}" presName="linNode" presStyleCnt="0"/>
      <dgm:spPr/>
    </dgm:pt>
    <dgm:pt modelId="{9847CC11-F4F3-4DCC-98B1-8A5D02DC542B}" type="pres">
      <dgm:prSet presAssocID="{37C47A65-DAE3-4DA9-9E46-F82FB7CAE7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D71516A-65BA-4C0E-B393-76894C5B3C16}" type="pres">
      <dgm:prSet presAssocID="{37C47A65-DAE3-4DA9-9E46-F82FB7CAE788}" presName="descendantText" presStyleLbl="alignAccFollowNode1" presStyleIdx="0" presStyleCnt="2">
        <dgm:presLayoutVars>
          <dgm:bulletEnabled val="1"/>
        </dgm:presLayoutVars>
      </dgm:prSet>
      <dgm:spPr/>
    </dgm:pt>
    <dgm:pt modelId="{4D35D52B-D4CD-403A-9AAA-43F0BFBCBC1E}" type="pres">
      <dgm:prSet presAssocID="{DEB3DECC-4A67-472B-85FF-70DF1464D2B3}" presName="sp" presStyleCnt="0"/>
      <dgm:spPr/>
    </dgm:pt>
    <dgm:pt modelId="{95383A5D-AE99-4EE1-823C-8724A26AE39C}" type="pres">
      <dgm:prSet presAssocID="{A058BB8F-3877-41FE-97B2-B3B6D22E6CBE}" presName="linNode" presStyleCnt="0"/>
      <dgm:spPr/>
    </dgm:pt>
    <dgm:pt modelId="{E90E853B-733D-4F48-9BE4-9AA9DC580916}" type="pres">
      <dgm:prSet presAssocID="{A058BB8F-3877-41FE-97B2-B3B6D22E6CB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C19B014-788C-4DF6-A0B7-53D1EDAD5D6D}" type="pres">
      <dgm:prSet presAssocID="{A058BB8F-3877-41FE-97B2-B3B6D22E6CB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E593540-1786-49DB-864A-B2B5EBAD823A}" type="presOf" srcId="{C88EB068-A46B-46AE-8BD6-10CC5BF95C2C}" destId="{CC19B014-788C-4DF6-A0B7-53D1EDAD5D6D}" srcOrd="0" destOrd="1" presId="urn:microsoft.com/office/officeart/2005/8/layout/vList5"/>
    <dgm:cxn modelId="{B0F4CA4A-957E-447D-A3CB-1C31FEC23A00}" type="presOf" srcId="{37C47A65-DAE3-4DA9-9E46-F82FB7CAE788}" destId="{9847CC11-F4F3-4DCC-98B1-8A5D02DC542B}" srcOrd="0" destOrd="0" presId="urn:microsoft.com/office/officeart/2005/8/layout/vList5"/>
    <dgm:cxn modelId="{BE1D386B-F149-4A50-AF17-4AD05B90778D}" srcId="{A058BB8F-3877-41FE-97B2-B3B6D22E6CBE}" destId="{806671B0-B79B-4215-BD29-378EED895483}" srcOrd="0" destOrd="0" parTransId="{0FF2F7F7-9D7B-4C7F-9008-2D976392B855}" sibTransId="{FD27C613-B122-429C-B02F-423CD898091E}"/>
    <dgm:cxn modelId="{2E361A50-EFD8-46D3-90C9-14A5679191B6}" type="presOf" srcId="{AF29BA45-D0E5-42C2-A40D-BE81DE39A235}" destId="{CC19B014-788C-4DF6-A0B7-53D1EDAD5D6D}" srcOrd="0" destOrd="2" presId="urn:microsoft.com/office/officeart/2005/8/layout/vList5"/>
    <dgm:cxn modelId="{4EB35473-5095-4665-9175-0AA6ACB95116}" type="presOf" srcId="{A12EFBBC-4DED-4039-9B37-B3238E519F82}" destId="{905753F3-B645-4CA7-ABF6-B317ABDB6DA7}" srcOrd="0" destOrd="0" presId="urn:microsoft.com/office/officeart/2005/8/layout/vList5"/>
    <dgm:cxn modelId="{9E0F5054-BD48-4ABE-80B9-91E3F574C972}" type="presOf" srcId="{A058BB8F-3877-41FE-97B2-B3B6D22E6CBE}" destId="{E90E853B-733D-4F48-9BE4-9AA9DC580916}" srcOrd="0" destOrd="0" presId="urn:microsoft.com/office/officeart/2005/8/layout/vList5"/>
    <dgm:cxn modelId="{200F4CAB-2B2A-4009-AC41-B85C858A35E3}" srcId="{37C47A65-DAE3-4DA9-9E46-F82FB7CAE788}" destId="{6CB9F7D3-D46C-438F-A21A-CAC629ABAE69}" srcOrd="1" destOrd="0" parTransId="{9E578DF7-AB8E-4F2E-A474-7DBC5AD2B40F}" sibTransId="{1B027E24-FBB2-445D-918F-40CF3D765C4C}"/>
    <dgm:cxn modelId="{96998BAE-B6AD-48E7-99F5-CD0CA80618E7}" type="presOf" srcId="{3AE34F1E-17F7-4FEB-84FF-87CF7350E3CD}" destId="{AD71516A-65BA-4C0E-B393-76894C5B3C16}" srcOrd="0" destOrd="0" presId="urn:microsoft.com/office/officeart/2005/8/layout/vList5"/>
    <dgm:cxn modelId="{EE59CBBE-D66D-4D91-ADF0-2192FC3808DB}" type="presOf" srcId="{2AE1451E-FF67-4510-B008-A1DFFA6DE3A0}" destId="{AD71516A-65BA-4C0E-B393-76894C5B3C16}" srcOrd="0" destOrd="2" presId="urn:microsoft.com/office/officeart/2005/8/layout/vList5"/>
    <dgm:cxn modelId="{4CE028C8-0DE0-41EF-9846-0140054AE217}" srcId="{37C47A65-DAE3-4DA9-9E46-F82FB7CAE788}" destId="{3AE34F1E-17F7-4FEB-84FF-87CF7350E3CD}" srcOrd="0" destOrd="0" parTransId="{4C95DBDC-2F8E-4624-9DAD-656670702D98}" sibTransId="{1D1FFF31-364C-4C6F-AD3A-D71FE0224A65}"/>
    <dgm:cxn modelId="{ED5ABFC9-A1B2-4151-9863-30726FD32463}" srcId="{37C47A65-DAE3-4DA9-9E46-F82FB7CAE788}" destId="{2AE1451E-FF67-4510-B008-A1DFFA6DE3A0}" srcOrd="2" destOrd="0" parTransId="{CAD96941-FA5C-4F6B-9C85-E0CC9D8E8466}" sibTransId="{26418D56-F873-4EFC-A92E-04A43240606F}"/>
    <dgm:cxn modelId="{2FA56CCD-3B97-470A-A533-D1AFE36AF2C9}" srcId="{A12EFBBC-4DED-4039-9B37-B3238E519F82}" destId="{A058BB8F-3877-41FE-97B2-B3B6D22E6CBE}" srcOrd="1" destOrd="0" parTransId="{DF57F6E3-D834-4D43-8CF0-EF6DBAFE344D}" sibTransId="{FE2CA145-5106-48BF-A232-EB539F254C2D}"/>
    <dgm:cxn modelId="{A7724DD1-9547-473F-8A2D-49BA35575BB4}" srcId="{A058BB8F-3877-41FE-97B2-B3B6D22E6CBE}" destId="{AF29BA45-D0E5-42C2-A40D-BE81DE39A235}" srcOrd="2" destOrd="0" parTransId="{FB39DAA3-4851-4576-8A17-CB59C400D90B}" sibTransId="{9C7D1C87-2CE3-4817-9E4C-3159A284657A}"/>
    <dgm:cxn modelId="{B4EC5BD5-DE5B-4D34-9652-5953487C6197}" srcId="{A12EFBBC-4DED-4039-9B37-B3238E519F82}" destId="{37C47A65-DAE3-4DA9-9E46-F82FB7CAE788}" srcOrd="0" destOrd="0" parTransId="{ED120FEB-7E9B-42E5-A749-2346B57884A7}" sibTransId="{DEB3DECC-4A67-472B-85FF-70DF1464D2B3}"/>
    <dgm:cxn modelId="{7EB50BDC-37D8-48DD-B049-6A0B95D65D34}" srcId="{A058BB8F-3877-41FE-97B2-B3B6D22E6CBE}" destId="{C88EB068-A46B-46AE-8BD6-10CC5BF95C2C}" srcOrd="1" destOrd="0" parTransId="{B0C8177D-1306-4713-BA5E-812BC17F7DEA}" sibTransId="{B84CF614-2C0C-48AE-9F12-22BE45D93CE1}"/>
    <dgm:cxn modelId="{4D5A50E2-36DC-4FFE-826F-99657C98FB9D}" type="presOf" srcId="{806671B0-B79B-4215-BD29-378EED895483}" destId="{CC19B014-788C-4DF6-A0B7-53D1EDAD5D6D}" srcOrd="0" destOrd="0" presId="urn:microsoft.com/office/officeart/2005/8/layout/vList5"/>
    <dgm:cxn modelId="{43AB97F4-3DE3-4FF2-AFC0-CC0AACA51BE0}" type="presOf" srcId="{6CB9F7D3-D46C-438F-A21A-CAC629ABAE69}" destId="{AD71516A-65BA-4C0E-B393-76894C5B3C16}" srcOrd="0" destOrd="1" presId="urn:microsoft.com/office/officeart/2005/8/layout/vList5"/>
    <dgm:cxn modelId="{0EF03B07-0D8F-4A6F-9AD2-6787D69F6796}" type="presParOf" srcId="{905753F3-B645-4CA7-ABF6-B317ABDB6DA7}" destId="{141F698F-E462-4497-A485-30AC24F5BD3F}" srcOrd="0" destOrd="0" presId="urn:microsoft.com/office/officeart/2005/8/layout/vList5"/>
    <dgm:cxn modelId="{C04424EC-31CC-4FCE-A6D5-455627CBCF1A}" type="presParOf" srcId="{141F698F-E462-4497-A485-30AC24F5BD3F}" destId="{9847CC11-F4F3-4DCC-98B1-8A5D02DC542B}" srcOrd="0" destOrd="0" presId="urn:microsoft.com/office/officeart/2005/8/layout/vList5"/>
    <dgm:cxn modelId="{660819D8-C2E4-4A33-B553-0FED419E1E4F}" type="presParOf" srcId="{141F698F-E462-4497-A485-30AC24F5BD3F}" destId="{AD71516A-65BA-4C0E-B393-76894C5B3C16}" srcOrd="1" destOrd="0" presId="urn:microsoft.com/office/officeart/2005/8/layout/vList5"/>
    <dgm:cxn modelId="{64A851F9-AF46-4C62-93B2-A9C6A15F38FA}" type="presParOf" srcId="{905753F3-B645-4CA7-ABF6-B317ABDB6DA7}" destId="{4D35D52B-D4CD-403A-9AAA-43F0BFBCBC1E}" srcOrd="1" destOrd="0" presId="urn:microsoft.com/office/officeart/2005/8/layout/vList5"/>
    <dgm:cxn modelId="{5F5DB100-BD24-4F43-B903-50CEFA4DDC1C}" type="presParOf" srcId="{905753F3-B645-4CA7-ABF6-B317ABDB6DA7}" destId="{95383A5D-AE99-4EE1-823C-8724A26AE39C}" srcOrd="2" destOrd="0" presId="urn:microsoft.com/office/officeart/2005/8/layout/vList5"/>
    <dgm:cxn modelId="{E4276A1D-3FC8-42F5-A796-042C375B7300}" type="presParOf" srcId="{95383A5D-AE99-4EE1-823C-8724A26AE39C}" destId="{E90E853B-733D-4F48-9BE4-9AA9DC580916}" srcOrd="0" destOrd="0" presId="urn:microsoft.com/office/officeart/2005/8/layout/vList5"/>
    <dgm:cxn modelId="{B5E4D9FD-9BBE-4889-ADFF-2FB677A51F3A}" type="presParOf" srcId="{95383A5D-AE99-4EE1-823C-8724A26AE39C}" destId="{CC19B014-788C-4DF6-A0B7-53D1EDAD5D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098B77-2BC2-40DF-A383-6E67BB3FE22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5BB422-1EAD-4336-8714-AD85322754D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Absenteeism Records - July/07 to July/2010</a:t>
          </a:r>
        </a:p>
      </dgm:t>
    </dgm:pt>
    <dgm:pt modelId="{C172A3BF-376E-47FF-9DE9-6CD5EBDF6717}" type="parTrans" cxnId="{68646642-116E-4093-8770-D52CDDBCD40C}">
      <dgm:prSet/>
      <dgm:spPr/>
      <dgm:t>
        <a:bodyPr/>
        <a:lstStyle/>
        <a:p>
          <a:endParaRPr lang="en-US"/>
        </a:p>
      </dgm:t>
    </dgm:pt>
    <dgm:pt modelId="{4AE8312A-3D53-4372-9619-1B406CCF3F75}" type="sibTrans" cxnId="{68646642-116E-4093-8770-D52CDDBCD40C}">
      <dgm:prSet/>
      <dgm:spPr/>
      <dgm:t>
        <a:bodyPr/>
        <a:lstStyle/>
        <a:p>
          <a:endParaRPr lang="en-US"/>
        </a:p>
      </dgm:t>
    </dgm:pt>
    <dgm:pt modelId="{F4F4C1CE-F5F3-49C4-AA7F-C6676148973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Absences certified with the International Classification of Diseases - 21 categories</a:t>
          </a:r>
        </a:p>
      </dgm:t>
    </dgm:pt>
    <dgm:pt modelId="{850A19AF-F8EE-466F-8A21-A5DBF4DBF783}" type="parTrans" cxnId="{EF1169A5-6E41-428E-BD44-6996DE8BB5CF}">
      <dgm:prSet/>
      <dgm:spPr/>
      <dgm:t>
        <a:bodyPr/>
        <a:lstStyle/>
        <a:p>
          <a:endParaRPr lang="en-US"/>
        </a:p>
      </dgm:t>
    </dgm:pt>
    <dgm:pt modelId="{1DB46B44-EE8C-4BF4-BF2F-3E355AA604C5}" type="sibTrans" cxnId="{EF1169A5-6E41-428E-BD44-6996DE8BB5CF}">
      <dgm:prSet/>
      <dgm:spPr/>
      <dgm:t>
        <a:bodyPr/>
        <a:lstStyle/>
        <a:p>
          <a:endParaRPr lang="en-US"/>
        </a:p>
      </dgm:t>
    </dgm:pt>
    <dgm:pt modelId="{5C0E7AD5-4ED4-46E6-9071-F0C0912B7D5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Various other parameters:</a:t>
          </a:r>
        </a:p>
      </dgm:t>
    </dgm:pt>
    <dgm:pt modelId="{0FBD4DFF-A0A5-4BC8-A789-ADC30E95DE74}" type="parTrans" cxnId="{899F81E2-EA2D-45D4-9176-69782FA07E65}">
      <dgm:prSet/>
      <dgm:spPr/>
      <dgm:t>
        <a:bodyPr/>
        <a:lstStyle/>
        <a:p>
          <a:endParaRPr lang="en-US"/>
        </a:p>
      </dgm:t>
    </dgm:pt>
    <dgm:pt modelId="{5FD98FCD-F589-4FAE-92A5-1B83FBB7AF82}" type="sibTrans" cxnId="{899F81E2-EA2D-45D4-9176-69782FA07E65}">
      <dgm:prSet/>
      <dgm:spPr/>
      <dgm:t>
        <a:bodyPr/>
        <a:lstStyle/>
        <a:p>
          <a:endParaRPr lang="en-US"/>
        </a:p>
      </dgm:t>
    </dgm:pt>
    <dgm:pt modelId="{D40475FC-CAD7-4EDC-A96F-87A56070E58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Individual identification (ID), </a:t>
          </a:r>
          <a:endParaRPr lang="en-US" sz="1400"/>
        </a:p>
      </dgm:t>
    </dgm:pt>
    <dgm:pt modelId="{7039BC1A-EABC-4EB0-9B34-1E7D6A289E1B}" type="parTrans" cxnId="{0E1F6795-6FF5-4BBA-B208-817CBFECBB91}">
      <dgm:prSet/>
      <dgm:spPr/>
      <dgm:t>
        <a:bodyPr/>
        <a:lstStyle/>
        <a:p>
          <a:endParaRPr lang="en-US"/>
        </a:p>
      </dgm:t>
    </dgm:pt>
    <dgm:pt modelId="{AB2D9D72-04C2-43F1-A9C2-0DFE44ED411C}" type="sibTrans" cxnId="{0E1F6795-6FF5-4BBA-B208-817CBFECBB91}">
      <dgm:prSet/>
      <dgm:spPr/>
      <dgm:t>
        <a:bodyPr/>
        <a:lstStyle/>
        <a:p>
          <a:endParaRPr lang="en-US"/>
        </a:p>
      </dgm:t>
    </dgm:pt>
    <dgm:pt modelId="{F5E45810-83C4-45B2-A1CF-4DE1EF4FB9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Month of absence, Day of the week, Seasons,</a:t>
          </a:r>
          <a:endParaRPr lang="en-US" sz="1400"/>
        </a:p>
      </dgm:t>
    </dgm:pt>
    <dgm:pt modelId="{B4423710-299E-4DF3-9CE1-E0B954E0D61A}" type="parTrans" cxnId="{796CC44C-1D26-409C-8523-93AE504EDE50}">
      <dgm:prSet/>
      <dgm:spPr/>
      <dgm:t>
        <a:bodyPr/>
        <a:lstStyle/>
        <a:p>
          <a:endParaRPr lang="en-US"/>
        </a:p>
      </dgm:t>
    </dgm:pt>
    <dgm:pt modelId="{1E385D84-CEDF-4E4F-A71B-1579BFFDEC29}" type="sibTrans" cxnId="{796CC44C-1D26-409C-8523-93AE504EDE50}">
      <dgm:prSet/>
      <dgm:spPr/>
      <dgm:t>
        <a:bodyPr/>
        <a:lstStyle/>
        <a:p>
          <a:endParaRPr lang="en-US"/>
        </a:p>
      </dgm:t>
    </dgm:pt>
    <dgm:pt modelId="{BDB6E7BA-5364-417D-ACD1-6FB2DF7ED3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Transportation expense, Distance from Residence to Work, Service time</a:t>
          </a:r>
          <a:endParaRPr lang="en-US" sz="1400"/>
        </a:p>
      </dgm:t>
    </dgm:pt>
    <dgm:pt modelId="{BFD3C8B9-4C01-4DC0-9AC4-E665C467527C}" type="parTrans" cxnId="{1C134AA3-4702-426B-B917-758DB036CB2A}">
      <dgm:prSet/>
      <dgm:spPr/>
      <dgm:t>
        <a:bodyPr/>
        <a:lstStyle/>
        <a:p>
          <a:endParaRPr lang="en-US"/>
        </a:p>
      </dgm:t>
    </dgm:pt>
    <dgm:pt modelId="{166EEE7B-A74D-4819-9CA1-DCB35AFFA241}" type="sibTrans" cxnId="{1C134AA3-4702-426B-B917-758DB036CB2A}">
      <dgm:prSet/>
      <dgm:spPr/>
      <dgm:t>
        <a:bodyPr/>
        <a:lstStyle/>
        <a:p>
          <a:endParaRPr lang="en-US"/>
        </a:p>
      </dgm:t>
    </dgm:pt>
    <dgm:pt modelId="{194964D8-F337-4325-97CE-EDF1FD5B33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Age, Work load Average/day, Hit target, Disciplinary failure</a:t>
          </a:r>
          <a:endParaRPr lang="en-US" sz="1400"/>
        </a:p>
      </dgm:t>
    </dgm:pt>
    <dgm:pt modelId="{41E86757-383A-40DB-AA2B-F2CBBF67EE33}" type="parTrans" cxnId="{6A9475BB-1086-4603-B197-530CCCFFF61C}">
      <dgm:prSet/>
      <dgm:spPr/>
      <dgm:t>
        <a:bodyPr/>
        <a:lstStyle/>
        <a:p>
          <a:endParaRPr lang="en-US"/>
        </a:p>
      </dgm:t>
    </dgm:pt>
    <dgm:pt modelId="{A8A26FA4-FD3B-488E-ABE5-3034560B55C9}" type="sibTrans" cxnId="{6A9475BB-1086-4603-B197-530CCCFFF61C}">
      <dgm:prSet/>
      <dgm:spPr/>
      <dgm:t>
        <a:bodyPr/>
        <a:lstStyle/>
        <a:p>
          <a:endParaRPr lang="en-US"/>
        </a:p>
      </dgm:t>
    </dgm:pt>
    <dgm:pt modelId="{8241CAE3-6B12-4DC5-B49D-139EE7DFD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- </a:t>
          </a:r>
          <a:r>
            <a:rPr lang="en-US" sz="1400" i="1">
              <a:highlight>
                <a:srgbClr val="FFFF00"/>
              </a:highlight>
            </a:rPr>
            <a:t>Absenteeism time in hours (target) – Classified into 7 Groups</a:t>
          </a:r>
          <a:endParaRPr lang="en-US" sz="1400">
            <a:highlight>
              <a:srgbClr val="FFFF00"/>
            </a:highlight>
          </a:endParaRPr>
        </a:p>
      </dgm:t>
    </dgm:pt>
    <dgm:pt modelId="{B6B0F02D-5A18-4EEA-83D6-DF9458EE503A}" type="parTrans" cxnId="{CC986E4A-FB8C-48F6-81AE-355D3E3D57B4}">
      <dgm:prSet/>
      <dgm:spPr/>
      <dgm:t>
        <a:bodyPr/>
        <a:lstStyle/>
        <a:p>
          <a:endParaRPr lang="en-US"/>
        </a:p>
      </dgm:t>
    </dgm:pt>
    <dgm:pt modelId="{CDF04C7B-23B1-423E-B5C4-69A6BCB8942E}" type="sibTrans" cxnId="{CC986E4A-FB8C-48F6-81AE-355D3E3D57B4}">
      <dgm:prSet/>
      <dgm:spPr/>
      <dgm:t>
        <a:bodyPr/>
        <a:lstStyle/>
        <a:p>
          <a:endParaRPr lang="en-US"/>
        </a:p>
      </dgm:t>
    </dgm:pt>
    <dgm:pt modelId="{BCDEBF82-AC9E-4AE3-B5CA-107250AA18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Education, Son, Social drinker, Social smoker, Pet,</a:t>
          </a:r>
          <a:endParaRPr lang="en-US" sz="1400"/>
        </a:p>
      </dgm:t>
    </dgm:pt>
    <dgm:pt modelId="{7C2150FB-B605-47DD-90CD-651697E091A4}" type="parTrans" cxnId="{23C73ADD-57A2-4916-9D5A-93A0CE7A375C}">
      <dgm:prSet/>
      <dgm:spPr/>
      <dgm:t>
        <a:bodyPr/>
        <a:lstStyle/>
        <a:p>
          <a:endParaRPr lang="en-US"/>
        </a:p>
      </dgm:t>
    </dgm:pt>
    <dgm:pt modelId="{87696C7F-7AF7-4526-A282-7B65B079F5B0}" type="sibTrans" cxnId="{23C73ADD-57A2-4916-9D5A-93A0CE7A375C}">
      <dgm:prSet/>
      <dgm:spPr/>
      <dgm:t>
        <a:bodyPr/>
        <a:lstStyle/>
        <a:p>
          <a:endParaRPr lang="en-US"/>
        </a:p>
      </dgm:t>
    </dgm:pt>
    <dgm:pt modelId="{5B5AB75B-4031-441D-8D1A-426764F72C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/>
            <a:t>Weight, Height, Body mass index</a:t>
          </a:r>
          <a:endParaRPr lang="en-US" sz="1400"/>
        </a:p>
      </dgm:t>
    </dgm:pt>
    <dgm:pt modelId="{A467ACE5-F0FF-4E0F-B97D-BD8A7098AB34}" type="parTrans" cxnId="{B901492D-43B4-42A4-A965-9E3795000E32}">
      <dgm:prSet/>
      <dgm:spPr/>
      <dgm:t>
        <a:bodyPr/>
        <a:lstStyle/>
        <a:p>
          <a:endParaRPr lang="en-US"/>
        </a:p>
      </dgm:t>
    </dgm:pt>
    <dgm:pt modelId="{FE21C3CD-172A-498C-9A42-83BADDFA1F60}" type="sibTrans" cxnId="{B901492D-43B4-42A4-A965-9E3795000E32}">
      <dgm:prSet/>
      <dgm:spPr/>
      <dgm:t>
        <a:bodyPr/>
        <a:lstStyle/>
        <a:p>
          <a:endParaRPr lang="en-US"/>
        </a:p>
      </dgm:t>
    </dgm:pt>
    <dgm:pt modelId="{A0BFD064-DDC5-4381-BEEA-63B39724D685}" type="pres">
      <dgm:prSet presAssocID="{3C098B77-2BC2-40DF-A383-6E67BB3FE226}" presName="root" presStyleCnt="0">
        <dgm:presLayoutVars>
          <dgm:dir/>
          <dgm:resizeHandles val="exact"/>
        </dgm:presLayoutVars>
      </dgm:prSet>
      <dgm:spPr/>
    </dgm:pt>
    <dgm:pt modelId="{CF886C91-612E-45E6-A033-ABDF8FF3ECB4}" type="pres">
      <dgm:prSet presAssocID="{2B5BB422-1EAD-4336-8714-AD85322754D0}" presName="compNode" presStyleCnt="0"/>
      <dgm:spPr/>
    </dgm:pt>
    <dgm:pt modelId="{FADE69B2-12AA-4593-8EDC-DEDF7105648F}" type="pres">
      <dgm:prSet presAssocID="{2B5BB422-1EAD-4336-8714-AD8532275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54F9734-606C-4DBA-A3C0-1C9D39079601}" type="pres">
      <dgm:prSet presAssocID="{2B5BB422-1EAD-4336-8714-AD85322754D0}" presName="iconSpace" presStyleCnt="0"/>
      <dgm:spPr/>
    </dgm:pt>
    <dgm:pt modelId="{CEDD038B-59AD-46B7-8C8C-CCF2B52E3FE6}" type="pres">
      <dgm:prSet presAssocID="{2B5BB422-1EAD-4336-8714-AD85322754D0}" presName="parTx" presStyleLbl="revTx" presStyleIdx="0" presStyleCnt="6">
        <dgm:presLayoutVars>
          <dgm:chMax val="0"/>
          <dgm:chPref val="0"/>
        </dgm:presLayoutVars>
      </dgm:prSet>
      <dgm:spPr/>
    </dgm:pt>
    <dgm:pt modelId="{725DC9F4-1EE1-4616-8B38-5E7D42BDED79}" type="pres">
      <dgm:prSet presAssocID="{2B5BB422-1EAD-4336-8714-AD85322754D0}" presName="txSpace" presStyleCnt="0"/>
      <dgm:spPr/>
    </dgm:pt>
    <dgm:pt modelId="{DB374906-EE4B-4B36-88D0-25058D6FE68A}" type="pres">
      <dgm:prSet presAssocID="{2B5BB422-1EAD-4336-8714-AD85322754D0}" presName="desTx" presStyleLbl="revTx" presStyleIdx="1" presStyleCnt="6">
        <dgm:presLayoutVars/>
      </dgm:prSet>
      <dgm:spPr/>
    </dgm:pt>
    <dgm:pt modelId="{C9189462-49DF-49BB-8EB8-353C2FFA68A9}" type="pres">
      <dgm:prSet presAssocID="{4AE8312A-3D53-4372-9619-1B406CCF3F75}" presName="sibTrans" presStyleCnt="0"/>
      <dgm:spPr/>
    </dgm:pt>
    <dgm:pt modelId="{605F30E5-3FA9-4A0D-B589-C482D274F476}" type="pres">
      <dgm:prSet presAssocID="{F4F4C1CE-F5F3-49C4-AA7F-C66761489730}" presName="compNode" presStyleCnt="0"/>
      <dgm:spPr/>
    </dgm:pt>
    <dgm:pt modelId="{2B6EF87F-ABFC-48C9-93F6-B0658F5D6C2B}" type="pres">
      <dgm:prSet presAssocID="{F4F4C1CE-F5F3-49C4-AA7F-C667614897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3DC71A5-CB1F-4DB8-91DD-46FE9F64C59D}" type="pres">
      <dgm:prSet presAssocID="{F4F4C1CE-F5F3-49C4-AA7F-C66761489730}" presName="iconSpace" presStyleCnt="0"/>
      <dgm:spPr/>
    </dgm:pt>
    <dgm:pt modelId="{3D153439-31CC-4304-BA9B-3F23D04A3F19}" type="pres">
      <dgm:prSet presAssocID="{F4F4C1CE-F5F3-49C4-AA7F-C66761489730}" presName="parTx" presStyleLbl="revTx" presStyleIdx="2" presStyleCnt="6">
        <dgm:presLayoutVars>
          <dgm:chMax val="0"/>
          <dgm:chPref val="0"/>
        </dgm:presLayoutVars>
      </dgm:prSet>
      <dgm:spPr/>
    </dgm:pt>
    <dgm:pt modelId="{015492FE-683C-4B24-B378-BAFD78E28B1C}" type="pres">
      <dgm:prSet presAssocID="{F4F4C1CE-F5F3-49C4-AA7F-C66761489730}" presName="txSpace" presStyleCnt="0"/>
      <dgm:spPr/>
    </dgm:pt>
    <dgm:pt modelId="{68793A48-DDA1-44A7-A396-3901CA54800D}" type="pres">
      <dgm:prSet presAssocID="{F4F4C1CE-F5F3-49C4-AA7F-C66761489730}" presName="desTx" presStyleLbl="revTx" presStyleIdx="3" presStyleCnt="6">
        <dgm:presLayoutVars/>
      </dgm:prSet>
      <dgm:spPr/>
    </dgm:pt>
    <dgm:pt modelId="{C121DBF9-A1A7-479D-9069-13C2522294BD}" type="pres">
      <dgm:prSet presAssocID="{1DB46B44-EE8C-4BF4-BF2F-3E355AA604C5}" presName="sibTrans" presStyleCnt="0"/>
      <dgm:spPr/>
    </dgm:pt>
    <dgm:pt modelId="{3A32CA20-4BCB-4ED6-80A1-5FBB4DD63474}" type="pres">
      <dgm:prSet presAssocID="{5C0E7AD5-4ED4-46E6-9071-F0C0912B7D5E}" presName="compNode" presStyleCnt="0"/>
      <dgm:spPr/>
    </dgm:pt>
    <dgm:pt modelId="{A7AE8FC4-218E-404F-A53A-839A58DF9882}" type="pres">
      <dgm:prSet presAssocID="{5C0E7AD5-4ED4-46E6-9071-F0C0912B7D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CF365E1-EFB5-4725-878B-8CDBB3FFCCE4}" type="pres">
      <dgm:prSet presAssocID="{5C0E7AD5-4ED4-46E6-9071-F0C0912B7D5E}" presName="iconSpace" presStyleCnt="0"/>
      <dgm:spPr/>
    </dgm:pt>
    <dgm:pt modelId="{22BB7827-A5D1-4E04-99D8-392DC15B534A}" type="pres">
      <dgm:prSet presAssocID="{5C0E7AD5-4ED4-46E6-9071-F0C0912B7D5E}" presName="parTx" presStyleLbl="revTx" presStyleIdx="4" presStyleCnt="6">
        <dgm:presLayoutVars>
          <dgm:chMax val="0"/>
          <dgm:chPref val="0"/>
        </dgm:presLayoutVars>
      </dgm:prSet>
      <dgm:spPr/>
    </dgm:pt>
    <dgm:pt modelId="{266DB5BA-0C18-421B-9438-D7F9844E9A1F}" type="pres">
      <dgm:prSet presAssocID="{5C0E7AD5-4ED4-46E6-9071-F0C0912B7D5E}" presName="txSpace" presStyleCnt="0"/>
      <dgm:spPr/>
    </dgm:pt>
    <dgm:pt modelId="{E93FD38C-8DC6-4741-989F-E4738C01A893}" type="pres">
      <dgm:prSet presAssocID="{5C0E7AD5-4ED4-46E6-9071-F0C0912B7D5E}" presName="desTx" presStyleLbl="revTx" presStyleIdx="5" presStyleCnt="6">
        <dgm:presLayoutVars/>
      </dgm:prSet>
      <dgm:spPr/>
    </dgm:pt>
  </dgm:ptLst>
  <dgm:cxnLst>
    <dgm:cxn modelId="{85CBAF08-97F4-4172-A262-B3EF838ED90B}" type="presOf" srcId="{F5E45810-83C4-45B2-A1CF-4DE1EF4FB92F}" destId="{E93FD38C-8DC6-4741-989F-E4738C01A893}" srcOrd="0" destOrd="1" presId="urn:microsoft.com/office/officeart/2018/5/layout/CenteredIconLabelDescriptionList"/>
    <dgm:cxn modelId="{CAA89513-2A63-42BA-86F5-BE061242BF9C}" type="presOf" srcId="{2B5BB422-1EAD-4336-8714-AD85322754D0}" destId="{CEDD038B-59AD-46B7-8C8C-CCF2B52E3FE6}" srcOrd="0" destOrd="0" presId="urn:microsoft.com/office/officeart/2018/5/layout/CenteredIconLabelDescriptionList"/>
    <dgm:cxn modelId="{BBA60029-CA3C-447A-89B3-7DBF22DE2971}" type="presOf" srcId="{194964D8-F337-4325-97CE-EDF1FD5B33E3}" destId="{E93FD38C-8DC6-4741-989F-E4738C01A893}" srcOrd="0" destOrd="3" presId="urn:microsoft.com/office/officeart/2018/5/layout/CenteredIconLabelDescriptionList"/>
    <dgm:cxn modelId="{B901492D-43B4-42A4-A965-9E3795000E32}" srcId="{5C0E7AD5-4ED4-46E6-9071-F0C0912B7D5E}" destId="{5B5AB75B-4031-441D-8D1A-426764F72CBA}" srcOrd="5" destOrd="0" parTransId="{A467ACE5-F0FF-4E0F-B97D-BD8A7098AB34}" sibTransId="{FE21C3CD-172A-498C-9A42-83BADDFA1F60}"/>
    <dgm:cxn modelId="{EC5A1D35-B215-4BCC-A3DB-0E335B2B22BC}" type="presOf" srcId="{5B5AB75B-4031-441D-8D1A-426764F72CBA}" destId="{E93FD38C-8DC6-4741-989F-E4738C01A893}" srcOrd="0" destOrd="5" presId="urn:microsoft.com/office/officeart/2018/5/layout/CenteredIconLabelDescriptionList"/>
    <dgm:cxn modelId="{57BF7960-DCF8-4946-95E7-E80773C6A7C2}" type="presOf" srcId="{D40475FC-CAD7-4EDC-A96F-87A56070E580}" destId="{E93FD38C-8DC6-4741-989F-E4738C01A893}" srcOrd="0" destOrd="0" presId="urn:microsoft.com/office/officeart/2018/5/layout/CenteredIconLabelDescriptionList"/>
    <dgm:cxn modelId="{68646642-116E-4093-8770-D52CDDBCD40C}" srcId="{3C098B77-2BC2-40DF-A383-6E67BB3FE226}" destId="{2B5BB422-1EAD-4336-8714-AD85322754D0}" srcOrd="0" destOrd="0" parTransId="{C172A3BF-376E-47FF-9DE9-6CD5EBDF6717}" sibTransId="{4AE8312A-3D53-4372-9619-1B406CCF3F75}"/>
    <dgm:cxn modelId="{CC986E4A-FB8C-48F6-81AE-355D3E3D57B4}" srcId="{5C0E7AD5-4ED4-46E6-9071-F0C0912B7D5E}" destId="{8241CAE3-6B12-4DC5-B49D-139EE7DFD9F8}" srcOrd="6" destOrd="0" parTransId="{B6B0F02D-5A18-4EEA-83D6-DF9458EE503A}" sibTransId="{CDF04C7B-23B1-423E-B5C4-69A6BCB8942E}"/>
    <dgm:cxn modelId="{796CC44C-1D26-409C-8523-93AE504EDE50}" srcId="{5C0E7AD5-4ED4-46E6-9071-F0C0912B7D5E}" destId="{F5E45810-83C4-45B2-A1CF-4DE1EF4FB92F}" srcOrd="1" destOrd="0" parTransId="{B4423710-299E-4DF3-9CE1-E0B954E0D61A}" sibTransId="{1E385D84-CEDF-4E4F-A71B-1579BFFDEC29}"/>
    <dgm:cxn modelId="{122F4358-0118-4DAD-B404-F7EA723E1E8C}" type="presOf" srcId="{BDB6E7BA-5364-417D-ACD1-6FB2DF7ED341}" destId="{E93FD38C-8DC6-4741-989F-E4738C01A893}" srcOrd="0" destOrd="2" presId="urn:microsoft.com/office/officeart/2018/5/layout/CenteredIconLabelDescriptionList"/>
    <dgm:cxn modelId="{CC96CE58-5B55-4E3D-BF23-32702AA60B84}" type="presOf" srcId="{8241CAE3-6B12-4DC5-B49D-139EE7DFD9F8}" destId="{E93FD38C-8DC6-4741-989F-E4738C01A893}" srcOrd="0" destOrd="6" presId="urn:microsoft.com/office/officeart/2018/5/layout/CenteredIconLabelDescriptionList"/>
    <dgm:cxn modelId="{43883A8F-06AB-42EB-A065-6AB33F3A6FDF}" type="presOf" srcId="{BCDEBF82-AC9E-4AE3-B5CA-107250AA1885}" destId="{E93FD38C-8DC6-4741-989F-E4738C01A893}" srcOrd="0" destOrd="4" presId="urn:microsoft.com/office/officeart/2018/5/layout/CenteredIconLabelDescriptionList"/>
    <dgm:cxn modelId="{0E1F6795-6FF5-4BBA-B208-817CBFECBB91}" srcId="{5C0E7AD5-4ED4-46E6-9071-F0C0912B7D5E}" destId="{D40475FC-CAD7-4EDC-A96F-87A56070E580}" srcOrd="0" destOrd="0" parTransId="{7039BC1A-EABC-4EB0-9B34-1E7D6A289E1B}" sibTransId="{AB2D9D72-04C2-43F1-A9C2-0DFE44ED411C}"/>
    <dgm:cxn modelId="{1C134AA3-4702-426B-B917-758DB036CB2A}" srcId="{5C0E7AD5-4ED4-46E6-9071-F0C0912B7D5E}" destId="{BDB6E7BA-5364-417D-ACD1-6FB2DF7ED341}" srcOrd="2" destOrd="0" parTransId="{BFD3C8B9-4C01-4DC0-9AC4-E665C467527C}" sibTransId="{166EEE7B-A74D-4819-9CA1-DCB35AFFA241}"/>
    <dgm:cxn modelId="{EF1169A5-6E41-428E-BD44-6996DE8BB5CF}" srcId="{3C098B77-2BC2-40DF-A383-6E67BB3FE226}" destId="{F4F4C1CE-F5F3-49C4-AA7F-C66761489730}" srcOrd="1" destOrd="0" parTransId="{850A19AF-F8EE-466F-8A21-A5DBF4DBF783}" sibTransId="{1DB46B44-EE8C-4BF4-BF2F-3E355AA604C5}"/>
    <dgm:cxn modelId="{6A9475BB-1086-4603-B197-530CCCFFF61C}" srcId="{5C0E7AD5-4ED4-46E6-9071-F0C0912B7D5E}" destId="{194964D8-F337-4325-97CE-EDF1FD5B33E3}" srcOrd="3" destOrd="0" parTransId="{41E86757-383A-40DB-AA2B-F2CBBF67EE33}" sibTransId="{A8A26FA4-FD3B-488E-ABE5-3034560B55C9}"/>
    <dgm:cxn modelId="{1A2BBFD1-B295-43EC-B638-2FD45C27C512}" type="presOf" srcId="{F4F4C1CE-F5F3-49C4-AA7F-C66761489730}" destId="{3D153439-31CC-4304-BA9B-3F23D04A3F19}" srcOrd="0" destOrd="0" presId="urn:microsoft.com/office/officeart/2018/5/layout/CenteredIconLabelDescriptionList"/>
    <dgm:cxn modelId="{65EAF5D3-4C32-4D02-A222-651A1BF56A8A}" type="presOf" srcId="{5C0E7AD5-4ED4-46E6-9071-F0C0912B7D5E}" destId="{22BB7827-A5D1-4E04-99D8-392DC15B534A}" srcOrd="0" destOrd="0" presId="urn:microsoft.com/office/officeart/2018/5/layout/CenteredIconLabelDescriptionList"/>
    <dgm:cxn modelId="{23C73ADD-57A2-4916-9D5A-93A0CE7A375C}" srcId="{5C0E7AD5-4ED4-46E6-9071-F0C0912B7D5E}" destId="{BCDEBF82-AC9E-4AE3-B5CA-107250AA1885}" srcOrd="4" destOrd="0" parTransId="{7C2150FB-B605-47DD-90CD-651697E091A4}" sibTransId="{87696C7F-7AF7-4526-A282-7B65B079F5B0}"/>
    <dgm:cxn modelId="{EDAD5AE1-4A26-436F-93BB-4D01350485B1}" type="presOf" srcId="{3C098B77-2BC2-40DF-A383-6E67BB3FE226}" destId="{A0BFD064-DDC5-4381-BEEA-63B39724D685}" srcOrd="0" destOrd="0" presId="urn:microsoft.com/office/officeart/2018/5/layout/CenteredIconLabelDescriptionList"/>
    <dgm:cxn modelId="{899F81E2-EA2D-45D4-9176-69782FA07E65}" srcId="{3C098B77-2BC2-40DF-A383-6E67BB3FE226}" destId="{5C0E7AD5-4ED4-46E6-9071-F0C0912B7D5E}" srcOrd="2" destOrd="0" parTransId="{0FBD4DFF-A0A5-4BC8-A789-ADC30E95DE74}" sibTransId="{5FD98FCD-F589-4FAE-92A5-1B83FBB7AF82}"/>
    <dgm:cxn modelId="{7F0A2DD8-F791-49BE-9CBD-86B087A18DA0}" type="presParOf" srcId="{A0BFD064-DDC5-4381-BEEA-63B39724D685}" destId="{CF886C91-612E-45E6-A033-ABDF8FF3ECB4}" srcOrd="0" destOrd="0" presId="urn:microsoft.com/office/officeart/2018/5/layout/CenteredIconLabelDescriptionList"/>
    <dgm:cxn modelId="{4274736C-2BCF-48A5-9D5C-742D5249105F}" type="presParOf" srcId="{CF886C91-612E-45E6-A033-ABDF8FF3ECB4}" destId="{FADE69B2-12AA-4593-8EDC-DEDF7105648F}" srcOrd="0" destOrd="0" presId="urn:microsoft.com/office/officeart/2018/5/layout/CenteredIconLabelDescriptionList"/>
    <dgm:cxn modelId="{5466EB85-38A3-4963-94F3-A976C9DE2C32}" type="presParOf" srcId="{CF886C91-612E-45E6-A033-ABDF8FF3ECB4}" destId="{C54F9734-606C-4DBA-A3C0-1C9D39079601}" srcOrd="1" destOrd="0" presId="urn:microsoft.com/office/officeart/2018/5/layout/CenteredIconLabelDescriptionList"/>
    <dgm:cxn modelId="{5B8A24E0-1B2A-44C1-9F47-D93D8A0458FB}" type="presParOf" srcId="{CF886C91-612E-45E6-A033-ABDF8FF3ECB4}" destId="{CEDD038B-59AD-46B7-8C8C-CCF2B52E3FE6}" srcOrd="2" destOrd="0" presId="urn:microsoft.com/office/officeart/2018/5/layout/CenteredIconLabelDescriptionList"/>
    <dgm:cxn modelId="{2D282727-D667-464B-9195-84F8260B7BEE}" type="presParOf" srcId="{CF886C91-612E-45E6-A033-ABDF8FF3ECB4}" destId="{725DC9F4-1EE1-4616-8B38-5E7D42BDED79}" srcOrd="3" destOrd="0" presId="urn:microsoft.com/office/officeart/2018/5/layout/CenteredIconLabelDescriptionList"/>
    <dgm:cxn modelId="{183C4EAC-319B-4685-82D2-96E6E3A71DE3}" type="presParOf" srcId="{CF886C91-612E-45E6-A033-ABDF8FF3ECB4}" destId="{DB374906-EE4B-4B36-88D0-25058D6FE68A}" srcOrd="4" destOrd="0" presId="urn:microsoft.com/office/officeart/2018/5/layout/CenteredIconLabelDescriptionList"/>
    <dgm:cxn modelId="{43688893-F698-48B0-A26A-F0FBE216E3EA}" type="presParOf" srcId="{A0BFD064-DDC5-4381-BEEA-63B39724D685}" destId="{C9189462-49DF-49BB-8EB8-353C2FFA68A9}" srcOrd="1" destOrd="0" presId="urn:microsoft.com/office/officeart/2018/5/layout/CenteredIconLabelDescriptionList"/>
    <dgm:cxn modelId="{0BFD706E-432C-455E-B2CE-DA62E34E2312}" type="presParOf" srcId="{A0BFD064-DDC5-4381-BEEA-63B39724D685}" destId="{605F30E5-3FA9-4A0D-B589-C482D274F476}" srcOrd="2" destOrd="0" presId="urn:microsoft.com/office/officeart/2018/5/layout/CenteredIconLabelDescriptionList"/>
    <dgm:cxn modelId="{EB98B0E0-FE42-4A26-B4F7-09AE22876D21}" type="presParOf" srcId="{605F30E5-3FA9-4A0D-B589-C482D274F476}" destId="{2B6EF87F-ABFC-48C9-93F6-B0658F5D6C2B}" srcOrd="0" destOrd="0" presId="urn:microsoft.com/office/officeart/2018/5/layout/CenteredIconLabelDescriptionList"/>
    <dgm:cxn modelId="{1493F189-48D9-4B63-BEA8-CE7A465182E8}" type="presParOf" srcId="{605F30E5-3FA9-4A0D-B589-C482D274F476}" destId="{93DC71A5-CB1F-4DB8-91DD-46FE9F64C59D}" srcOrd="1" destOrd="0" presId="urn:microsoft.com/office/officeart/2018/5/layout/CenteredIconLabelDescriptionList"/>
    <dgm:cxn modelId="{EE7EFB6E-2B5F-4C7D-87C3-9CFCE5ECD818}" type="presParOf" srcId="{605F30E5-3FA9-4A0D-B589-C482D274F476}" destId="{3D153439-31CC-4304-BA9B-3F23D04A3F19}" srcOrd="2" destOrd="0" presId="urn:microsoft.com/office/officeart/2018/5/layout/CenteredIconLabelDescriptionList"/>
    <dgm:cxn modelId="{9AD70527-7177-4C76-A934-7327272A91BB}" type="presParOf" srcId="{605F30E5-3FA9-4A0D-B589-C482D274F476}" destId="{015492FE-683C-4B24-B378-BAFD78E28B1C}" srcOrd="3" destOrd="0" presId="urn:microsoft.com/office/officeart/2018/5/layout/CenteredIconLabelDescriptionList"/>
    <dgm:cxn modelId="{D437A5A4-560C-419C-8AF2-8DDE42F067C8}" type="presParOf" srcId="{605F30E5-3FA9-4A0D-B589-C482D274F476}" destId="{68793A48-DDA1-44A7-A396-3901CA54800D}" srcOrd="4" destOrd="0" presId="urn:microsoft.com/office/officeart/2018/5/layout/CenteredIconLabelDescriptionList"/>
    <dgm:cxn modelId="{37DEBAA5-CDC5-4E95-9535-C4E4A9DAB407}" type="presParOf" srcId="{A0BFD064-DDC5-4381-BEEA-63B39724D685}" destId="{C121DBF9-A1A7-479D-9069-13C2522294BD}" srcOrd="3" destOrd="0" presId="urn:microsoft.com/office/officeart/2018/5/layout/CenteredIconLabelDescriptionList"/>
    <dgm:cxn modelId="{3DFF0E82-9A73-4E3D-84A0-CF17DF3990C9}" type="presParOf" srcId="{A0BFD064-DDC5-4381-BEEA-63B39724D685}" destId="{3A32CA20-4BCB-4ED6-80A1-5FBB4DD63474}" srcOrd="4" destOrd="0" presId="urn:microsoft.com/office/officeart/2018/5/layout/CenteredIconLabelDescriptionList"/>
    <dgm:cxn modelId="{5E514023-B0D5-4AEC-8294-3AE1AF4684F8}" type="presParOf" srcId="{3A32CA20-4BCB-4ED6-80A1-5FBB4DD63474}" destId="{A7AE8FC4-218E-404F-A53A-839A58DF9882}" srcOrd="0" destOrd="0" presId="urn:microsoft.com/office/officeart/2018/5/layout/CenteredIconLabelDescriptionList"/>
    <dgm:cxn modelId="{6B351E74-7375-48AE-B2C9-C92904483570}" type="presParOf" srcId="{3A32CA20-4BCB-4ED6-80A1-5FBB4DD63474}" destId="{6CF365E1-EFB5-4725-878B-8CDBB3FFCCE4}" srcOrd="1" destOrd="0" presId="urn:microsoft.com/office/officeart/2018/5/layout/CenteredIconLabelDescriptionList"/>
    <dgm:cxn modelId="{A90E1414-4141-4B5C-874C-25057494B622}" type="presParOf" srcId="{3A32CA20-4BCB-4ED6-80A1-5FBB4DD63474}" destId="{22BB7827-A5D1-4E04-99D8-392DC15B534A}" srcOrd="2" destOrd="0" presId="urn:microsoft.com/office/officeart/2018/5/layout/CenteredIconLabelDescriptionList"/>
    <dgm:cxn modelId="{4F289725-EB8A-48C2-9515-CC09A9B9EE40}" type="presParOf" srcId="{3A32CA20-4BCB-4ED6-80A1-5FBB4DD63474}" destId="{266DB5BA-0C18-421B-9438-D7F9844E9A1F}" srcOrd="3" destOrd="0" presId="urn:microsoft.com/office/officeart/2018/5/layout/CenteredIconLabelDescriptionList"/>
    <dgm:cxn modelId="{CF71C124-3184-451F-9B47-551D3E45B063}" type="presParOf" srcId="{3A32CA20-4BCB-4ED6-80A1-5FBB4DD63474}" destId="{E93FD38C-8DC6-4741-989F-E4738C01A89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BBA852-F011-46BC-9C7A-14E4A93F3D1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843F02-8916-45BB-ADB4-ED5A18B235EC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DA8E9847-EBAB-48D3-A852-81C5845989A9}" type="parTrans" cxnId="{FF7BD10D-4A59-47F2-B3B3-3D1E3BAF5A3D}">
      <dgm:prSet/>
      <dgm:spPr/>
      <dgm:t>
        <a:bodyPr/>
        <a:lstStyle/>
        <a:p>
          <a:endParaRPr lang="en-US"/>
        </a:p>
      </dgm:t>
    </dgm:pt>
    <dgm:pt modelId="{A928FD4C-A805-49C4-A8A3-E642A1E724DF}" type="sibTrans" cxnId="{FF7BD10D-4A59-47F2-B3B3-3D1E3BAF5A3D}">
      <dgm:prSet/>
      <dgm:spPr/>
      <dgm:t>
        <a:bodyPr/>
        <a:lstStyle/>
        <a:p>
          <a:endParaRPr lang="en-US"/>
        </a:p>
      </dgm:t>
    </dgm:pt>
    <dgm:pt modelId="{878CD955-15C0-415C-A4CC-F977A467429E}">
      <dgm:prSet/>
      <dgm:spPr/>
      <dgm:t>
        <a:bodyPr/>
        <a:lstStyle/>
        <a:p>
          <a:pPr>
            <a:defRPr cap="all"/>
          </a:pPr>
          <a:r>
            <a:rPr lang="en-US"/>
            <a:t>Best accuracy achieved:</a:t>
          </a:r>
        </a:p>
        <a:p>
          <a:pPr>
            <a:defRPr cap="all"/>
          </a:pPr>
          <a:r>
            <a:rPr lang="en-US"/>
            <a:t>50.3% (base model)</a:t>
          </a:r>
        </a:p>
        <a:p>
          <a:pPr>
            <a:defRPr cap="all"/>
          </a:pPr>
          <a:r>
            <a:rPr lang="en-US"/>
            <a:t>54.4 (TUNED)</a:t>
          </a:r>
        </a:p>
      </dgm:t>
    </dgm:pt>
    <dgm:pt modelId="{3BB114BB-71ED-471F-AC46-738A7A7F7CA9}" type="parTrans" cxnId="{23040B63-66AE-459C-B28D-02D58643E1BB}">
      <dgm:prSet/>
      <dgm:spPr/>
      <dgm:t>
        <a:bodyPr/>
        <a:lstStyle/>
        <a:p>
          <a:endParaRPr lang="en-US"/>
        </a:p>
      </dgm:t>
    </dgm:pt>
    <dgm:pt modelId="{4347A278-C38C-4582-A216-727C59DA6E23}" type="sibTrans" cxnId="{23040B63-66AE-459C-B28D-02D58643E1BB}">
      <dgm:prSet/>
      <dgm:spPr/>
      <dgm:t>
        <a:bodyPr/>
        <a:lstStyle/>
        <a:p>
          <a:endParaRPr lang="en-US"/>
        </a:p>
      </dgm:t>
    </dgm:pt>
    <dgm:pt modelId="{AAF3A977-71FD-4D1D-8010-7ADDDBD90205}" type="pres">
      <dgm:prSet presAssocID="{EBBBA852-F011-46BC-9C7A-14E4A93F3D1F}" presName="root" presStyleCnt="0">
        <dgm:presLayoutVars>
          <dgm:dir/>
          <dgm:resizeHandles val="exact"/>
        </dgm:presLayoutVars>
      </dgm:prSet>
      <dgm:spPr/>
    </dgm:pt>
    <dgm:pt modelId="{365262AC-889E-4CF0-A97D-C9EEA35316FD}" type="pres">
      <dgm:prSet presAssocID="{83843F02-8916-45BB-ADB4-ED5A18B235EC}" presName="compNode" presStyleCnt="0"/>
      <dgm:spPr/>
    </dgm:pt>
    <dgm:pt modelId="{989A85B1-A322-4A40-BF9B-A25DE08C8F5C}" type="pres">
      <dgm:prSet presAssocID="{83843F02-8916-45BB-ADB4-ED5A18B235E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90E002C-B170-4B30-A5B7-D7253614763A}" type="pres">
      <dgm:prSet presAssocID="{83843F02-8916-45BB-ADB4-ED5A18B235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E0B1BA-9506-4716-8DD3-D061F466927F}" type="pres">
      <dgm:prSet presAssocID="{83843F02-8916-45BB-ADB4-ED5A18B235EC}" presName="spaceRect" presStyleCnt="0"/>
      <dgm:spPr/>
    </dgm:pt>
    <dgm:pt modelId="{5D886253-D538-4073-850A-022479227285}" type="pres">
      <dgm:prSet presAssocID="{83843F02-8916-45BB-ADB4-ED5A18B235EC}" presName="textRect" presStyleLbl="revTx" presStyleIdx="0" presStyleCnt="2">
        <dgm:presLayoutVars>
          <dgm:chMax val="1"/>
          <dgm:chPref val="1"/>
        </dgm:presLayoutVars>
      </dgm:prSet>
      <dgm:spPr/>
    </dgm:pt>
    <dgm:pt modelId="{20E8BB8D-036F-4BB1-BEB8-B1B305CA360E}" type="pres">
      <dgm:prSet presAssocID="{A928FD4C-A805-49C4-A8A3-E642A1E724DF}" presName="sibTrans" presStyleCnt="0"/>
      <dgm:spPr/>
    </dgm:pt>
    <dgm:pt modelId="{7343A231-AC9B-476A-A55C-04B1D096FB7B}" type="pres">
      <dgm:prSet presAssocID="{878CD955-15C0-415C-A4CC-F977A467429E}" presName="compNode" presStyleCnt="0"/>
      <dgm:spPr/>
    </dgm:pt>
    <dgm:pt modelId="{47952391-42F9-462B-963F-27C3F3FAF069}" type="pres">
      <dgm:prSet presAssocID="{878CD955-15C0-415C-A4CC-F977A467429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461D260-825A-4BB3-8CF9-89F0335319D6}" type="pres">
      <dgm:prSet presAssocID="{878CD955-15C0-415C-A4CC-F977A46742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17EC2F9-AC11-4598-B51D-31B49D0839F6}" type="pres">
      <dgm:prSet presAssocID="{878CD955-15C0-415C-A4CC-F977A467429E}" presName="spaceRect" presStyleCnt="0"/>
      <dgm:spPr/>
    </dgm:pt>
    <dgm:pt modelId="{B8462CB7-CD70-48B6-9728-BCE3A4091A08}" type="pres">
      <dgm:prSet presAssocID="{878CD955-15C0-415C-A4CC-F977A467429E}" presName="textRect" presStyleLbl="revTx" presStyleIdx="1" presStyleCnt="2" custScaleY="143629">
        <dgm:presLayoutVars>
          <dgm:chMax val="1"/>
          <dgm:chPref val="1"/>
        </dgm:presLayoutVars>
      </dgm:prSet>
      <dgm:spPr/>
    </dgm:pt>
  </dgm:ptLst>
  <dgm:cxnLst>
    <dgm:cxn modelId="{FF7BD10D-4A59-47F2-B3B3-3D1E3BAF5A3D}" srcId="{EBBBA852-F011-46BC-9C7A-14E4A93F3D1F}" destId="{83843F02-8916-45BB-ADB4-ED5A18B235EC}" srcOrd="0" destOrd="0" parTransId="{DA8E9847-EBAB-48D3-A852-81C5845989A9}" sibTransId="{A928FD4C-A805-49C4-A8A3-E642A1E724DF}"/>
    <dgm:cxn modelId="{95CBD52F-4E0A-4689-88F8-B7478C8E8D8B}" type="presOf" srcId="{83843F02-8916-45BB-ADB4-ED5A18B235EC}" destId="{5D886253-D538-4073-850A-022479227285}" srcOrd="0" destOrd="0" presId="urn:microsoft.com/office/officeart/2018/5/layout/IconLeafLabelList"/>
    <dgm:cxn modelId="{23040B63-66AE-459C-B28D-02D58643E1BB}" srcId="{EBBBA852-F011-46BC-9C7A-14E4A93F3D1F}" destId="{878CD955-15C0-415C-A4CC-F977A467429E}" srcOrd="1" destOrd="0" parTransId="{3BB114BB-71ED-471F-AC46-738A7A7F7CA9}" sibTransId="{4347A278-C38C-4582-A216-727C59DA6E23}"/>
    <dgm:cxn modelId="{A225BE63-EF8F-4523-B497-CB2C989A6924}" type="presOf" srcId="{EBBBA852-F011-46BC-9C7A-14E4A93F3D1F}" destId="{AAF3A977-71FD-4D1D-8010-7ADDDBD90205}" srcOrd="0" destOrd="0" presId="urn:microsoft.com/office/officeart/2018/5/layout/IconLeafLabelList"/>
    <dgm:cxn modelId="{AFF31D9F-BE2B-4D20-8CC4-84AE808D4F3F}" type="presOf" srcId="{878CD955-15C0-415C-A4CC-F977A467429E}" destId="{B8462CB7-CD70-48B6-9728-BCE3A4091A08}" srcOrd="0" destOrd="0" presId="urn:microsoft.com/office/officeart/2018/5/layout/IconLeafLabelList"/>
    <dgm:cxn modelId="{521DCA1F-2CEA-4F40-9E19-A0F25A254C2B}" type="presParOf" srcId="{AAF3A977-71FD-4D1D-8010-7ADDDBD90205}" destId="{365262AC-889E-4CF0-A97D-C9EEA35316FD}" srcOrd="0" destOrd="0" presId="urn:microsoft.com/office/officeart/2018/5/layout/IconLeafLabelList"/>
    <dgm:cxn modelId="{70F20C63-7B05-478C-AE3F-47BA00DFAEBF}" type="presParOf" srcId="{365262AC-889E-4CF0-A97D-C9EEA35316FD}" destId="{989A85B1-A322-4A40-BF9B-A25DE08C8F5C}" srcOrd="0" destOrd="0" presId="urn:microsoft.com/office/officeart/2018/5/layout/IconLeafLabelList"/>
    <dgm:cxn modelId="{7456FB92-AA6F-4D24-A895-F97620E395B1}" type="presParOf" srcId="{365262AC-889E-4CF0-A97D-C9EEA35316FD}" destId="{F90E002C-B170-4B30-A5B7-D7253614763A}" srcOrd="1" destOrd="0" presId="urn:microsoft.com/office/officeart/2018/5/layout/IconLeafLabelList"/>
    <dgm:cxn modelId="{24396DD1-8277-4AA8-97DF-9861BEF8F281}" type="presParOf" srcId="{365262AC-889E-4CF0-A97D-C9EEA35316FD}" destId="{53E0B1BA-9506-4716-8DD3-D061F466927F}" srcOrd="2" destOrd="0" presId="urn:microsoft.com/office/officeart/2018/5/layout/IconLeafLabelList"/>
    <dgm:cxn modelId="{3CF97C29-4579-4CBA-B87F-F4B8ADC6A432}" type="presParOf" srcId="{365262AC-889E-4CF0-A97D-C9EEA35316FD}" destId="{5D886253-D538-4073-850A-022479227285}" srcOrd="3" destOrd="0" presId="urn:microsoft.com/office/officeart/2018/5/layout/IconLeafLabelList"/>
    <dgm:cxn modelId="{31260C53-52FC-4C13-AD19-FA0D5D33AF17}" type="presParOf" srcId="{AAF3A977-71FD-4D1D-8010-7ADDDBD90205}" destId="{20E8BB8D-036F-4BB1-BEB8-B1B305CA360E}" srcOrd="1" destOrd="0" presId="urn:microsoft.com/office/officeart/2018/5/layout/IconLeafLabelList"/>
    <dgm:cxn modelId="{F0C4D2F4-923F-4128-AD7B-E592F819C2A2}" type="presParOf" srcId="{AAF3A977-71FD-4D1D-8010-7ADDDBD90205}" destId="{7343A231-AC9B-476A-A55C-04B1D096FB7B}" srcOrd="2" destOrd="0" presId="urn:microsoft.com/office/officeart/2018/5/layout/IconLeafLabelList"/>
    <dgm:cxn modelId="{04FDE8D1-3565-4E71-B8AB-CB072BBC459F}" type="presParOf" srcId="{7343A231-AC9B-476A-A55C-04B1D096FB7B}" destId="{47952391-42F9-462B-963F-27C3F3FAF069}" srcOrd="0" destOrd="0" presId="urn:microsoft.com/office/officeart/2018/5/layout/IconLeafLabelList"/>
    <dgm:cxn modelId="{81EA2F08-4730-450E-B126-9A4C051E7BAD}" type="presParOf" srcId="{7343A231-AC9B-476A-A55C-04B1D096FB7B}" destId="{3461D260-825A-4BB3-8CF9-89F0335319D6}" srcOrd="1" destOrd="0" presId="urn:microsoft.com/office/officeart/2018/5/layout/IconLeafLabelList"/>
    <dgm:cxn modelId="{C107DE38-42A0-4DA5-9221-DDF9A9F4AF01}" type="presParOf" srcId="{7343A231-AC9B-476A-A55C-04B1D096FB7B}" destId="{B17EC2F9-AC11-4598-B51D-31B49D0839F6}" srcOrd="2" destOrd="0" presId="urn:microsoft.com/office/officeart/2018/5/layout/IconLeafLabelList"/>
    <dgm:cxn modelId="{AC53D20C-582C-4346-A8F0-A4DF54700D68}" type="presParOf" srcId="{7343A231-AC9B-476A-A55C-04B1D096FB7B}" destId="{B8462CB7-CD70-48B6-9728-BCE3A4091A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FFFAD-63A8-4E14-A413-54EA16AA6EBC}">
      <dsp:nvSpPr>
        <dsp:cNvPr id="0" name=""/>
        <dsp:cNvSpPr/>
      </dsp:nvSpPr>
      <dsp:spPr>
        <a:xfrm>
          <a:off x="0" y="1802"/>
          <a:ext cx="6305550" cy="768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685E3-469E-4462-949D-6B61FE9F6862}">
      <dsp:nvSpPr>
        <dsp:cNvPr id="0" name=""/>
        <dsp:cNvSpPr/>
      </dsp:nvSpPr>
      <dsp:spPr>
        <a:xfrm>
          <a:off x="232389" y="174654"/>
          <a:ext cx="422527" cy="422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D09F-70E2-46F9-A277-CBD145A899F8}">
      <dsp:nvSpPr>
        <dsp:cNvPr id="0" name=""/>
        <dsp:cNvSpPr/>
      </dsp:nvSpPr>
      <dsp:spPr>
        <a:xfrm>
          <a:off x="887307" y="1802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87307" y="1802"/>
        <a:ext cx="5418242" cy="768231"/>
      </dsp:txXfrm>
    </dsp:sp>
    <dsp:sp modelId="{2358192B-2B08-487D-AAE2-D8DAAABB61E2}">
      <dsp:nvSpPr>
        <dsp:cNvPr id="0" name=""/>
        <dsp:cNvSpPr/>
      </dsp:nvSpPr>
      <dsp:spPr>
        <a:xfrm>
          <a:off x="0" y="962092"/>
          <a:ext cx="6305550" cy="7682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3521F-A98F-445D-97D9-B8582F254445}">
      <dsp:nvSpPr>
        <dsp:cNvPr id="0" name=""/>
        <dsp:cNvSpPr/>
      </dsp:nvSpPr>
      <dsp:spPr>
        <a:xfrm>
          <a:off x="232389" y="1134944"/>
          <a:ext cx="422527" cy="422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83BD-13E7-477F-BBAF-56121902D2EF}">
      <dsp:nvSpPr>
        <dsp:cNvPr id="0" name=""/>
        <dsp:cNvSpPr/>
      </dsp:nvSpPr>
      <dsp:spPr>
        <a:xfrm>
          <a:off x="887307" y="962092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Exploration</a:t>
          </a:r>
        </a:p>
      </dsp:txBody>
      <dsp:txXfrm>
        <a:off x="887307" y="962092"/>
        <a:ext cx="5418242" cy="768231"/>
      </dsp:txXfrm>
    </dsp:sp>
    <dsp:sp modelId="{16DD2AA5-2FF3-4222-862A-03D06A17B3D5}">
      <dsp:nvSpPr>
        <dsp:cNvPr id="0" name=""/>
        <dsp:cNvSpPr/>
      </dsp:nvSpPr>
      <dsp:spPr>
        <a:xfrm>
          <a:off x="0" y="1922381"/>
          <a:ext cx="6305550" cy="768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85E74-9B5A-4968-9D44-50809DB861FD}">
      <dsp:nvSpPr>
        <dsp:cNvPr id="0" name=""/>
        <dsp:cNvSpPr/>
      </dsp:nvSpPr>
      <dsp:spPr>
        <a:xfrm>
          <a:off x="232389" y="2095233"/>
          <a:ext cx="422527" cy="422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8BAE-1163-4F10-A54E-E82C1146D35F}">
      <dsp:nvSpPr>
        <dsp:cNvPr id="0" name=""/>
        <dsp:cNvSpPr/>
      </dsp:nvSpPr>
      <dsp:spPr>
        <a:xfrm>
          <a:off x="887307" y="1922381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Prediction Modelling</a:t>
          </a:r>
        </a:p>
      </dsp:txBody>
      <dsp:txXfrm>
        <a:off x="887307" y="1922381"/>
        <a:ext cx="5418242" cy="768231"/>
      </dsp:txXfrm>
    </dsp:sp>
    <dsp:sp modelId="{AC6A3C2F-639C-4E72-976C-7D84E5319F61}">
      <dsp:nvSpPr>
        <dsp:cNvPr id="0" name=""/>
        <dsp:cNvSpPr/>
      </dsp:nvSpPr>
      <dsp:spPr>
        <a:xfrm>
          <a:off x="0" y="2882670"/>
          <a:ext cx="6305550" cy="7682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D0AE8-23C1-44BE-9468-E90B4B86A1E3}">
      <dsp:nvSpPr>
        <dsp:cNvPr id="0" name=""/>
        <dsp:cNvSpPr/>
      </dsp:nvSpPr>
      <dsp:spPr>
        <a:xfrm>
          <a:off x="232389" y="3055522"/>
          <a:ext cx="422527" cy="422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18A51-C804-4A6F-850E-7D65B117F739}">
      <dsp:nvSpPr>
        <dsp:cNvPr id="0" name=""/>
        <dsp:cNvSpPr/>
      </dsp:nvSpPr>
      <dsp:spPr>
        <a:xfrm>
          <a:off x="887307" y="2882670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Optimization</a:t>
          </a:r>
        </a:p>
      </dsp:txBody>
      <dsp:txXfrm>
        <a:off x="887307" y="2882670"/>
        <a:ext cx="5418242" cy="768231"/>
      </dsp:txXfrm>
    </dsp:sp>
    <dsp:sp modelId="{C83D2168-06AB-4390-9A37-F69DB797C2DD}">
      <dsp:nvSpPr>
        <dsp:cNvPr id="0" name=""/>
        <dsp:cNvSpPr/>
      </dsp:nvSpPr>
      <dsp:spPr>
        <a:xfrm>
          <a:off x="0" y="3842959"/>
          <a:ext cx="6305550" cy="7682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2D6E8-F27A-42D8-BDDC-1A3A22A7EA0E}">
      <dsp:nvSpPr>
        <dsp:cNvPr id="0" name=""/>
        <dsp:cNvSpPr/>
      </dsp:nvSpPr>
      <dsp:spPr>
        <a:xfrm>
          <a:off x="232389" y="4015811"/>
          <a:ext cx="422527" cy="422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0EDD0-95DA-4FC3-A21A-5DA38F306DF3}">
      <dsp:nvSpPr>
        <dsp:cNvPr id="0" name=""/>
        <dsp:cNvSpPr/>
      </dsp:nvSpPr>
      <dsp:spPr>
        <a:xfrm>
          <a:off x="887307" y="3842959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 &amp; Discussion</a:t>
          </a:r>
        </a:p>
      </dsp:txBody>
      <dsp:txXfrm>
        <a:off x="887307" y="3842959"/>
        <a:ext cx="5418242" cy="768231"/>
      </dsp:txXfrm>
    </dsp:sp>
    <dsp:sp modelId="{C6A9B1A3-2A7E-4E0C-A6A0-186CF63B811E}">
      <dsp:nvSpPr>
        <dsp:cNvPr id="0" name=""/>
        <dsp:cNvSpPr/>
      </dsp:nvSpPr>
      <dsp:spPr>
        <a:xfrm>
          <a:off x="0" y="4803248"/>
          <a:ext cx="6305550" cy="768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E1BD-7E34-494F-BB93-CE122A0999A1}">
      <dsp:nvSpPr>
        <dsp:cNvPr id="0" name=""/>
        <dsp:cNvSpPr/>
      </dsp:nvSpPr>
      <dsp:spPr>
        <a:xfrm>
          <a:off x="232389" y="4976100"/>
          <a:ext cx="422527" cy="4225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D1443-58E2-476B-9EF9-97DC1F4521BC}">
      <dsp:nvSpPr>
        <dsp:cNvPr id="0" name=""/>
        <dsp:cNvSpPr/>
      </dsp:nvSpPr>
      <dsp:spPr>
        <a:xfrm>
          <a:off x="887307" y="4803248"/>
          <a:ext cx="5418242" cy="76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4" tIns="81304" rIns="81304" bIns="81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87307" y="4803248"/>
        <a:ext cx="5418242" cy="76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1516A-65BA-4C0E-B393-76894C5B3C16}">
      <dsp:nvSpPr>
        <dsp:cNvPr id="0" name=""/>
        <dsp:cNvSpPr/>
      </dsp:nvSpPr>
      <dsp:spPr>
        <a:xfrm rot="5400000">
          <a:off x="3606858" y="-1150800"/>
          <a:ext cx="1402342" cy="40546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On-Time Delivery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Customer Satisfaction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Cost Effectiveness</a:t>
          </a:r>
        </a:p>
      </dsp:txBody>
      <dsp:txXfrm rot="-5400000">
        <a:off x="2280722" y="243793"/>
        <a:ext cx="3986159" cy="1265428"/>
      </dsp:txXfrm>
    </dsp:sp>
    <dsp:sp modelId="{9847CC11-F4F3-4DCC-98B1-8A5D02DC542B}">
      <dsp:nvSpPr>
        <dsp:cNvPr id="0" name=""/>
        <dsp:cNvSpPr/>
      </dsp:nvSpPr>
      <dsp:spPr>
        <a:xfrm>
          <a:off x="0" y="43"/>
          <a:ext cx="2280721" cy="17529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Expectations</a:t>
          </a:r>
        </a:p>
      </dsp:txBody>
      <dsp:txXfrm>
        <a:off x="85571" y="85614"/>
        <a:ext cx="2109579" cy="1581786"/>
      </dsp:txXfrm>
    </dsp:sp>
    <dsp:sp modelId="{CC19B014-788C-4DF6-A0B7-53D1EDAD5D6D}">
      <dsp:nvSpPr>
        <dsp:cNvPr id="0" name=""/>
        <dsp:cNvSpPr/>
      </dsp:nvSpPr>
      <dsp:spPr>
        <a:xfrm rot="5400000">
          <a:off x="3606858" y="689774"/>
          <a:ext cx="1402342" cy="405461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Dissatisfied Customers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Brand Image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High Costs</a:t>
          </a:r>
        </a:p>
      </dsp:txBody>
      <dsp:txXfrm rot="-5400000">
        <a:off x="2280722" y="2084368"/>
        <a:ext cx="3986159" cy="1265428"/>
      </dsp:txXfrm>
    </dsp:sp>
    <dsp:sp modelId="{E90E853B-733D-4F48-9BE4-9AA9DC580916}">
      <dsp:nvSpPr>
        <dsp:cNvPr id="0" name=""/>
        <dsp:cNvSpPr/>
      </dsp:nvSpPr>
      <dsp:spPr>
        <a:xfrm>
          <a:off x="0" y="1840618"/>
          <a:ext cx="2280721" cy="17529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Absenteeism</a:t>
          </a:r>
        </a:p>
      </dsp:txBody>
      <dsp:txXfrm>
        <a:off x="85571" y="1926189"/>
        <a:ext cx="2109579" cy="1581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69B2-12AA-4593-8EDC-DEDF7105648F}">
      <dsp:nvSpPr>
        <dsp:cNvPr id="0" name=""/>
        <dsp:cNvSpPr/>
      </dsp:nvSpPr>
      <dsp:spPr>
        <a:xfrm>
          <a:off x="1050126" y="200111"/>
          <a:ext cx="1123664" cy="1123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D038B-59AD-46B7-8C8C-CCF2B52E3FE6}">
      <dsp:nvSpPr>
        <dsp:cNvPr id="0" name=""/>
        <dsp:cNvSpPr/>
      </dsp:nvSpPr>
      <dsp:spPr>
        <a:xfrm>
          <a:off x="6724" y="1519475"/>
          <a:ext cx="3210468" cy="63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Absenteeism Records - July/07 to July/2010</a:t>
          </a:r>
        </a:p>
      </dsp:txBody>
      <dsp:txXfrm>
        <a:off x="6724" y="1519475"/>
        <a:ext cx="3210468" cy="632061"/>
      </dsp:txXfrm>
    </dsp:sp>
    <dsp:sp modelId="{DB374906-EE4B-4B36-88D0-25058D6FE68A}">
      <dsp:nvSpPr>
        <dsp:cNvPr id="0" name=""/>
        <dsp:cNvSpPr/>
      </dsp:nvSpPr>
      <dsp:spPr>
        <a:xfrm>
          <a:off x="6724" y="2242559"/>
          <a:ext cx="3210468" cy="250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EF87F-ABFC-48C9-93F6-B0658F5D6C2B}">
      <dsp:nvSpPr>
        <dsp:cNvPr id="0" name=""/>
        <dsp:cNvSpPr/>
      </dsp:nvSpPr>
      <dsp:spPr>
        <a:xfrm>
          <a:off x="4822427" y="200111"/>
          <a:ext cx="1123664" cy="1123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53439-31CC-4304-BA9B-3F23D04A3F19}">
      <dsp:nvSpPr>
        <dsp:cNvPr id="0" name=""/>
        <dsp:cNvSpPr/>
      </dsp:nvSpPr>
      <dsp:spPr>
        <a:xfrm>
          <a:off x="3779025" y="1519475"/>
          <a:ext cx="3210468" cy="63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Absences certified with the International Classification of Diseases - 21 categories</a:t>
          </a:r>
        </a:p>
      </dsp:txBody>
      <dsp:txXfrm>
        <a:off x="3779025" y="1519475"/>
        <a:ext cx="3210468" cy="632061"/>
      </dsp:txXfrm>
    </dsp:sp>
    <dsp:sp modelId="{68793A48-DDA1-44A7-A396-3901CA54800D}">
      <dsp:nvSpPr>
        <dsp:cNvPr id="0" name=""/>
        <dsp:cNvSpPr/>
      </dsp:nvSpPr>
      <dsp:spPr>
        <a:xfrm>
          <a:off x="3779025" y="2242559"/>
          <a:ext cx="3210468" cy="250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8FC4-218E-404F-A53A-839A58DF9882}">
      <dsp:nvSpPr>
        <dsp:cNvPr id="0" name=""/>
        <dsp:cNvSpPr/>
      </dsp:nvSpPr>
      <dsp:spPr>
        <a:xfrm>
          <a:off x="8594728" y="200111"/>
          <a:ext cx="1123664" cy="1123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B7827-A5D1-4E04-99D8-392DC15B534A}">
      <dsp:nvSpPr>
        <dsp:cNvPr id="0" name=""/>
        <dsp:cNvSpPr/>
      </dsp:nvSpPr>
      <dsp:spPr>
        <a:xfrm>
          <a:off x="7551325" y="1519475"/>
          <a:ext cx="3210468" cy="63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Various other parameters:</a:t>
          </a:r>
        </a:p>
      </dsp:txBody>
      <dsp:txXfrm>
        <a:off x="7551325" y="1519475"/>
        <a:ext cx="3210468" cy="632061"/>
      </dsp:txXfrm>
    </dsp:sp>
    <dsp:sp modelId="{E93FD38C-8DC6-4741-989F-E4738C01A893}">
      <dsp:nvSpPr>
        <dsp:cNvPr id="0" name=""/>
        <dsp:cNvSpPr/>
      </dsp:nvSpPr>
      <dsp:spPr>
        <a:xfrm>
          <a:off x="7551325" y="2242559"/>
          <a:ext cx="3210468" cy="250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Individual identification (ID), 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Month of absence, Day of the week, Seasons,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Transportation expense, Distance from Residence to Work, Service time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Age, Work load Average/day, Hit target, Disciplinary failure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Education, Son, Social drinker, Social smoker, Pet,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Weight, Height, Body mass index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- </a:t>
          </a:r>
          <a:r>
            <a:rPr lang="en-US" sz="1400" i="1" kern="1200">
              <a:highlight>
                <a:srgbClr val="FFFF00"/>
              </a:highlight>
            </a:rPr>
            <a:t>Absenteeism time in hours (target) – Classified into 7 Groups</a:t>
          </a:r>
          <a:endParaRPr lang="en-US" sz="1400" kern="1200">
            <a:highlight>
              <a:srgbClr val="FFFF00"/>
            </a:highlight>
          </a:endParaRPr>
        </a:p>
      </dsp:txBody>
      <dsp:txXfrm>
        <a:off x="7551325" y="2242559"/>
        <a:ext cx="3210468" cy="2508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A85B1-A322-4A40-BF9B-A25DE08C8F5C}">
      <dsp:nvSpPr>
        <dsp:cNvPr id="0" name=""/>
        <dsp:cNvSpPr/>
      </dsp:nvSpPr>
      <dsp:spPr>
        <a:xfrm>
          <a:off x="2077337" y="87049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002C-B170-4B30-A5B7-D7253614763A}">
      <dsp:nvSpPr>
        <dsp:cNvPr id="0" name=""/>
        <dsp:cNvSpPr/>
      </dsp:nvSpPr>
      <dsp:spPr>
        <a:xfrm>
          <a:off x="2516087" y="52579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6253-D538-4073-850A-022479227285}">
      <dsp:nvSpPr>
        <dsp:cNvPr id="0" name=""/>
        <dsp:cNvSpPr/>
      </dsp:nvSpPr>
      <dsp:spPr>
        <a:xfrm>
          <a:off x="1419212" y="2787050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1419212" y="2787050"/>
        <a:ext cx="3375000" cy="720000"/>
      </dsp:txXfrm>
    </dsp:sp>
    <dsp:sp modelId="{47952391-42F9-462B-963F-27C3F3FAF069}">
      <dsp:nvSpPr>
        <dsp:cNvPr id="0" name=""/>
        <dsp:cNvSpPr/>
      </dsp:nvSpPr>
      <dsp:spPr>
        <a:xfrm>
          <a:off x="6042962" y="8517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1D260-825A-4BB3-8CF9-89F0335319D6}">
      <dsp:nvSpPr>
        <dsp:cNvPr id="0" name=""/>
        <dsp:cNvSpPr/>
      </dsp:nvSpPr>
      <dsp:spPr>
        <a:xfrm>
          <a:off x="6481712" y="447267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62CB7-CD70-48B6-9728-BCE3A4091A08}">
      <dsp:nvSpPr>
        <dsp:cNvPr id="0" name=""/>
        <dsp:cNvSpPr/>
      </dsp:nvSpPr>
      <dsp:spPr>
        <a:xfrm>
          <a:off x="5384837" y="2551453"/>
          <a:ext cx="3375000" cy="103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Best accuracy achieved: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50.3% (base model)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54.4 (TUNED)</a:t>
          </a:r>
        </a:p>
      </dsp:txBody>
      <dsp:txXfrm>
        <a:off x="5384837" y="2551453"/>
        <a:ext cx="3375000" cy="103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15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8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1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304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3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624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82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7C566-FC28-3A4A-9647-66132460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5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Predicting Absenteeism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36EF9-E1F2-C34D-B7FD-AD6DBD759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399279"/>
            <a:ext cx="6020627" cy="1047197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2"/>
                </a:solidFill>
              </a:rPr>
              <a:t>Group 2- Zubin Shah</a:t>
            </a:r>
          </a:p>
          <a:p>
            <a:pPr algn="l"/>
            <a:r>
              <a:rPr lang="en-US">
                <a:solidFill>
                  <a:schemeClr val="bg2"/>
                </a:solidFill>
              </a:rPr>
              <a:t>		Laxman </a:t>
            </a:r>
            <a:r>
              <a:rPr lang="en-US" err="1">
                <a:solidFill>
                  <a:schemeClr val="bg2"/>
                </a:solidFill>
              </a:rPr>
              <a:t>panthi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Graphic 13" descr="Person with Idea">
            <a:extLst>
              <a:ext uri="{FF2B5EF4-FFF2-40B4-BE49-F238E27FC236}">
                <a16:creationId xmlns:a16="http://schemas.microsoft.com/office/drawing/2014/main" id="{75BE5536-AA1C-4555-B60B-37A5A796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03687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7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E651-A0AD-2243-8D9D-885AA214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B7F7-CF3E-9D40-AD24-AA901EF1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4565"/>
            <a:ext cx="10178322" cy="2392531"/>
          </a:xfrm>
        </p:spPr>
        <p:txBody>
          <a:bodyPr/>
          <a:lstStyle/>
          <a:p>
            <a:r>
              <a:rPr lang="en-US"/>
              <a:t>80% Training Data Set &amp; 20% Testing Data Set</a:t>
            </a:r>
          </a:p>
          <a:p>
            <a:r>
              <a:rPr lang="en-US"/>
              <a:t>Feature Scaling  - Normalization</a:t>
            </a:r>
          </a:p>
          <a:p>
            <a:r>
              <a:rPr lang="en-US"/>
              <a:t>Model trained and Validated using Test Set</a:t>
            </a:r>
          </a:p>
          <a:p>
            <a:r>
              <a:rPr lang="en-US"/>
              <a:t>Confusion Matrix</a:t>
            </a:r>
          </a:p>
          <a:p>
            <a:r>
              <a:rPr lang="en-US"/>
              <a:t>Accuracy Determined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48373-5FB3-419E-BBAB-6F903FB2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05611"/>
              </p:ext>
            </p:extLst>
          </p:nvPr>
        </p:nvGraphicFramePr>
        <p:xfrm>
          <a:off x="1454950" y="4279610"/>
          <a:ext cx="9571115" cy="116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223">
                  <a:extLst>
                    <a:ext uri="{9D8B030D-6E8A-4147-A177-3AD203B41FA5}">
                      <a16:colId xmlns:a16="http://schemas.microsoft.com/office/drawing/2014/main" val="1102141335"/>
                    </a:ext>
                  </a:extLst>
                </a:gridCol>
                <a:gridCol w="1914223">
                  <a:extLst>
                    <a:ext uri="{9D8B030D-6E8A-4147-A177-3AD203B41FA5}">
                      <a16:colId xmlns:a16="http://schemas.microsoft.com/office/drawing/2014/main" val="1888185234"/>
                    </a:ext>
                  </a:extLst>
                </a:gridCol>
                <a:gridCol w="1914223">
                  <a:extLst>
                    <a:ext uri="{9D8B030D-6E8A-4147-A177-3AD203B41FA5}">
                      <a16:colId xmlns:a16="http://schemas.microsoft.com/office/drawing/2014/main" val="3463003947"/>
                    </a:ext>
                  </a:extLst>
                </a:gridCol>
                <a:gridCol w="1914223">
                  <a:extLst>
                    <a:ext uri="{9D8B030D-6E8A-4147-A177-3AD203B41FA5}">
                      <a16:colId xmlns:a16="http://schemas.microsoft.com/office/drawing/2014/main" val="2658739683"/>
                    </a:ext>
                  </a:extLst>
                </a:gridCol>
                <a:gridCol w="1914223">
                  <a:extLst>
                    <a:ext uri="{9D8B030D-6E8A-4147-A177-3AD203B41FA5}">
                      <a16:colId xmlns:a16="http://schemas.microsoft.com/office/drawing/2014/main" val="733560854"/>
                    </a:ext>
                  </a:extLst>
                </a:gridCol>
              </a:tblGrid>
              <a:tr h="529833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16008"/>
                  </a:ext>
                </a:extLst>
              </a:tr>
              <a:tr h="529833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– 50.3%</a:t>
                      </a:r>
                    </a:p>
                    <a:p>
                      <a:r>
                        <a:rPr lang="en-US"/>
                        <a:t>Kernel – 36.2%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81751"/>
                  </a:ext>
                </a:extLst>
              </a:tr>
            </a:tbl>
          </a:graphicData>
        </a:graphic>
      </p:graphicFrame>
      <p:pic>
        <p:nvPicPr>
          <p:cNvPr id="4098" name="Picture 2" descr="Image result for accuracy">
            <a:extLst>
              <a:ext uri="{FF2B5EF4-FFF2-40B4-BE49-F238E27FC236}">
                <a16:creationId xmlns:a16="http://schemas.microsoft.com/office/drawing/2014/main" id="{A36B968B-18BF-4D5A-92BA-086231604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1"/>
          <a:stretch/>
        </p:blipFill>
        <p:spPr bwMode="auto">
          <a:xfrm>
            <a:off x="8786488" y="969379"/>
            <a:ext cx="2857500" cy="28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F9B6-352B-0340-A357-289D46A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33D3-00AB-BA4C-B52E-8652B181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Model optimization helps us maximize our objective function.</a:t>
            </a:r>
          </a:p>
          <a:p>
            <a:pPr>
              <a:lnSpc>
                <a:spcPct val="100000"/>
              </a:lnSpc>
            </a:pPr>
            <a:r>
              <a:rPr lang="en-US"/>
              <a:t>Methods of Model Optimization</a:t>
            </a:r>
          </a:p>
          <a:p>
            <a:pPr lvl="1">
              <a:lnSpc>
                <a:spcPct val="100000"/>
              </a:lnSpc>
            </a:pPr>
            <a:r>
              <a:rPr lang="en-US"/>
              <a:t>Feature Selection</a:t>
            </a:r>
          </a:p>
          <a:p>
            <a:pPr lvl="1">
              <a:lnSpc>
                <a:spcPct val="100000"/>
              </a:lnSpc>
            </a:pP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Hybrid Models</a:t>
            </a:r>
          </a:p>
          <a:p>
            <a:pPr lvl="1">
              <a:lnSpc>
                <a:spcPct val="100000"/>
              </a:lnSpc>
            </a:pP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Tuning Hyper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2E02B-A11C-4642-8A6D-2DDC3294A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9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26738-118A-F74E-AD67-D5606B2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Feature selection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CC70-BCB9-E545-9427-C7FDC818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n-US"/>
              <a:t>Removing Highly Correlated variables</a:t>
            </a:r>
          </a:p>
          <a:p>
            <a:r>
              <a:rPr lang="en-US"/>
              <a:t>Generating composite variables</a:t>
            </a:r>
          </a:p>
        </p:txBody>
      </p:sp>
    </p:spTree>
    <p:extLst>
      <p:ext uri="{BB962C8B-B14F-4D97-AF65-F5344CB8AC3E}">
        <p14:creationId xmlns:p14="http://schemas.microsoft.com/office/powerpoint/2010/main" val="278489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738-118A-F74E-AD67-D5606B2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HYBRID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CC70-BCB9-E545-9427-C7FDC818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/>
              <a:t>Using Unsupervised Algorithms</a:t>
            </a:r>
          </a:p>
          <a:p>
            <a:pPr lvl="1"/>
            <a:r>
              <a:rPr lang="en-US"/>
              <a:t>Dimensionality Reduction</a:t>
            </a:r>
          </a:p>
          <a:p>
            <a:pPr lvl="2"/>
            <a:r>
              <a:rPr lang="en-US"/>
              <a:t>PCA (non-categorical)</a:t>
            </a:r>
          </a:p>
          <a:p>
            <a:pPr lvl="2"/>
            <a:r>
              <a:rPr lang="en-US"/>
              <a:t>GINI Index</a:t>
            </a:r>
          </a:p>
          <a:p>
            <a:pPr lvl="1"/>
            <a:endParaRPr lang="en-US"/>
          </a:p>
          <a:p>
            <a:pPr lvl="1"/>
            <a:r>
              <a:rPr lang="en-US"/>
              <a:t>Clustering</a:t>
            </a:r>
          </a:p>
          <a:p>
            <a:pPr lvl="2"/>
            <a:r>
              <a:rPr lang="en-US"/>
              <a:t>K-means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BFAC8E0B-A36C-7845-AC19-429671106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79472" y="1043944"/>
            <a:ext cx="5995465" cy="4796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8272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738-118A-F74E-AD67-D5606B2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/>
              <a:t>TUNING HYPER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C97-0D53-4E40-ADF2-FB953715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04" y="2635471"/>
            <a:ext cx="4129822" cy="2261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CC70-BCB9-E545-9427-C7FDC818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286001"/>
            <a:ext cx="6054195" cy="3593591"/>
          </a:xfrm>
        </p:spPr>
        <p:txBody>
          <a:bodyPr>
            <a:normAutofit/>
          </a:bodyPr>
          <a:lstStyle/>
          <a:p>
            <a:r>
              <a:rPr lang="en-US"/>
              <a:t>What are hyper parameters?</a:t>
            </a:r>
          </a:p>
          <a:p>
            <a:pPr lvl="1"/>
            <a:r>
              <a:rPr lang="en-US"/>
              <a:t>No of Max Iteration</a:t>
            </a:r>
          </a:p>
          <a:p>
            <a:pPr lvl="1"/>
            <a:r>
              <a:rPr lang="en-US"/>
              <a:t>No of Trials</a:t>
            </a:r>
          </a:p>
          <a:p>
            <a:pPr lvl="1"/>
            <a:r>
              <a:rPr lang="en-US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465458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FF9B6-352B-0340-A357-289D46A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Results &amp; Discussion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1335BEC-BF0A-45FD-AAC8-FC184C434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72616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75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FF9B6-352B-0340-A357-289D46A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5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Q&amp;A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AF549E41-D4BC-4355-BDA2-4E9E1F26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03687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7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BD8D-98BC-7A47-B80E-C179CB27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5160145-DBB4-43A5-8B49-4A296ECDA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864886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685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F9B6-352B-0340-A357-289D46A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Courier Company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E4FA5071-34B3-4553-8B0B-9B2FAA194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92" r="-2" b="3324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6FE78E-F33F-41BE-AF3A-A161FE74E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108273"/>
              </p:ext>
            </p:extLst>
          </p:nvPr>
        </p:nvGraphicFramePr>
        <p:xfrm>
          <a:off x="5195727" y="2286001"/>
          <a:ext cx="6335338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314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155D795E-4451-4EBC-9334-CC7D401C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C7FC12F-867F-48DA-9886-AC12E5F75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heart problems">
            <a:extLst>
              <a:ext uri="{FF2B5EF4-FFF2-40B4-BE49-F238E27FC236}">
                <a16:creationId xmlns:a16="http://schemas.microsoft.com/office/drawing/2014/main" id="{46298F71-7366-4330-AC5C-D6B701F7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5" r="43745" b="-1"/>
          <a:stretch/>
        </p:blipFill>
        <p:spPr bwMode="auto">
          <a:xfrm>
            <a:off x="20" y="1"/>
            <a:ext cx="304493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ick">
            <a:extLst>
              <a:ext uri="{FF2B5EF4-FFF2-40B4-BE49-F238E27FC236}">
                <a16:creationId xmlns:a16="http://schemas.microsoft.com/office/drawing/2014/main" id="{24C78D38-3ED7-4FF0-8E49-BFDEA68DF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2572" b="2"/>
          <a:stretch/>
        </p:blipFill>
        <p:spPr bwMode="auto">
          <a:xfrm>
            <a:off x="3049016" y="1"/>
            <a:ext cx="304495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01F57DE2-6D85-4F91-BA13-B6DB8D82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r="13669"/>
          <a:stretch/>
        </p:blipFill>
        <p:spPr bwMode="auto">
          <a:xfrm>
            <a:off x="6098032" y="1"/>
            <a:ext cx="304495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53501D7-E2E9-4198-93D4-0A2B7BEC37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27" r="6973"/>
          <a:stretch/>
        </p:blipFill>
        <p:spPr>
          <a:xfrm>
            <a:off x="9147048" y="1"/>
            <a:ext cx="3044952" cy="4114800"/>
          </a:xfrm>
          <a:prstGeom prst="rect">
            <a:avLst/>
          </a:prstGeom>
        </p:spPr>
      </p:pic>
      <p:sp useBgFill="1">
        <p:nvSpPr>
          <p:cNvPr id="195" name="Freeform: Shape 194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350E8-688B-42C0-BE70-CD5AE17D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spc="800"/>
              <a:t>Reasons for absenteeism</a:t>
            </a:r>
          </a:p>
        </p:txBody>
      </p:sp>
    </p:spTree>
    <p:extLst>
      <p:ext uri="{BB962C8B-B14F-4D97-AF65-F5344CB8AC3E}">
        <p14:creationId xmlns:p14="http://schemas.microsoft.com/office/powerpoint/2010/main" val="56724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4B5-DC13-9049-A820-4E9BDD1C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Project Background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2A2F60-E844-4AD0-BCDF-303C67D94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915509"/>
              </p:ext>
            </p:extLst>
          </p:nvPr>
        </p:nvGraphicFramePr>
        <p:xfrm>
          <a:off x="1001949" y="1682885"/>
          <a:ext cx="10768519" cy="495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289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FF9B6-352B-0340-A357-289D46A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922485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Data Exploration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33D3-00AB-BA4C-B52E-8652B181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669" y="3101013"/>
            <a:ext cx="2723965" cy="2452117"/>
          </a:xfrm>
        </p:spPr>
        <p:txBody>
          <a:bodyPr>
            <a:normAutofit/>
          </a:bodyPr>
          <a:lstStyle/>
          <a:p>
            <a:r>
              <a:rPr lang="en-US"/>
              <a:t>740 observations, 21 features</a:t>
            </a:r>
          </a:p>
          <a:p>
            <a:r>
              <a:rPr lang="en-US"/>
              <a:t>Encoding Categorical Variables to Factors</a:t>
            </a:r>
          </a:p>
          <a:p>
            <a:r>
              <a:rPr lang="en-US"/>
              <a:t>Outlier &amp; NA check</a:t>
            </a:r>
          </a:p>
          <a:p>
            <a:r>
              <a:rPr lang="en-US"/>
              <a:t>Descriptive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C703C-3DEC-4E2B-8450-5B231DE2CB9B}"/>
              </a:ext>
            </a:extLst>
          </p:cNvPr>
          <p:cNvSpPr/>
          <p:nvPr/>
        </p:nvSpPr>
        <p:spPr>
          <a:xfrm>
            <a:off x="6095999" y="2219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which month are the hours of absenteeism the highest &amp; lowest?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9B9EC-3C20-4CE8-B91F-1685F93FF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5" y="2962954"/>
            <a:ext cx="4679003" cy="3609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04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D0F3-C597-3745-932E-4CAF0A12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74" y="531221"/>
            <a:ext cx="10178322" cy="1492132"/>
          </a:xfrm>
        </p:spPr>
        <p:txBody>
          <a:bodyPr/>
          <a:lstStyle/>
          <a:p>
            <a:r>
              <a:rPr lang="en-US" sz="5400"/>
              <a:t>Data Exploration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60848D-DB15-4D31-90D7-364E23025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311" y="2154676"/>
            <a:ext cx="5104589" cy="388214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2. Are Social Drinker &amp; Smoker absent more hours compared to who don’t?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11DC-ED5F-4FC6-B38F-4CEC29ED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154676"/>
            <a:ext cx="4800600" cy="36195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3. Does travel have any impact on hours of absenteeism?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EC7B3-8D51-4F61-869C-FC005B8FA9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1" y="3429000"/>
            <a:ext cx="258000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0345C-0512-4422-B6A7-632748AD16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6" y="3429000"/>
            <a:ext cx="2562684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2CC9F-82F4-44C8-A572-DE6034AB34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24" y="3632200"/>
            <a:ext cx="2881630" cy="230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280A5-5D8F-40E9-BFA1-4BAAF6CD338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54" y="3632200"/>
            <a:ext cx="2426928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60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149C01A-CB6D-4EF3-8EE8-8CE06A26E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F307A-7BFF-4444-8431-7EA13D63F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0F83D9-07D5-4FEA-B0A8-2E37331A9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8CB7D-8D09-46AD-89BA-21CA4F45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609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/>
              <a:t>Data Exploration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1F88BF8-E35B-47AD-A3A9-69A4CA7C4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2265"/>
            <a:ext cx="3921012" cy="6134236"/>
          </a:xfrm>
          <a:custGeom>
            <a:avLst/>
            <a:gdLst>
              <a:gd name="connsiteX0" fmla="*/ 850165 w 3921012"/>
              <a:gd name="connsiteY0" fmla="*/ 0 h 6134236"/>
              <a:gd name="connsiteX1" fmla="*/ 909755 w 3921012"/>
              <a:gd name="connsiteY1" fmla="*/ 5585 h 6134236"/>
              <a:gd name="connsiteX2" fmla="*/ 967486 w 3921012"/>
              <a:gd name="connsiteY2" fmla="*/ 20484 h 6134236"/>
              <a:gd name="connsiteX3" fmla="*/ 1023354 w 3921012"/>
              <a:gd name="connsiteY3" fmla="*/ 42831 h 6134236"/>
              <a:gd name="connsiteX4" fmla="*/ 1081082 w 3921012"/>
              <a:gd name="connsiteY4" fmla="*/ 70765 h 6134236"/>
              <a:gd name="connsiteX5" fmla="*/ 1135088 w 3921012"/>
              <a:gd name="connsiteY5" fmla="*/ 102423 h 6134236"/>
              <a:gd name="connsiteX6" fmla="*/ 1190957 w 3921012"/>
              <a:gd name="connsiteY6" fmla="*/ 135944 h 6134236"/>
              <a:gd name="connsiteX7" fmla="*/ 1246824 w 3921012"/>
              <a:gd name="connsiteY7" fmla="*/ 165739 h 6134236"/>
              <a:gd name="connsiteX8" fmla="*/ 1302690 w 3921012"/>
              <a:gd name="connsiteY8" fmla="*/ 195536 h 6134236"/>
              <a:gd name="connsiteX9" fmla="*/ 1356696 w 3921012"/>
              <a:gd name="connsiteY9" fmla="*/ 217882 h 6134236"/>
              <a:gd name="connsiteX10" fmla="*/ 1416288 w 3921012"/>
              <a:gd name="connsiteY10" fmla="*/ 232780 h 6134236"/>
              <a:gd name="connsiteX11" fmla="*/ 1474016 w 3921012"/>
              <a:gd name="connsiteY11" fmla="*/ 240230 h 6134236"/>
              <a:gd name="connsiteX12" fmla="*/ 1535470 w 3921012"/>
              <a:gd name="connsiteY12" fmla="*/ 240230 h 6134236"/>
              <a:gd name="connsiteX13" fmla="*/ 1598788 w 3921012"/>
              <a:gd name="connsiteY13" fmla="*/ 236507 h 6134236"/>
              <a:gd name="connsiteX14" fmla="*/ 1662104 w 3921012"/>
              <a:gd name="connsiteY14" fmla="*/ 229057 h 6134236"/>
              <a:gd name="connsiteX15" fmla="*/ 1725421 w 3921012"/>
              <a:gd name="connsiteY15" fmla="*/ 219746 h 6134236"/>
              <a:gd name="connsiteX16" fmla="*/ 1788737 w 3921012"/>
              <a:gd name="connsiteY16" fmla="*/ 212297 h 6134236"/>
              <a:gd name="connsiteX17" fmla="*/ 1852054 w 3921012"/>
              <a:gd name="connsiteY17" fmla="*/ 206709 h 6134236"/>
              <a:gd name="connsiteX18" fmla="*/ 1911645 w 3921012"/>
              <a:gd name="connsiteY18" fmla="*/ 208571 h 6134236"/>
              <a:gd name="connsiteX19" fmla="*/ 1969375 w 3921012"/>
              <a:gd name="connsiteY19" fmla="*/ 216020 h 6134236"/>
              <a:gd name="connsiteX20" fmla="*/ 2025244 w 3921012"/>
              <a:gd name="connsiteY20" fmla="*/ 232780 h 6134236"/>
              <a:gd name="connsiteX21" fmla="*/ 2071800 w 3921012"/>
              <a:gd name="connsiteY21" fmla="*/ 256990 h 6134236"/>
              <a:gd name="connsiteX22" fmla="*/ 2116492 w 3921012"/>
              <a:gd name="connsiteY22" fmla="*/ 288649 h 6134236"/>
              <a:gd name="connsiteX23" fmla="*/ 2155600 w 3921012"/>
              <a:gd name="connsiteY23" fmla="*/ 325893 h 6134236"/>
              <a:gd name="connsiteX24" fmla="*/ 2194708 w 3921012"/>
              <a:gd name="connsiteY24" fmla="*/ 368724 h 6134236"/>
              <a:gd name="connsiteX25" fmla="*/ 2230090 w 3921012"/>
              <a:gd name="connsiteY25" fmla="*/ 413418 h 6134236"/>
              <a:gd name="connsiteX26" fmla="*/ 2265473 w 3921012"/>
              <a:gd name="connsiteY26" fmla="*/ 459975 h 6134236"/>
              <a:gd name="connsiteX27" fmla="*/ 2300856 w 3921012"/>
              <a:gd name="connsiteY27" fmla="*/ 506531 h 6134236"/>
              <a:gd name="connsiteX28" fmla="*/ 2336238 w 3921012"/>
              <a:gd name="connsiteY28" fmla="*/ 551224 h 6134236"/>
              <a:gd name="connsiteX29" fmla="*/ 2373484 w 3921012"/>
              <a:gd name="connsiteY29" fmla="*/ 594055 h 6134236"/>
              <a:gd name="connsiteX30" fmla="*/ 2416316 w 3921012"/>
              <a:gd name="connsiteY30" fmla="*/ 631302 h 6134236"/>
              <a:gd name="connsiteX31" fmla="*/ 2457286 w 3921012"/>
              <a:gd name="connsiteY31" fmla="*/ 664823 h 6134236"/>
              <a:gd name="connsiteX32" fmla="*/ 2503841 w 3921012"/>
              <a:gd name="connsiteY32" fmla="*/ 690892 h 6134236"/>
              <a:gd name="connsiteX33" fmla="*/ 2554122 w 3921012"/>
              <a:gd name="connsiteY33" fmla="*/ 713239 h 6134236"/>
              <a:gd name="connsiteX34" fmla="*/ 2608126 w 3921012"/>
              <a:gd name="connsiteY34" fmla="*/ 731862 h 6134236"/>
              <a:gd name="connsiteX35" fmla="*/ 2663993 w 3921012"/>
              <a:gd name="connsiteY35" fmla="*/ 748622 h 6134236"/>
              <a:gd name="connsiteX36" fmla="*/ 2719861 w 3921012"/>
              <a:gd name="connsiteY36" fmla="*/ 763521 h 6134236"/>
              <a:gd name="connsiteX37" fmla="*/ 2777592 w 3921012"/>
              <a:gd name="connsiteY37" fmla="*/ 778419 h 6134236"/>
              <a:gd name="connsiteX38" fmla="*/ 2831596 w 3921012"/>
              <a:gd name="connsiteY38" fmla="*/ 795179 h 6134236"/>
              <a:gd name="connsiteX39" fmla="*/ 2885600 w 3921012"/>
              <a:gd name="connsiteY39" fmla="*/ 813801 h 6134236"/>
              <a:gd name="connsiteX40" fmla="*/ 2935882 w 3921012"/>
              <a:gd name="connsiteY40" fmla="*/ 836149 h 6134236"/>
              <a:gd name="connsiteX41" fmla="*/ 2980577 w 3921012"/>
              <a:gd name="connsiteY41" fmla="*/ 864082 h 6134236"/>
              <a:gd name="connsiteX42" fmla="*/ 3021547 w 3921012"/>
              <a:gd name="connsiteY42" fmla="*/ 897603 h 6134236"/>
              <a:gd name="connsiteX43" fmla="*/ 3055066 w 3921012"/>
              <a:gd name="connsiteY43" fmla="*/ 938572 h 6134236"/>
              <a:gd name="connsiteX44" fmla="*/ 3083001 w 3921012"/>
              <a:gd name="connsiteY44" fmla="*/ 983266 h 6134236"/>
              <a:gd name="connsiteX45" fmla="*/ 3105346 w 3921012"/>
              <a:gd name="connsiteY45" fmla="*/ 1033545 h 6134236"/>
              <a:gd name="connsiteX46" fmla="*/ 3123968 w 3921012"/>
              <a:gd name="connsiteY46" fmla="*/ 1087552 h 6134236"/>
              <a:gd name="connsiteX47" fmla="*/ 3140729 w 3921012"/>
              <a:gd name="connsiteY47" fmla="*/ 1141556 h 6134236"/>
              <a:gd name="connsiteX48" fmla="*/ 3155627 w 3921012"/>
              <a:gd name="connsiteY48" fmla="*/ 1199286 h 6134236"/>
              <a:gd name="connsiteX49" fmla="*/ 3170526 w 3921012"/>
              <a:gd name="connsiteY49" fmla="*/ 1255152 h 6134236"/>
              <a:gd name="connsiteX50" fmla="*/ 3187286 w 3921012"/>
              <a:gd name="connsiteY50" fmla="*/ 1311021 h 6134236"/>
              <a:gd name="connsiteX51" fmla="*/ 3205908 w 3921012"/>
              <a:gd name="connsiteY51" fmla="*/ 1365026 h 6134236"/>
              <a:gd name="connsiteX52" fmla="*/ 3228254 w 3921012"/>
              <a:gd name="connsiteY52" fmla="*/ 1415308 h 6134236"/>
              <a:gd name="connsiteX53" fmla="*/ 3254327 w 3921012"/>
              <a:gd name="connsiteY53" fmla="*/ 1461863 h 6134236"/>
              <a:gd name="connsiteX54" fmla="*/ 3287848 w 3921012"/>
              <a:gd name="connsiteY54" fmla="*/ 1502833 h 6134236"/>
              <a:gd name="connsiteX55" fmla="*/ 3325092 w 3921012"/>
              <a:gd name="connsiteY55" fmla="*/ 1545665 h 6134236"/>
              <a:gd name="connsiteX56" fmla="*/ 3367925 w 3921012"/>
              <a:gd name="connsiteY56" fmla="*/ 1582909 h 6134236"/>
              <a:gd name="connsiteX57" fmla="*/ 3412620 w 3921012"/>
              <a:gd name="connsiteY57" fmla="*/ 1618291 h 6134236"/>
              <a:gd name="connsiteX58" fmla="*/ 3461036 w 3921012"/>
              <a:gd name="connsiteY58" fmla="*/ 1653673 h 6134236"/>
              <a:gd name="connsiteX59" fmla="*/ 3507592 w 3921012"/>
              <a:gd name="connsiteY59" fmla="*/ 1689056 h 6134236"/>
              <a:gd name="connsiteX60" fmla="*/ 3552287 w 3921012"/>
              <a:gd name="connsiteY60" fmla="*/ 1724441 h 6134236"/>
              <a:gd name="connsiteX61" fmla="*/ 3595116 w 3921012"/>
              <a:gd name="connsiteY61" fmla="*/ 1763547 h 6134236"/>
              <a:gd name="connsiteX62" fmla="*/ 3632364 w 3921012"/>
              <a:gd name="connsiteY62" fmla="*/ 1802654 h 6134236"/>
              <a:gd name="connsiteX63" fmla="*/ 3664022 w 3921012"/>
              <a:gd name="connsiteY63" fmla="*/ 1847348 h 6134236"/>
              <a:gd name="connsiteX64" fmla="*/ 3688232 w 3921012"/>
              <a:gd name="connsiteY64" fmla="*/ 1893903 h 6134236"/>
              <a:gd name="connsiteX65" fmla="*/ 3704992 w 3921012"/>
              <a:gd name="connsiteY65" fmla="*/ 1949772 h 6134236"/>
              <a:gd name="connsiteX66" fmla="*/ 3712440 w 3921012"/>
              <a:gd name="connsiteY66" fmla="*/ 2007501 h 6134236"/>
              <a:gd name="connsiteX67" fmla="*/ 3714303 w 3921012"/>
              <a:gd name="connsiteY67" fmla="*/ 2067093 h 6134236"/>
              <a:gd name="connsiteX68" fmla="*/ 3708715 w 3921012"/>
              <a:gd name="connsiteY68" fmla="*/ 2130409 h 6134236"/>
              <a:gd name="connsiteX69" fmla="*/ 3701266 w 3921012"/>
              <a:gd name="connsiteY69" fmla="*/ 2193724 h 6134236"/>
              <a:gd name="connsiteX70" fmla="*/ 3691956 w 3921012"/>
              <a:gd name="connsiteY70" fmla="*/ 2257042 h 6134236"/>
              <a:gd name="connsiteX71" fmla="*/ 3684507 w 3921012"/>
              <a:gd name="connsiteY71" fmla="*/ 2320357 h 6134236"/>
              <a:gd name="connsiteX72" fmla="*/ 3680783 w 3921012"/>
              <a:gd name="connsiteY72" fmla="*/ 2383675 h 6134236"/>
              <a:gd name="connsiteX73" fmla="*/ 3680783 w 3921012"/>
              <a:gd name="connsiteY73" fmla="*/ 2445129 h 6134236"/>
              <a:gd name="connsiteX74" fmla="*/ 3688232 w 3921012"/>
              <a:gd name="connsiteY74" fmla="*/ 2502857 h 6134236"/>
              <a:gd name="connsiteX75" fmla="*/ 3703128 w 3921012"/>
              <a:gd name="connsiteY75" fmla="*/ 2560587 h 6134236"/>
              <a:gd name="connsiteX76" fmla="*/ 3725476 w 3921012"/>
              <a:gd name="connsiteY76" fmla="*/ 2614594 h 6134236"/>
              <a:gd name="connsiteX77" fmla="*/ 3755273 w 3921012"/>
              <a:gd name="connsiteY77" fmla="*/ 2670460 h 6134236"/>
              <a:gd name="connsiteX78" fmla="*/ 3785067 w 3921012"/>
              <a:gd name="connsiteY78" fmla="*/ 2726328 h 6134236"/>
              <a:gd name="connsiteX79" fmla="*/ 3818589 w 3921012"/>
              <a:gd name="connsiteY79" fmla="*/ 2782194 h 6134236"/>
              <a:gd name="connsiteX80" fmla="*/ 3850246 w 3921012"/>
              <a:gd name="connsiteY80" fmla="*/ 2836201 h 6134236"/>
              <a:gd name="connsiteX81" fmla="*/ 3878181 w 3921012"/>
              <a:gd name="connsiteY81" fmla="*/ 2893929 h 6134236"/>
              <a:gd name="connsiteX82" fmla="*/ 3900526 w 3921012"/>
              <a:gd name="connsiteY82" fmla="*/ 2949798 h 6134236"/>
              <a:gd name="connsiteX83" fmla="*/ 3915425 w 3921012"/>
              <a:gd name="connsiteY83" fmla="*/ 3007527 h 6134236"/>
              <a:gd name="connsiteX84" fmla="*/ 3921012 w 3921012"/>
              <a:gd name="connsiteY84" fmla="*/ 3067117 h 6134236"/>
              <a:gd name="connsiteX85" fmla="*/ 3915425 w 3921012"/>
              <a:gd name="connsiteY85" fmla="*/ 3126709 h 6134236"/>
              <a:gd name="connsiteX86" fmla="*/ 3900526 w 3921012"/>
              <a:gd name="connsiteY86" fmla="*/ 3184440 h 6134236"/>
              <a:gd name="connsiteX87" fmla="*/ 3878181 w 3921012"/>
              <a:gd name="connsiteY87" fmla="*/ 3240308 h 6134236"/>
              <a:gd name="connsiteX88" fmla="*/ 3850246 w 3921012"/>
              <a:gd name="connsiteY88" fmla="*/ 3298035 h 6134236"/>
              <a:gd name="connsiteX89" fmla="*/ 3818589 w 3921012"/>
              <a:gd name="connsiteY89" fmla="*/ 3352042 h 6134236"/>
              <a:gd name="connsiteX90" fmla="*/ 3785067 w 3921012"/>
              <a:gd name="connsiteY90" fmla="*/ 3407911 h 6134236"/>
              <a:gd name="connsiteX91" fmla="*/ 3755273 w 3921012"/>
              <a:gd name="connsiteY91" fmla="*/ 3463776 h 6134236"/>
              <a:gd name="connsiteX92" fmla="*/ 3725476 w 3921012"/>
              <a:gd name="connsiteY92" fmla="*/ 3519643 h 6134236"/>
              <a:gd name="connsiteX93" fmla="*/ 3703128 w 3921012"/>
              <a:gd name="connsiteY93" fmla="*/ 3573650 h 6134236"/>
              <a:gd name="connsiteX94" fmla="*/ 3688232 w 3921012"/>
              <a:gd name="connsiteY94" fmla="*/ 3631380 h 6134236"/>
              <a:gd name="connsiteX95" fmla="*/ 3680783 w 3921012"/>
              <a:gd name="connsiteY95" fmla="*/ 3689107 h 6134236"/>
              <a:gd name="connsiteX96" fmla="*/ 3680783 w 3921012"/>
              <a:gd name="connsiteY96" fmla="*/ 3750563 h 6134236"/>
              <a:gd name="connsiteX97" fmla="*/ 3684507 w 3921012"/>
              <a:gd name="connsiteY97" fmla="*/ 3813879 h 6134236"/>
              <a:gd name="connsiteX98" fmla="*/ 3691956 w 3921012"/>
              <a:gd name="connsiteY98" fmla="*/ 3877194 h 6134236"/>
              <a:gd name="connsiteX99" fmla="*/ 3701266 w 3921012"/>
              <a:gd name="connsiteY99" fmla="*/ 3940512 h 6134236"/>
              <a:gd name="connsiteX100" fmla="*/ 3708715 w 3921012"/>
              <a:gd name="connsiteY100" fmla="*/ 4003828 h 6134236"/>
              <a:gd name="connsiteX101" fmla="*/ 3714303 w 3921012"/>
              <a:gd name="connsiteY101" fmla="*/ 4067143 h 6134236"/>
              <a:gd name="connsiteX102" fmla="*/ 3712440 w 3921012"/>
              <a:gd name="connsiteY102" fmla="*/ 4126737 h 6134236"/>
              <a:gd name="connsiteX103" fmla="*/ 3704992 w 3921012"/>
              <a:gd name="connsiteY103" fmla="*/ 4184467 h 6134236"/>
              <a:gd name="connsiteX104" fmla="*/ 3688232 w 3921012"/>
              <a:gd name="connsiteY104" fmla="*/ 4240334 h 6134236"/>
              <a:gd name="connsiteX105" fmla="*/ 3664022 w 3921012"/>
              <a:gd name="connsiteY105" fmla="*/ 4286889 h 6134236"/>
              <a:gd name="connsiteX106" fmla="*/ 3632364 w 3921012"/>
              <a:gd name="connsiteY106" fmla="*/ 4331584 h 6134236"/>
              <a:gd name="connsiteX107" fmla="*/ 3595116 w 3921012"/>
              <a:gd name="connsiteY107" fmla="*/ 4370691 h 6134236"/>
              <a:gd name="connsiteX108" fmla="*/ 3552287 w 3921012"/>
              <a:gd name="connsiteY108" fmla="*/ 4409797 h 6134236"/>
              <a:gd name="connsiteX109" fmla="*/ 3507592 w 3921012"/>
              <a:gd name="connsiteY109" fmla="*/ 4445181 h 6134236"/>
              <a:gd name="connsiteX110" fmla="*/ 3461036 w 3921012"/>
              <a:gd name="connsiteY110" fmla="*/ 4480563 h 6134236"/>
              <a:gd name="connsiteX111" fmla="*/ 3412620 w 3921012"/>
              <a:gd name="connsiteY111" fmla="*/ 4515946 h 6134236"/>
              <a:gd name="connsiteX112" fmla="*/ 3367925 w 3921012"/>
              <a:gd name="connsiteY112" fmla="*/ 4551328 h 6134236"/>
              <a:gd name="connsiteX113" fmla="*/ 3325092 w 3921012"/>
              <a:gd name="connsiteY113" fmla="*/ 4588572 h 6134236"/>
              <a:gd name="connsiteX114" fmla="*/ 3287848 w 3921012"/>
              <a:gd name="connsiteY114" fmla="*/ 4631404 h 6134236"/>
              <a:gd name="connsiteX115" fmla="*/ 3254327 w 3921012"/>
              <a:gd name="connsiteY115" fmla="*/ 4672374 h 6134236"/>
              <a:gd name="connsiteX116" fmla="*/ 3228254 w 3921012"/>
              <a:gd name="connsiteY116" fmla="*/ 4718929 h 6134236"/>
              <a:gd name="connsiteX117" fmla="*/ 3205908 w 3921012"/>
              <a:gd name="connsiteY117" fmla="*/ 4769210 h 6134236"/>
              <a:gd name="connsiteX118" fmla="*/ 3187286 w 3921012"/>
              <a:gd name="connsiteY118" fmla="*/ 4823217 h 6134236"/>
              <a:gd name="connsiteX119" fmla="*/ 3170526 w 3921012"/>
              <a:gd name="connsiteY119" fmla="*/ 4879084 h 6134236"/>
              <a:gd name="connsiteX120" fmla="*/ 3155627 w 3921012"/>
              <a:gd name="connsiteY120" fmla="*/ 4934951 h 6134236"/>
              <a:gd name="connsiteX121" fmla="*/ 3140729 w 3921012"/>
              <a:gd name="connsiteY121" fmla="*/ 4992681 h 6134236"/>
              <a:gd name="connsiteX122" fmla="*/ 3123968 w 3921012"/>
              <a:gd name="connsiteY122" fmla="*/ 5046686 h 6134236"/>
              <a:gd name="connsiteX123" fmla="*/ 3105346 w 3921012"/>
              <a:gd name="connsiteY123" fmla="*/ 5100690 h 6134236"/>
              <a:gd name="connsiteX124" fmla="*/ 3083001 w 3921012"/>
              <a:gd name="connsiteY124" fmla="*/ 5150971 h 6134236"/>
              <a:gd name="connsiteX125" fmla="*/ 3055066 w 3921012"/>
              <a:gd name="connsiteY125" fmla="*/ 5195666 h 6134236"/>
              <a:gd name="connsiteX126" fmla="*/ 3021547 w 3921012"/>
              <a:gd name="connsiteY126" fmla="*/ 5236634 h 6134236"/>
              <a:gd name="connsiteX127" fmla="*/ 2980577 w 3921012"/>
              <a:gd name="connsiteY127" fmla="*/ 5270154 h 6134236"/>
              <a:gd name="connsiteX128" fmla="*/ 2935882 w 3921012"/>
              <a:gd name="connsiteY128" fmla="*/ 5298087 h 6134236"/>
              <a:gd name="connsiteX129" fmla="*/ 2885600 w 3921012"/>
              <a:gd name="connsiteY129" fmla="*/ 5320436 h 6134236"/>
              <a:gd name="connsiteX130" fmla="*/ 2831596 w 3921012"/>
              <a:gd name="connsiteY130" fmla="*/ 5339058 h 6134236"/>
              <a:gd name="connsiteX131" fmla="*/ 2777592 w 3921012"/>
              <a:gd name="connsiteY131" fmla="*/ 5355818 h 6134236"/>
              <a:gd name="connsiteX132" fmla="*/ 2719861 w 3921012"/>
              <a:gd name="connsiteY132" fmla="*/ 5370717 h 6134236"/>
              <a:gd name="connsiteX133" fmla="*/ 2663993 w 3921012"/>
              <a:gd name="connsiteY133" fmla="*/ 5385615 h 6134236"/>
              <a:gd name="connsiteX134" fmla="*/ 2608126 w 3921012"/>
              <a:gd name="connsiteY134" fmla="*/ 5402376 h 6134236"/>
              <a:gd name="connsiteX135" fmla="*/ 2554122 w 3921012"/>
              <a:gd name="connsiteY135" fmla="*/ 5420997 h 6134236"/>
              <a:gd name="connsiteX136" fmla="*/ 2503841 w 3921012"/>
              <a:gd name="connsiteY136" fmla="*/ 5443345 h 6134236"/>
              <a:gd name="connsiteX137" fmla="*/ 2457286 w 3921012"/>
              <a:gd name="connsiteY137" fmla="*/ 5469415 h 6134236"/>
              <a:gd name="connsiteX138" fmla="*/ 2416316 w 3921012"/>
              <a:gd name="connsiteY138" fmla="*/ 5502935 h 6134236"/>
              <a:gd name="connsiteX139" fmla="*/ 2373484 w 3921012"/>
              <a:gd name="connsiteY139" fmla="*/ 5540181 h 6134236"/>
              <a:gd name="connsiteX140" fmla="*/ 2336238 w 3921012"/>
              <a:gd name="connsiteY140" fmla="*/ 5583013 h 6134236"/>
              <a:gd name="connsiteX141" fmla="*/ 2300856 w 3921012"/>
              <a:gd name="connsiteY141" fmla="*/ 5627707 h 6134236"/>
              <a:gd name="connsiteX142" fmla="*/ 2265473 w 3921012"/>
              <a:gd name="connsiteY142" fmla="*/ 5674261 h 6134236"/>
              <a:gd name="connsiteX143" fmla="*/ 2230090 w 3921012"/>
              <a:gd name="connsiteY143" fmla="*/ 5720818 h 6134236"/>
              <a:gd name="connsiteX144" fmla="*/ 2194708 w 3921012"/>
              <a:gd name="connsiteY144" fmla="*/ 5765512 h 6134236"/>
              <a:gd name="connsiteX145" fmla="*/ 2155600 w 3921012"/>
              <a:gd name="connsiteY145" fmla="*/ 5808344 h 6134236"/>
              <a:gd name="connsiteX146" fmla="*/ 2116492 w 3921012"/>
              <a:gd name="connsiteY146" fmla="*/ 5845588 h 6134236"/>
              <a:gd name="connsiteX147" fmla="*/ 2071800 w 3921012"/>
              <a:gd name="connsiteY147" fmla="*/ 5877246 h 6134236"/>
              <a:gd name="connsiteX148" fmla="*/ 2025244 w 3921012"/>
              <a:gd name="connsiteY148" fmla="*/ 5901456 h 6134236"/>
              <a:gd name="connsiteX149" fmla="*/ 1969375 w 3921012"/>
              <a:gd name="connsiteY149" fmla="*/ 5918217 h 6134236"/>
              <a:gd name="connsiteX150" fmla="*/ 1911645 w 3921012"/>
              <a:gd name="connsiteY150" fmla="*/ 5925666 h 6134236"/>
              <a:gd name="connsiteX151" fmla="*/ 1852054 w 3921012"/>
              <a:gd name="connsiteY151" fmla="*/ 5927528 h 6134236"/>
              <a:gd name="connsiteX152" fmla="*/ 1788737 w 3921012"/>
              <a:gd name="connsiteY152" fmla="*/ 5921940 h 6134236"/>
              <a:gd name="connsiteX153" fmla="*/ 1725421 w 3921012"/>
              <a:gd name="connsiteY153" fmla="*/ 5914492 h 6134236"/>
              <a:gd name="connsiteX154" fmla="*/ 1662104 w 3921012"/>
              <a:gd name="connsiteY154" fmla="*/ 5905180 h 6134236"/>
              <a:gd name="connsiteX155" fmla="*/ 1598788 w 3921012"/>
              <a:gd name="connsiteY155" fmla="*/ 5897733 h 6134236"/>
              <a:gd name="connsiteX156" fmla="*/ 1535470 w 3921012"/>
              <a:gd name="connsiteY156" fmla="*/ 5894007 h 6134236"/>
              <a:gd name="connsiteX157" fmla="*/ 1474016 w 3921012"/>
              <a:gd name="connsiteY157" fmla="*/ 5894007 h 6134236"/>
              <a:gd name="connsiteX158" fmla="*/ 1416288 w 3921012"/>
              <a:gd name="connsiteY158" fmla="*/ 5901456 h 6134236"/>
              <a:gd name="connsiteX159" fmla="*/ 1356696 w 3921012"/>
              <a:gd name="connsiteY159" fmla="*/ 5916355 h 6134236"/>
              <a:gd name="connsiteX160" fmla="*/ 1302690 w 3921012"/>
              <a:gd name="connsiteY160" fmla="*/ 5938700 h 6134236"/>
              <a:gd name="connsiteX161" fmla="*/ 1246824 w 3921012"/>
              <a:gd name="connsiteY161" fmla="*/ 5968497 h 6134236"/>
              <a:gd name="connsiteX162" fmla="*/ 1190957 w 3921012"/>
              <a:gd name="connsiteY162" fmla="*/ 5998294 h 6134236"/>
              <a:gd name="connsiteX163" fmla="*/ 1135088 w 3921012"/>
              <a:gd name="connsiteY163" fmla="*/ 6031813 h 6134236"/>
              <a:gd name="connsiteX164" fmla="*/ 1081082 w 3921012"/>
              <a:gd name="connsiteY164" fmla="*/ 6063472 h 6134236"/>
              <a:gd name="connsiteX165" fmla="*/ 1023354 w 3921012"/>
              <a:gd name="connsiteY165" fmla="*/ 6091405 h 6134236"/>
              <a:gd name="connsiteX166" fmla="*/ 967486 w 3921012"/>
              <a:gd name="connsiteY166" fmla="*/ 6113753 h 6134236"/>
              <a:gd name="connsiteX167" fmla="*/ 909755 w 3921012"/>
              <a:gd name="connsiteY167" fmla="*/ 6128651 h 6134236"/>
              <a:gd name="connsiteX168" fmla="*/ 850165 w 3921012"/>
              <a:gd name="connsiteY168" fmla="*/ 6134236 h 6134236"/>
              <a:gd name="connsiteX169" fmla="*/ 790573 w 3921012"/>
              <a:gd name="connsiteY169" fmla="*/ 6128651 h 6134236"/>
              <a:gd name="connsiteX170" fmla="*/ 732843 w 3921012"/>
              <a:gd name="connsiteY170" fmla="*/ 6113753 h 6134236"/>
              <a:gd name="connsiteX171" fmla="*/ 676977 w 3921012"/>
              <a:gd name="connsiteY171" fmla="*/ 6091405 h 6134236"/>
              <a:gd name="connsiteX172" fmla="*/ 619247 w 3921012"/>
              <a:gd name="connsiteY172" fmla="*/ 6063472 h 6134236"/>
              <a:gd name="connsiteX173" fmla="*/ 565240 w 3921012"/>
              <a:gd name="connsiteY173" fmla="*/ 6031813 h 6134236"/>
              <a:gd name="connsiteX174" fmla="*/ 509373 w 3921012"/>
              <a:gd name="connsiteY174" fmla="*/ 5998294 h 6134236"/>
              <a:gd name="connsiteX175" fmla="*/ 453505 w 3921012"/>
              <a:gd name="connsiteY175" fmla="*/ 5968497 h 6134236"/>
              <a:gd name="connsiteX176" fmla="*/ 397639 w 3921012"/>
              <a:gd name="connsiteY176" fmla="*/ 5938700 h 6134236"/>
              <a:gd name="connsiteX177" fmla="*/ 341772 w 3921012"/>
              <a:gd name="connsiteY177" fmla="*/ 5916355 h 6134236"/>
              <a:gd name="connsiteX178" fmla="*/ 284042 w 3921012"/>
              <a:gd name="connsiteY178" fmla="*/ 5901456 h 6134236"/>
              <a:gd name="connsiteX179" fmla="*/ 226312 w 3921012"/>
              <a:gd name="connsiteY179" fmla="*/ 5894007 h 6134236"/>
              <a:gd name="connsiteX180" fmla="*/ 164856 w 3921012"/>
              <a:gd name="connsiteY180" fmla="*/ 5894007 h 6134236"/>
              <a:gd name="connsiteX181" fmla="*/ 101540 w 3921012"/>
              <a:gd name="connsiteY181" fmla="*/ 5897733 h 6134236"/>
              <a:gd name="connsiteX182" fmla="*/ 38225 w 3921012"/>
              <a:gd name="connsiteY182" fmla="*/ 5905180 h 6134236"/>
              <a:gd name="connsiteX183" fmla="*/ 0 w 3921012"/>
              <a:gd name="connsiteY183" fmla="*/ 5910802 h 6134236"/>
              <a:gd name="connsiteX184" fmla="*/ 0 w 3921012"/>
              <a:gd name="connsiteY184" fmla="*/ 223436 h 6134236"/>
              <a:gd name="connsiteX185" fmla="*/ 38225 w 3921012"/>
              <a:gd name="connsiteY185" fmla="*/ 229057 h 6134236"/>
              <a:gd name="connsiteX186" fmla="*/ 101540 w 3921012"/>
              <a:gd name="connsiteY186" fmla="*/ 236507 h 6134236"/>
              <a:gd name="connsiteX187" fmla="*/ 164856 w 3921012"/>
              <a:gd name="connsiteY187" fmla="*/ 240230 h 6134236"/>
              <a:gd name="connsiteX188" fmla="*/ 226312 w 3921012"/>
              <a:gd name="connsiteY188" fmla="*/ 240230 h 6134236"/>
              <a:gd name="connsiteX189" fmla="*/ 284042 w 3921012"/>
              <a:gd name="connsiteY189" fmla="*/ 232780 h 6134236"/>
              <a:gd name="connsiteX190" fmla="*/ 341772 w 3921012"/>
              <a:gd name="connsiteY190" fmla="*/ 217882 h 6134236"/>
              <a:gd name="connsiteX191" fmla="*/ 397639 w 3921012"/>
              <a:gd name="connsiteY191" fmla="*/ 195536 h 6134236"/>
              <a:gd name="connsiteX192" fmla="*/ 453505 w 3921012"/>
              <a:gd name="connsiteY192" fmla="*/ 165739 h 6134236"/>
              <a:gd name="connsiteX193" fmla="*/ 509373 w 3921012"/>
              <a:gd name="connsiteY193" fmla="*/ 135944 h 6134236"/>
              <a:gd name="connsiteX194" fmla="*/ 565240 w 3921012"/>
              <a:gd name="connsiteY194" fmla="*/ 102423 h 6134236"/>
              <a:gd name="connsiteX195" fmla="*/ 619247 w 3921012"/>
              <a:gd name="connsiteY195" fmla="*/ 70765 h 6134236"/>
              <a:gd name="connsiteX196" fmla="*/ 676977 w 3921012"/>
              <a:gd name="connsiteY196" fmla="*/ 42831 h 6134236"/>
              <a:gd name="connsiteX197" fmla="*/ 732843 w 3921012"/>
              <a:gd name="connsiteY197" fmla="*/ 20484 h 6134236"/>
              <a:gd name="connsiteX198" fmla="*/ 790573 w 3921012"/>
              <a:gd name="connsiteY198" fmla="*/ 5585 h 61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3921012" h="6134236">
                <a:moveTo>
                  <a:pt x="850165" y="0"/>
                </a:moveTo>
                <a:lnTo>
                  <a:pt x="909755" y="5585"/>
                </a:lnTo>
                <a:lnTo>
                  <a:pt x="967486" y="20484"/>
                </a:lnTo>
                <a:lnTo>
                  <a:pt x="1023354" y="42831"/>
                </a:lnTo>
                <a:lnTo>
                  <a:pt x="1081082" y="70765"/>
                </a:lnTo>
                <a:lnTo>
                  <a:pt x="1135088" y="102423"/>
                </a:lnTo>
                <a:lnTo>
                  <a:pt x="1190957" y="135944"/>
                </a:lnTo>
                <a:lnTo>
                  <a:pt x="1246824" y="165739"/>
                </a:lnTo>
                <a:lnTo>
                  <a:pt x="1302690" y="195536"/>
                </a:lnTo>
                <a:lnTo>
                  <a:pt x="1356696" y="217882"/>
                </a:lnTo>
                <a:lnTo>
                  <a:pt x="1416288" y="232780"/>
                </a:lnTo>
                <a:lnTo>
                  <a:pt x="1474016" y="240230"/>
                </a:lnTo>
                <a:lnTo>
                  <a:pt x="1535470" y="240230"/>
                </a:lnTo>
                <a:lnTo>
                  <a:pt x="1598788" y="236507"/>
                </a:lnTo>
                <a:lnTo>
                  <a:pt x="1662104" y="229057"/>
                </a:lnTo>
                <a:lnTo>
                  <a:pt x="1725421" y="219746"/>
                </a:lnTo>
                <a:lnTo>
                  <a:pt x="1788737" y="212297"/>
                </a:lnTo>
                <a:lnTo>
                  <a:pt x="1852054" y="206709"/>
                </a:lnTo>
                <a:lnTo>
                  <a:pt x="1911645" y="208571"/>
                </a:lnTo>
                <a:lnTo>
                  <a:pt x="1969375" y="216020"/>
                </a:lnTo>
                <a:lnTo>
                  <a:pt x="2025244" y="232780"/>
                </a:lnTo>
                <a:lnTo>
                  <a:pt x="2071800" y="256990"/>
                </a:lnTo>
                <a:lnTo>
                  <a:pt x="2116492" y="288649"/>
                </a:lnTo>
                <a:lnTo>
                  <a:pt x="2155600" y="325893"/>
                </a:lnTo>
                <a:lnTo>
                  <a:pt x="2194708" y="368724"/>
                </a:lnTo>
                <a:lnTo>
                  <a:pt x="2230090" y="413418"/>
                </a:lnTo>
                <a:lnTo>
                  <a:pt x="2265473" y="459975"/>
                </a:lnTo>
                <a:lnTo>
                  <a:pt x="2300856" y="506531"/>
                </a:lnTo>
                <a:lnTo>
                  <a:pt x="2336238" y="551224"/>
                </a:lnTo>
                <a:lnTo>
                  <a:pt x="2373484" y="594055"/>
                </a:lnTo>
                <a:lnTo>
                  <a:pt x="2416316" y="631302"/>
                </a:lnTo>
                <a:lnTo>
                  <a:pt x="2457286" y="664823"/>
                </a:lnTo>
                <a:lnTo>
                  <a:pt x="2503841" y="690892"/>
                </a:lnTo>
                <a:lnTo>
                  <a:pt x="2554122" y="713239"/>
                </a:lnTo>
                <a:lnTo>
                  <a:pt x="2608126" y="731862"/>
                </a:lnTo>
                <a:lnTo>
                  <a:pt x="2663993" y="748622"/>
                </a:lnTo>
                <a:lnTo>
                  <a:pt x="2719861" y="763521"/>
                </a:lnTo>
                <a:lnTo>
                  <a:pt x="2777592" y="778419"/>
                </a:lnTo>
                <a:lnTo>
                  <a:pt x="2831596" y="795179"/>
                </a:lnTo>
                <a:lnTo>
                  <a:pt x="2885600" y="813801"/>
                </a:lnTo>
                <a:lnTo>
                  <a:pt x="2935882" y="836149"/>
                </a:lnTo>
                <a:lnTo>
                  <a:pt x="2980577" y="864082"/>
                </a:lnTo>
                <a:lnTo>
                  <a:pt x="3021547" y="897603"/>
                </a:lnTo>
                <a:lnTo>
                  <a:pt x="3055066" y="938572"/>
                </a:lnTo>
                <a:lnTo>
                  <a:pt x="3083001" y="983266"/>
                </a:lnTo>
                <a:lnTo>
                  <a:pt x="3105346" y="1033545"/>
                </a:lnTo>
                <a:lnTo>
                  <a:pt x="3123968" y="1087552"/>
                </a:lnTo>
                <a:lnTo>
                  <a:pt x="3140729" y="1141556"/>
                </a:lnTo>
                <a:lnTo>
                  <a:pt x="3155627" y="1199286"/>
                </a:lnTo>
                <a:lnTo>
                  <a:pt x="3170526" y="1255152"/>
                </a:lnTo>
                <a:lnTo>
                  <a:pt x="3187286" y="1311021"/>
                </a:lnTo>
                <a:lnTo>
                  <a:pt x="3205908" y="1365026"/>
                </a:lnTo>
                <a:lnTo>
                  <a:pt x="3228254" y="1415308"/>
                </a:lnTo>
                <a:lnTo>
                  <a:pt x="3254327" y="1461863"/>
                </a:lnTo>
                <a:lnTo>
                  <a:pt x="3287848" y="1502833"/>
                </a:lnTo>
                <a:lnTo>
                  <a:pt x="3325092" y="1545665"/>
                </a:lnTo>
                <a:lnTo>
                  <a:pt x="3367925" y="1582909"/>
                </a:lnTo>
                <a:lnTo>
                  <a:pt x="3412620" y="1618291"/>
                </a:lnTo>
                <a:lnTo>
                  <a:pt x="3461036" y="1653673"/>
                </a:lnTo>
                <a:lnTo>
                  <a:pt x="3507592" y="1689056"/>
                </a:lnTo>
                <a:lnTo>
                  <a:pt x="3552287" y="1724441"/>
                </a:lnTo>
                <a:lnTo>
                  <a:pt x="3595116" y="1763547"/>
                </a:lnTo>
                <a:lnTo>
                  <a:pt x="3632364" y="1802654"/>
                </a:lnTo>
                <a:lnTo>
                  <a:pt x="3664022" y="1847348"/>
                </a:lnTo>
                <a:lnTo>
                  <a:pt x="3688232" y="1893903"/>
                </a:lnTo>
                <a:lnTo>
                  <a:pt x="3704992" y="1949772"/>
                </a:lnTo>
                <a:lnTo>
                  <a:pt x="3712440" y="2007501"/>
                </a:lnTo>
                <a:lnTo>
                  <a:pt x="3714303" y="2067093"/>
                </a:lnTo>
                <a:lnTo>
                  <a:pt x="3708715" y="2130409"/>
                </a:lnTo>
                <a:lnTo>
                  <a:pt x="3701266" y="2193724"/>
                </a:lnTo>
                <a:lnTo>
                  <a:pt x="3691956" y="2257042"/>
                </a:lnTo>
                <a:lnTo>
                  <a:pt x="3684507" y="2320357"/>
                </a:lnTo>
                <a:lnTo>
                  <a:pt x="3680783" y="2383675"/>
                </a:lnTo>
                <a:lnTo>
                  <a:pt x="3680783" y="2445129"/>
                </a:lnTo>
                <a:lnTo>
                  <a:pt x="3688232" y="2502857"/>
                </a:lnTo>
                <a:lnTo>
                  <a:pt x="3703128" y="2560587"/>
                </a:lnTo>
                <a:lnTo>
                  <a:pt x="3725476" y="2614594"/>
                </a:lnTo>
                <a:lnTo>
                  <a:pt x="3755273" y="2670460"/>
                </a:lnTo>
                <a:lnTo>
                  <a:pt x="3785067" y="2726328"/>
                </a:lnTo>
                <a:lnTo>
                  <a:pt x="3818589" y="2782194"/>
                </a:lnTo>
                <a:lnTo>
                  <a:pt x="3850246" y="2836201"/>
                </a:lnTo>
                <a:lnTo>
                  <a:pt x="3878181" y="2893929"/>
                </a:lnTo>
                <a:lnTo>
                  <a:pt x="3900526" y="2949798"/>
                </a:lnTo>
                <a:lnTo>
                  <a:pt x="3915425" y="3007527"/>
                </a:lnTo>
                <a:lnTo>
                  <a:pt x="3921012" y="3067117"/>
                </a:lnTo>
                <a:lnTo>
                  <a:pt x="3915425" y="3126709"/>
                </a:lnTo>
                <a:lnTo>
                  <a:pt x="3900526" y="3184440"/>
                </a:lnTo>
                <a:lnTo>
                  <a:pt x="3878181" y="3240308"/>
                </a:lnTo>
                <a:lnTo>
                  <a:pt x="3850246" y="3298035"/>
                </a:lnTo>
                <a:lnTo>
                  <a:pt x="3818589" y="3352042"/>
                </a:lnTo>
                <a:lnTo>
                  <a:pt x="3785067" y="3407911"/>
                </a:lnTo>
                <a:lnTo>
                  <a:pt x="3755273" y="3463776"/>
                </a:lnTo>
                <a:lnTo>
                  <a:pt x="3725476" y="3519643"/>
                </a:lnTo>
                <a:lnTo>
                  <a:pt x="3703128" y="3573650"/>
                </a:lnTo>
                <a:lnTo>
                  <a:pt x="3688232" y="3631380"/>
                </a:lnTo>
                <a:lnTo>
                  <a:pt x="3680783" y="3689107"/>
                </a:lnTo>
                <a:lnTo>
                  <a:pt x="3680783" y="3750563"/>
                </a:lnTo>
                <a:lnTo>
                  <a:pt x="3684507" y="3813879"/>
                </a:lnTo>
                <a:lnTo>
                  <a:pt x="3691956" y="3877194"/>
                </a:lnTo>
                <a:lnTo>
                  <a:pt x="3701266" y="3940512"/>
                </a:lnTo>
                <a:lnTo>
                  <a:pt x="3708715" y="4003828"/>
                </a:lnTo>
                <a:lnTo>
                  <a:pt x="3714303" y="4067143"/>
                </a:lnTo>
                <a:lnTo>
                  <a:pt x="3712440" y="4126737"/>
                </a:lnTo>
                <a:lnTo>
                  <a:pt x="3704992" y="4184467"/>
                </a:lnTo>
                <a:lnTo>
                  <a:pt x="3688232" y="4240334"/>
                </a:lnTo>
                <a:lnTo>
                  <a:pt x="3664022" y="4286889"/>
                </a:lnTo>
                <a:lnTo>
                  <a:pt x="3632364" y="4331584"/>
                </a:lnTo>
                <a:lnTo>
                  <a:pt x="3595116" y="4370691"/>
                </a:lnTo>
                <a:lnTo>
                  <a:pt x="3552287" y="4409797"/>
                </a:lnTo>
                <a:lnTo>
                  <a:pt x="3507592" y="4445181"/>
                </a:lnTo>
                <a:lnTo>
                  <a:pt x="3461036" y="4480563"/>
                </a:lnTo>
                <a:lnTo>
                  <a:pt x="3412620" y="4515946"/>
                </a:lnTo>
                <a:lnTo>
                  <a:pt x="3367925" y="4551328"/>
                </a:lnTo>
                <a:lnTo>
                  <a:pt x="3325092" y="4588572"/>
                </a:lnTo>
                <a:lnTo>
                  <a:pt x="3287848" y="4631404"/>
                </a:lnTo>
                <a:lnTo>
                  <a:pt x="3254327" y="4672374"/>
                </a:lnTo>
                <a:lnTo>
                  <a:pt x="3228254" y="4718929"/>
                </a:lnTo>
                <a:lnTo>
                  <a:pt x="3205908" y="4769210"/>
                </a:lnTo>
                <a:lnTo>
                  <a:pt x="3187286" y="4823217"/>
                </a:lnTo>
                <a:lnTo>
                  <a:pt x="3170526" y="4879084"/>
                </a:lnTo>
                <a:lnTo>
                  <a:pt x="3155627" y="4934951"/>
                </a:lnTo>
                <a:lnTo>
                  <a:pt x="3140729" y="4992681"/>
                </a:lnTo>
                <a:lnTo>
                  <a:pt x="3123968" y="5046686"/>
                </a:lnTo>
                <a:lnTo>
                  <a:pt x="3105346" y="5100690"/>
                </a:lnTo>
                <a:lnTo>
                  <a:pt x="3083001" y="5150971"/>
                </a:lnTo>
                <a:lnTo>
                  <a:pt x="3055066" y="5195666"/>
                </a:lnTo>
                <a:lnTo>
                  <a:pt x="3021547" y="5236634"/>
                </a:lnTo>
                <a:lnTo>
                  <a:pt x="2980577" y="5270154"/>
                </a:lnTo>
                <a:lnTo>
                  <a:pt x="2935882" y="5298087"/>
                </a:lnTo>
                <a:lnTo>
                  <a:pt x="2885600" y="5320436"/>
                </a:lnTo>
                <a:lnTo>
                  <a:pt x="2831596" y="5339058"/>
                </a:lnTo>
                <a:lnTo>
                  <a:pt x="2777592" y="5355818"/>
                </a:lnTo>
                <a:lnTo>
                  <a:pt x="2719861" y="5370717"/>
                </a:lnTo>
                <a:lnTo>
                  <a:pt x="2663993" y="5385615"/>
                </a:lnTo>
                <a:lnTo>
                  <a:pt x="2608126" y="5402376"/>
                </a:lnTo>
                <a:lnTo>
                  <a:pt x="2554122" y="5420997"/>
                </a:lnTo>
                <a:lnTo>
                  <a:pt x="2503841" y="5443345"/>
                </a:lnTo>
                <a:lnTo>
                  <a:pt x="2457286" y="5469415"/>
                </a:lnTo>
                <a:lnTo>
                  <a:pt x="2416316" y="5502935"/>
                </a:lnTo>
                <a:lnTo>
                  <a:pt x="2373484" y="5540181"/>
                </a:lnTo>
                <a:lnTo>
                  <a:pt x="2336238" y="5583013"/>
                </a:lnTo>
                <a:lnTo>
                  <a:pt x="2300856" y="5627707"/>
                </a:lnTo>
                <a:lnTo>
                  <a:pt x="2265473" y="5674261"/>
                </a:lnTo>
                <a:lnTo>
                  <a:pt x="2230090" y="5720818"/>
                </a:lnTo>
                <a:lnTo>
                  <a:pt x="2194708" y="5765512"/>
                </a:lnTo>
                <a:lnTo>
                  <a:pt x="2155600" y="5808344"/>
                </a:lnTo>
                <a:lnTo>
                  <a:pt x="2116492" y="5845588"/>
                </a:lnTo>
                <a:lnTo>
                  <a:pt x="2071800" y="5877246"/>
                </a:lnTo>
                <a:lnTo>
                  <a:pt x="2025244" y="5901456"/>
                </a:lnTo>
                <a:lnTo>
                  <a:pt x="1969375" y="5918217"/>
                </a:lnTo>
                <a:lnTo>
                  <a:pt x="1911645" y="5925666"/>
                </a:lnTo>
                <a:lnTo>
                  <a:pt x="1852054" y="5927528"/>
                </a:lnTo>
                <a:lnTo>
                  <a:pt x="1788737" y="5921940"/>
                </a:lnTo>
                <a:lnTo>
                  <a:pt x="1725421" y="5914492"/>
                </a:lnTo>
                <a:lnTo>
                  <a:pt x="1662104" y="5905180"/>
                </a:lnTo>
                <a:lnTo>
                  <a:pt x="1598788" y="5897733"/>
                </a:lnTo>
                <a:lnTo>
                  <a:pt x="1535470" y="5894007"/>
                </a:lnTo>
                <a:lnTo>
                  <a:pt x="1474016" y="5894007"/>
                </a:lnTo>
                <a:lnTo>
                  <a:pt x="1416288" y="5901456"/>
                </a:lnTo>
                <a:lnTo>
                  <a:pt x="1356696" y="5916355"/>
                </a:lnTo>
                <a:lnTo>
                  <a:pt x="1302690" y="5938700"/>
                </a:lnTo>
                <a:lnTo>
                  <a:pt x="1246824" y="5968497"/>
                </a:lnTo>
                <a:lnTo>
                  <a:pt x="1190957" y="5998294"/>
                </a:lnTo>
                <a:lnTo>
                  <a:pt x="1135088" y="6031813"/>
                </a:lnTo>
                <a:lnTo>
                  <a:pt x="1081082" y="6063472"/>
                </a:lnTo>
                <a:lnTo>
                  <a:pt x="1023354" y="6091405"/>
                </a:lnTo>
                <a:lnTo>
                  <a:pt x="967486" y="6113753"/>
                </a:lnTo>
                <a:lnTo>
                  <a:pt x="909755" y="6128651"/>
                </a:lnTo>
                <a:lnTo>
                  <a:pt x="850165" y="6134236"/>
                </a:lnTo>
                <a:lnTo>
                  <a:pt x="790573" y="6128651"/>
                </a:lnTo>
                <a:lnTo>
                  <a:pt x="732843" y="6113753"/>
                </a:lnTo>
                <a:lnTo>
                  <a:pt x="676977" y="6091405"/>
                </a:lnTo>
                <a:lnTo>
                  <a:pt x="619247" y="6063472"/>
                </a:lnTo>
                <a:lnTo>
                  <a:pt x="565240" y="6031813"/>
                </a:lnTo>
                <a:lnTo>
                  <a:pt x="509373" y="5998294"/>
                </a:lnTo>
                <a:lnTo>
                  <a:pt x="453505" y="5968497"/>
                </a:lnTo>
                <a:lnTo>
                  <a:pt x="397639" y="5938700"/>
                </a:lnTo>
                <a:lnTo>
                  <a:pt x="341772" y="5916355"/>
                </a:lnTo>
                <a:lnTo>
                  <a:pt x="284042" y="5901456"/>
                </a:lnTo>
                <a:lnTo>
                  <a:pt x="226312" y="5894007"/>
                </a:lnTo>
                <a:lnTo>
                  <a:pt x="164856" y="5894007"/>
                </a:lnTo>
                <a:lnTo>
                  <a:pt x="101540" y="5897733"/>
                </a:lnTo>
                <a:lnTo>
                  <a:pt x="38225" y="5905180"/>
                </a:lnTo>
                <a:lnTo>
                  <a:pt x="0" y="5910802"/>
                </a:lnTo>
                <a:lnTo>
                  <a:pt x="0" y="223436"/>
                </a:lnTo>
                <a:lnTo>
                  <a:pt x="38225" y="229057"/>
                </a:lnTo>
                <a:lnTo>
                  <a:pt x="101540" y="236507"/>
                </a:lnTo>
                <a:lnTo>
                  <a:pt x="164856" y="240230"/>
                </a:lnTo>
                <a:lnTo>
                  <a:pt x="226312" y="240230"/>
                </a:lnTo>
                <a:lnTo>
                  <a:pt x="284042" y="232780"/>
                </a:lnTo>
                <a:lnTo>
                  <a:pt x="341772" y="217882"/>
                </a:lnTo>
                <a:lnTo>
                  <a:pt x="397639" y="195536"/>
                </a:lnTo>
                <a:lnTo>
                  <a:pt x="453505" y="165739"/>
                </a:lnTo>
                <a:lnTo>
                  <a:pt x="509373" y="135944"/>
                </a:lnTo>
                <a:lnTo>
                  <a:pt x="565240" y="102423"/>
                </a:lnTo>
                <a:lnTo>
                  <a:pt x="619247" y="70765"/>
                </a:lnTo>
                <a:lnTo>
                  <a:pt x="676977" y="42831"/>
                </a:lnTo>
                <a:lnTo>
                  <a:pt x="732843" y="20484"/>
                </a:lnTo>
                <a:lnTo>
                  <a:pt x="790573" y="558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01DAD9-84CC-49BC-B4E7-A19C629A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8534" y="1"/>
            <a:ext cx="3647201" cy="2923699"/>
          </a:xfrm>
          <a:custGeom>
            <a:avLst/>
            <a:gdLst>
              <a:gd name="connsiteX0" fmla="*/ 452683 w 3647201"/>
              <a:gd name="connsiteY0" fmla="*/ 0 h 2923699"/>
              <a:gd name="connsiteX1" fmla="*/ 3194519 w 3647201"/>
              <a:gd name="connsiteY1" fmla="*/ 0 h 2923699"/>
              <a:gd name="connsiteX2" fmla="*/ 3201530 w 3647201"/>
              <a:gd name="connsiteY2" fmla="*/ 26292 h 2923699"/>
              <a:gd name="connsiteX3" fmla="*/ 3211483 w 3647201"/>
              <a:gd name="connsiteY3" fmla="*/ 59469 h 2923699"/>
              <a:gd name="connsiteX4" fmla="*/ 3222542 w 3647201"/>
              <a:gd name="connsiteY4" fmla="*/ 91540 h 2923699"/>
              <a:gd name="connsiteX5" fmla="*/ 3235812 w 3647201"/>
              <a:gd name="connsiteY5" fmla="*/ 121399 h 2923699"/>
              <a:gd name="connsiteX6" fmla="*/ 3251295 w 3647201"/>
              <a:gd name="connsiteY6" fmla="*/ 149045 h 2923699"/>
              <a:gd name="connsiteX7" fmla="*/ 3271201 w 3647201"/>
              <a:gd name="connsiteY7" fmla="*/ 173375 h 2923699"/>
              <a:gd name="connsiteX8" fmla="*/ 3293318 w 3647201"/>
              <a:gd name="connsiteY8" fmla="*/ 198810 h 2923699"/>
              <a:gd name="connsiteX9" fmla="*/ 3318754 w 3647201"/>
              <a:gd name="connsiteY9" fmla="*/ 220927 h 2923699"/>
              <a:gd name="connsiteX10" fmla="*/ 3345296 w 3647201"/>
              <a:gd name="connsiteY10" fmla="*/ 241939 h 2923699"/>
              <a:gd name="connsiteX11" fmla="*/ 3374048 w 3647201"/>
              <a:gd name="connsiteY11" fmla="*/ 262950 h 2923699"/>
              <a:gd name="connsiteX12" fmla="*/ 3401695 w 3647201"/>
              <a:gd name="connsiteY12" fmla="*/ 283962 h 2923699"/>
              <a:gd name="connsiteX13" fmla="*/ 3428236 w 3647201"/>
              <a:gd name="connsiteY13" fmla="*/ 304975 h 2923699"/>
              <a:gd name="connsiteX14" fmla="*/ 3453670 w 3647201"/>
              <a:gd name="connsiteY14" fmla="*/ 328198 h 2923699"/>
              <a:gd name="connsiteX15" fmla="*/ 3475789 w 3647201"/>
              <a:gd name="connsiteY15" fmla="*/ 351422 h 2923699"/>
              <a:gd name="connsiteX16" fmla="*/ 3494590 w 3647201"/>
              <a:gd name="connsiteY16" fmla="*/ 377963 h 2923699"/>
              <a:gd name="connsiteX17" fmla="*/ 3508966 w 3647201"/>
              <a:gd name="connsiteY17" fmla="*/ 405609 h 2923699"/>
              <a:gd name="connsiteX18" fmla="*/ 3518919 w 3647201"/>
              <a:gd name="connsiteY18" fmla="*/ 438786 h 2923699"/>
              <a:gd name="connsiteX19" fmla="*/ 3523342 w 3647201"/>
              <a:gd name="connsiteY19" fmla="*/ 473069 h 2923699"/>
              <a:gd name="connsiteX20" fmla="*/ 3524448 w 3647201"/>
              <a:gd name="connsiteY20" fmla="*/ 508457 h 2923699"/>
              <a:gd name="connsiteX21" fmla="*/ 3521130 w 3647201"/>
              <a:gd name="connsiteY21" fmla="*/ 546056 h 2923699"/>
              <a:gd name="connsiteX22" fmla="*/ 3516707 w 3647201"/>
              <a:gd name="connsiteY22" fmla="*/ 583656 h 2923699"/>
              <a:gd name="connsiteX23" fmla="*/ 3511178 w 3647201"/>
              <a:gd name="connsiteY23" fmla="*/ 621256 h 2923699"/>
              <a:gd name="connsiteX24" fmla="*/ 3506754 w 3647201"/>
              <a:gd name="connsiteY24" fmla="*/ 658856 h 2923699"/>
              <a:gd name="connsiteX25" fmla="*/ 3504543 w 3647201"/>
              <a:gd name="connsiteY25" fmla="*/ 696457 h 2923699"/>
              <a:gd name="connsiteX26" fmla="*/ 3504543 w 3647201"/>
              <a:gd name="connsiteY26" fmla="*/ 732951 h 2923699"/>
              <a:gd name="connsiteX27" fmla="*/ 3508966 w 3647201"/>
              <a:gd name="connsiteY27" fmla="*/ 767232 h 2923699"/>
              <a:gd name="connsiteX28" fmla="*/ 3517812 w 3647201"/>
              <a:gd name="connsiteY28" fmla="*/ 801514 h 2923699"/>
              <a:gd name="connsiteX29" fmla="*/ 3531083 w 3647201"/>
              <a:gd name="connsiteY29" fmla="*/ 833586 h 2923699"/>
              <a:gd name="connsiteX30" fmla="*/ 3548778 w 3647201"/>
              <a:gd name="connsiteY30" fmla="*/ 866762 h 2923699"/>
              <a:gd name="connsiteX31" fmla="*/ 3566471 w 3647201"/>
              <a:gd name="connsiteY31" fmla="*/ 899939 h 2923699"/>
              <a:gd name="connsiteX32" fmla="*/ 3586378 w 3647201"/>
              <a:gd name="connsiteY32" fmla="*/ 933114 h 2923699"/>
              <a:gd name="connsiteX33" fmla="*/ 3605177 w 3647201"/>
              <a:gd name="connsiteY33" fmla="*/ 965186 h 2923699"/>
              <a:gd name="connsiteX34" fmla="*/ 3621766 w 3647201"/>
              <a:gd name="connsiteY34" fmla="*/ 999467 h 2923699"/>
              <a:gd name="connsiteX35" fmla="*/ 3635036 w 3647201"/>
              <a:gd name="connsiteY35" fmla="*/ 1032644 h 2923699"/>
              <a:gd name="connsiteX36" fmla="*/ 3643883 w 3647201"/>
              <a:gd name="connsiteY36" fmla="*/ 1066926 h 2923699"/>
              <a:gd name="connsiteX37" fmla="*/ 3647201 w 3647201"/>
              <a:gd name="connsiteY37" fmla="*/ 1102314 h 2923699"/>
              <a:gd name="connsiteX38" fmla="*/ 3643883 w 3647201"/>
              <a:gd name="connsiteY38" fmla="*/ 1137702 h 2923699"/>
              <a:gd name="connsiteX39" fmla="*/ 3635036 w 3647201"/>
              <a:gd name="connsiteY39" fmla="*/ 1171985 h 2923699"/>
              <a:gd name="connsiteX40" fmla="*/ 3621766 w 3647201"/>
              <a:gd name="connsiteY40" fmla="*/ 1205162 h 2923699"/>
              <a:gd name="connsiteX41" fmla="*/ 3605177 w 3647201"/>
              <a:gd name="connsiteY41" fmla="*/ 1239443 h 2923699"/>
              <a:gd name="connsiteX42" fmla="*/ 3586378 w 3647201"/>
              <a:gd name="connsiteY42" fmla="*/ 1271514 h 2923699"/>
              <a:gd name="connsiteX43" fmla="*/ 3566471 w 3647201"/>
              <a:gd name="connsiteY43" fmla="*/ 1304691 h 2923699"/>
              <a:gd name="connsiteX44" fmla="*/ 3548778 w 3647201"/>
              <a:gd name="connsiteY44" fmla="*/ 1337867 h 2923699"/>
              <a:gd name="connsiteX45" fmla="*/ 3531083 w 3647201"/>
              <a:gd name="connsiteY45" fmla="*/ 1371043 h 2923699"/>
              <a:gd name="connsiteX46" fmla="*/ 3517812 w 3647201"/>
              <a:gd name="connsiteY46" fmla="*/ 1403114 h 2923699"/>
              <a:gd name="connsiteX47" fmla="*/ 3508966 w 3647201"/>
              <a:gd name="connsiteY47" fmla="*/ 1437397 h 2923699"/>
              <a:gd name="connsiteX48" fmla="*/ 3504543 w 3647201"/>
              <a:gd name="connsiteY48" fmla="*/ 1471678 h 2923699"/>
              <a:gd name="connsiteX49" fmla="*/ 3504543 w 3647201"/>
              <a:gd name="connsiteY49" fmla="*/ 1508173 h 2923699"/>
              <a:gd name="connsiteX50" fmla="*/ 3506754 w 3647201"/>
              <a:gd name="connsiteY50" fmla="*/ 1545772 h 2923699"/>
              <a:gd name="connsiteX51" fmla="*/ 3511178 w 3647201"/>
              <a:gd name="connsiteY51" fmla="*/ 1583372 h 2923699"/>
              <a:gd name="connsiteX52" fmla="*/ 3516707 w 3647201"/>
              <a:gd name="connsiteY52" fmla="*/ 1620972 h 2923699"/>
              <a:gd name="connsiteX53" fmla="*/ 3521130 w 3647201"/>
              <a:gd name="connsiteY53" fmla="*/ 1658572 h 2923699"/>
              <a:gd name="connsiteX54" fmla="*/ 3524448 w 3647201"/>
              <a:gd name="connsiteY54" fmla="*/ 1696171 h 2923699"/>
              <a:gd name="connsiteX55" fmla="*/ 3523342 w 3647201"/>
              <a:gd name="connsiteY55" fmla="*/ 1731561 h 2923699"/>
              <a:gd name="connsiteX56" fmla="*/ 3518919 w 3647201"/>
              <a:gd name="connsiteY56" fmla="*/ 1765844 h 2923699"/>
              <a:gd name="connsiteX57" fmla="*/ 3508966 w 3647201"/>
              <a:gd name="connsiteY57" fmla="*/ 1799020 h 2923699"/>
              <a:gd name="connsiteX58" fmla="*/ 3494590 w 3647201"/>
              <a:gd name="connsiteY58" fmla="*/ 1826666 h 2923699"/>
              <a:gd name="connsiteX59" fmla="*/ 3475789 w 3647201"/>
              <a:gd name="connsiteY59" fmla="*/ 1853208 h 2923699"/>
              <a:gd name="connsiteX60" fmla="*/ 3453670 w 3647201"/>
              <a:gd name="connsiteY60" fmla="*/ 1876431 h 2923699"/>
              <a:gd name="connsiteX61" fmla="*/ 3428236 w 3647201"/>
              <a:gd name="connsiteY61" fmla="*/ 1899654 h 2923699"/>
              <a:gd name="connsiteX62" fmla="*/ 3401695 w 3647201"/>
              <a:gd name="connsiteY62" fmla="*/ 1920666 h 2923699"/>
              <a:gd name="connsiteX63" fmla="*/ 3374048 w 3647201"/>
              <a:gd name="connsiteY63" fmla="*/ 1941678 h 2923699"/>
              <a:gd name="connsiteX64" fmla="*/ 3345296 w 3647201"/>
              <a:gd name="connsiteY64" fmla="*/ 1962689 h 2923699"/>
              <a:gd name="connsiteX65" fmla="*/ 3318754 w 3647201"/>
              <a:gd name="connsiteY65" fmla="*/ 1983701 h 2923699"/>
              <a:gd name="connsiteX66" fmla="*/ 3293318 w 3647201"/>
              <a:gd name="connsiteY66" fmla="*/ 2005818 h 2923699"/>
              <a:gd name="connsiteX67" fmla="*/ 3271201 w 3647201"/>
              <a:gd name="connsiteY67" fmla="*/ 2031254 h 2923699"/>
              <a:gd name="connsiteX68" fmla="*/ 3251295 w 3647201"/>
              <a:gd name="connsiteY68" fmla="*/ 2055583 h 2923699"/>
              <a:gd name="connsiteX69" fmla="*/ 3235812 w 3647201"/>
              <a:gd name="connsiteY69" fmla="*/ 2083229 h 2923699"/>
              <a:gd name="connsiteX70" fmla="*/ 3222542 w 3647201"/>
              <a:gd name="connsiteY70" fmla="*/ 2113088 h 2923699"/>
              <a:gd name="connsiteX71" fmla="*/ 3211483 w 3647201"/>
              <a:gd name="connsiteY71" fmla="*/ 2145160 h 2923699"/>
              <a:gd name="connsiteX72" fmla="*/ 3201530 w 3647201"/>
              <a:gd name="connsiteY72" fmla="*/ 2178337 h 2923699"/>
              <a:gd name="connsiteX73" fmla="*/ 3192683 w 3647201"/>
              <a:gd name="connsiteY73" fmla="*/ 2211513 h 2923699"/>
              <a:gd name="connsiteX74" fmla="*/ 3183835 w 3647201"/>
              <a:gd name="connsiteY74" fmla="*/ 2245795 h 2923699"/>
              <a:gd name="connsiteX75" fmla="*/ 3173882 w 3647201"/>
              <a:gd name="connsiteY75" fmla="*/ 2277866 h 2923699"/>
              <a:gd name="connsiteX76" fmla="*/ 3162824 w 3647201"/>
              <a:gd name="connsiteY76" fmla="*/ 2309935 h 2923699"/>
              <a:gd name="connsiteX77" fmla="*/ 3149554 w 3647201"/>
              <a:gd name="connsiteY77" fmla="*/ 2339794 h 2923699"/>
              <a:gd name="connsiteX78" fmla="*/ 3132965 w 3647201"/>
              <a:gd name="connsiteY78" fmla="*/ 2366336 h 2923699"/>
              <a:gd name="connsiteX79" fmla="*/ 3113061 w 3647201"/>
              <a:gd name="connsiteY79" fmla="*/ 2390665 h 2923699"/>
              <a:gd name="connsiteX80" fmla="*/ 3088731 w 3647201"/>
              <a:gd name="connsiteY80" fmla="*/ 2410571 h 2923699"/>
              <a:gd name="connsiteX81" fmla="*/ 3062189 w 3647201"/>
              <a:gd name="connsiteY81" fmla="*/ 2427159 h 2923699"/>
              <a:gd name="connsiteX82" fmla="*/ 3032329 w 3647201"/>
              <a:gd name="connsiteY82" fmla="*/ 2440430 h 2923699"/>
              <a:gd name="connsiteX83" fmla="*/ 3000259 w 3647201"/>
              <a:gd name="connsiteY83" fmla="*/ 2451489 h 2923699"/>
              <a:gd name="connsiteX84" fmla="*/ 2968189 w 3647201"/>
              <a:gd name="connsiteY84" fmla="*/ 2461441 h 2923699"/>
              <a:gd name="connsiteX85" fmla="*/ 2933907 w 3647201"/>
              <a:gd name="connsiteY85" fmla="*/ 2470289 h 2923699"/>
              <a:gd name="connsiteX86" fmla="*/ 2900729 w 3647201"/>
              <a:gd name="connsiteY86" fmla="*/ 2479136 h 2923699"/>
              <a:gd name="connsiteX87" fmla="*/ 2867553 w 3647201"/>
              <a:gd name="connsiteY87" fmla="*/ 2489089 h 2923699"/>
              <a:gd name="connsiteX88" fmla="*/ 2835484 w 3647201"/>
              <a:gd name="connsiteY88" fmla="*/ 2500147 h 2923699"/>
              <a:gd name="connsiteX89" fmla="*/ 2805624 w 3647201"/>
              <a:gd name="connsiteY89" fmla="*/ 2513419 h 2923699"/>
              <a:gd name="connsiteX90" fmla="*/ 2777978 w 3647201"/>
              <a:gd name="connsiteY90" fmla="*/ 2528900 h 2923699"/>
              <a:gd name="connsiteX91" fmla="*/ 2753648 w 3647201"/>
              <a:gd name="connsiteY91" fmla="*/ 2548806 h 2923699"/>
              <a:gd name="connsiteX92" fmla="*/ 2728213 w 3647201"/>
              <a:gd name="connsiteY92" fmla="*/ 2570924 h 2923699"/>
              <a:gd name="connsiteX93" fmla="*/ 2706095 w 3647201"/>
              <a:gd name="connsiteY93" fmla="*/ 2596359 h 2923699"/>
              <a:gd name="connsiteX94" fmla="*/ 2685083 w 3647201"/>
              <a:gd name="connsiteY94" fmla="*/ 2622901 h 2923699"/>
              <a:gd name="connsiteX95" fmla="*/ 2664071 w 3647201"/>
              <a:gd name="connsiteY95" fmla="*/ 2650547 h 2923699"/>
              <a:gd name="connsiteX96" fmla="*/ 2643060 w 3647201"/>
              <a:gd name="connsiteY96" fmla="*/ 2678194 h 2923699"/>
              <a:gd name="connsiteX97" fmla="*/ 2622048 w 3647201"/>
              <a:gd name="connsiteY97" fmla="*/ 2704735 h 2923699"/>
              <a:gd name="connsiteX98" fmla="*/ 2598824 w 3647201"/>
              <a:gd name="connsiteY98" fmla="*/ 2730170 h 2923699"/>
              <a:gd name="connsiteX99" fmla="*/ 2575600 w 3647201"/>
              <a:gd name="connsiteY99" fmla="*/ 2752287 h 2923699"/>
              <a:gd name="connsiteX100" fmla="*/ 2549060 w 3647201"/>
              <a:gd name="connsiteY100" fmla="*/ 2771088 h 2923699"/>
              <a:gd name="connsiteX101" fmla="*/ 2521413 w 3647201"/>
              <a:gd name="connsiteY101" fmla="*/ 2785464 h 2923699"/>
              <a:gd name="connsiteX102" fmla="*/ 2488236 w 3647201"/>
              <a:gd name="connsiteY102" fmla="*/ 2795418 h 2923699"/>
              <a:gd name="connsiteX103" fmla="*/ 2453953 w 3647201"/>
              <a:gd name="connsiteY103" fmla="*/ 2799841 h 2923699"/>
              <a:gd name="connsiteX104" fmla="*/ 2418566 w 3647201"/>
              <a:gd name="connsiteY104" fmla="*/ 2800947 h 2923699"/>
              <a:gd name="connsiteX105" fmla="*/ 2380965 w 3647201"/>
              <a:gd name="connsiteY105" fmla="*/ 2797629 h 2923699"/>
              <a:gd name="connsiteX106" fmla="*/ 2343366 w 3647201"/>
              <a:gd name="connsiteY106" fmla="*/ 2793206 h 2923699"/>
              <a:gd name="connsiteX107" fmla="*/ 2305765 w 3647201"/>
              <a:gd name="connsiteY107" fmla="*/ 2787676 h 2923699"/>
              <a:gd name="connsiteX108" fmla="*/ 2268165 w 3647201"/>
              <a:gd name="connsiteY108" fmla="*/ 2783254 h 2923699"/>
              <a:gd name="connsiteX109" fmla="*/ 2230565 w 3647201"/>
              <a:gd name="connsiteY109" fmla="*/ 2781041 h 2923699"/>
              <a:gd name="connsiteX110" fmla="*/ 2194071 w 3647201"/>
              <a:gd name="connsiteY110" fmla="*/ 2781041 h 2923699"/>
              <a:gd name="connsiteX111" fmla="*/ 2159789 w 3647201"/>
              <a:gd name="connsiteY111" fmla="*/ 2785464 h 2923699"/>
              <a:gd name="connsiteX112" fmla="*/ 2124401 w 3647201"/>
              <a:gd name="connsiteY112" fmla="*/ 2794312 h 2923699"/>
              <a:gd name="connsiteX113" fmla="*/ 2092330 w 3647201"/>
              <a:gd name="connsiteY113" fmla="*/ 2807582 h 2923699"/>
              <a:gd name="connsiteX114" fmla="*/ 2059154 w 3647201"/>
              <a:gd name="connsiteY114" fmla="*/ 2825277 h 2923699"/>
              <a:gd name="connsiteX115" fmla="*/ 2025978 w 3647201"/>
              <a:gd name="connsiteY115" fmla="*/ 2842971 h 2923699"/>
              <a:gd name="connsiteX116" fmla="*/ 1992801 w 3647201"/>
              <a:gd name="connsiteY116" fmla="*/ 2862876 h 2923699"/>
              <a:gd name="connsiteX117" fmla="*/ 1960730 w 3647201"/>
              <a:gd name="connsiteY117" fmla="*/ 2881676 h 2923699"/>
              <a:gd name="connsiteX118" fmla="*/ 1926448 w 3647201"/>
              <a:gd name="connsiteY118" fmla="*/ 2898264 h 2923699"/>
              <a:gd name="connsiteX119" fmla="*/ 1893271 w 3647201"/>
              <a:gd name="connsiteY119" fmla="*/ 2911535 h 2923699"/>
              <a:gd name="connsiteX120" fmla="*/ 1858988 w 3647201"/>
              <a:gd name="connsiteY120" fmla="*/ 2920383 h 2923699"/>
              <a:gd name="connsiteX121" fmla="*/ 1823601 w 3647201"/>
              <a:gd name="connsiteY121" fmla="*/ 2923699 h 2923699"/>
              <a:gd name="connsiteX122" fmla="*/ 1788214 w 3647201"/>
              <a:gd name="connsiteY122" fmla="*/ 2920383 h 2923699"/>
              <a:gd name="connsiteX123" fmla="*/ 1753930 w 3647201"/>
              <a:gd name="connsiteY123" fmla="*/ 2911535 h 2923699"/>
              <a:gd name="connsiteX124" fmla="*/ 1720755 w 3647201"/>
              <a:gd name="connsiteY124" fmla="*/ 2898264 h 2923699"/>
              <a:gd name="connsiteX125" fmla="*/ 1686472 w 3647201"/>
              <a:gd name="connsiteY125" fmla="*/ 2881676 h 2923699"/>
              <a:gd name="connsiteX126" fmla="*/ 1654401 w 3647201"/>
              <a:gd name="connsiteY126" fmla="*/ 2862876 h 2923699"/>
              <a:gd name="connsiteX127" fmla="*/ 1621225 w 3647201"/>
              <a:gd name="connsiteY127" fmla="*/ 2842971 h 2923699"/>
              <a:gd name="connsiteX128" fmla="*/ 1588048 w 3647201"/>
              <a:gd name="connsiteY128" fmla="*/ 2825277 h 2923699"/>
              <a:gd name="connsiteX129" fmla="*/ 1554872 w 3647201"/>
              <a:gd name="connsiteY129" fmla="*/ 2807582 h 2923699"/>
              <a:gd name="connsiteX130" fmla="*/ 1521696 w 3647201"/>
              <a:gd name="connsiteY130" fmla="*/ 2794312 h 2923699"/>
              <a:gd name="connsiteX131" fmla="*/ 1487413 w 3647201"/>
              <a:gd name="connsiteY131" fmla="*/ 2785464 h 2923699"/>
              <a:gd name="connsiteX132" fmla="*/ 1453131 w 3647201"/>
              <a:gd name="connsiteY132" fmla="*/ 2781041 h 2923699"/>
              <a:gd name="connsiteX133" fmla="*/ 1416635 w 3647201"/>
              <a:gd name="connsiteY133" fmla="*/ 2781041 h 2923699"/>
              <a:gd name="connsiteX134" fmla="*/ 1379036 w 3647201"/>
              <a:gd name="connsiteY134" fmla="*/ 2783254 h 2923699"/>
              <a:gd name="connsiteX135" fmla="*/ 1341436 w 3647201"/>
              <a:gd name="connsiteY135" fmla="*/ 2787676 h 2923699"/>
              <a:gd name="connsiteX136" fmla="*/ 1303836 w 3647201"/>
              <a:gd name="connsiteY136" fmla="*/ 2793206 h 2923699"/>
              <a:gd name="connsiteX137" fmla="*/ 1266235 w 3647201"/>
              <a:gd name="connsiteY137" fmla="*/ 2797629 h 2923699"/>
              <a:gd name="connsiteX138" fmla="*/ 1228636 w 3647201"/>
              <a:gd name="connsiteY138" fmla="*/ 2800947 h 2923699"/>
              <a:gd name="connsiteX139" fmla="*/ 1193248 w 3647201"/>
              <a:gd name="connsiteY139" fmla="*/ 2799841 h 2923699"/>
              <a:gd name="connsiteX140" fmla="*/ 1158967 w 3647201"/>
              <a:gd name="connsiteY140" fmla="*/ 2795418 h 2923699"/>
              <a:gd name="connsiteX141" fmla="*/ 1125789 w 3647201"/>
              <a:gd name="connsiteY141" fmla="*/ 2785464 h 2923699"/>
              <a:gd name="connsiteX142" fmla="*/ 1098142 w 3647201"/>
              <a:gd name="connsiteY142" fmla="*/ 2771088 h 2923699"/>
              <a:gd name="connsiteX143" fmla="*/ 1071600 w 3647201"/>
              <a:gd name="connsiteY143" fmla="*/ 2752287 h 2923699"/>
              <a:gd name="connsiteX144" fmla="*/ 1048378 w 3647201"/>
              <a:gd name="connsiteY144" fmla="*/ 2730170 h 2923699"/>
              <a:gd name="connsiteX145" fmla="*/ 1025153 w 3647201"/>
              <a:gd name="connsiteY145" fmla="*/ 2704735 h 2923699"/>
              <a:gd name="connsiteX146" fmla="*/ 1004142 w 3647201"/>
              <a:gd name="connsiteY146" fmla="*/ 2678194 h 2923699"/>
              <a:gd name="connsiteX147" fmla="*/ 983130 w 3647201"/>
              <a:gd name="connsiteY147" fmla="*/ 2650547 h 2923699"/>
              <a:gd name="connsiteX148" fmla="*/ 962119 w 3647201"/>
              <a:gd name="connsiteY148" fmla="*/ 2622901 h 2923699"/>
              <a:gd name="connsiteX149" fmla="*/ 941107 w 3647201"/>
              <a:gd name="connsiteY149" fmla="*/ 2596359 h 2923699"/>
              <a:gd name="connsiteX150" fmla="*/ 918989 w 3647201"/>
              <a:gd name="connsiteY150" fmla="*/ 2570924 h 2923699"/>
              <a:gd name="connsiteX151" fmla="*/ 893553 w 3647201"/>
              <a:gd name="connsiteY151" fmla="*/ 2548806 h 2923699"/>
              <a:gd name="connsiteX152" fmla="*/ 869224 w 3647201"/>
              <a:gd name="connsiteY152" fmla="*/ 2528900 h 2923699"/>
              <a:gd name="connsiteX153" fmla="*/ 841577 w 3647201"/>
              <a:gd name="connsiteY153" fmla="*/ 2513419 h 2923699"/>
              <a:gd name="connsiteX154" fmla="*/ 811718 w 3647201"/>
              <a:gd name="connsiteY154" fmla="*/ 2500147 h 2923699"/>
              <a:gd name="connsiteX155" fmla="*/ 779648 w 3647201"/>
              <a:gd name="connsiteY155" fmla="*/ 2489089 h 2923699"/>
              <a:gd name="connsiteX156" fmla="*/ 746471 w 3647201"/>
              <a:gd name="connsiteY156" fmla="*/ 2479136 h 2923699"/>
              <a:gd name="connsiteX157" fmla="*/ 713295 w 3647201"/>
              <a:gd name="connsiteY157" fmla="*/ 2470289 h 2923699"/>
              <a:gd name="connsiteX158" fmla="*/ 679013 w 3647201"/>
              <a:gd name="connsiteY158" fmla="*/ 2461441 h 2923699"/>
              <a:gd name="connsiteX159" fmla="*/ 646942 w 3647201"/>
              <a:gd name="connsiteY159" fmla="*/ 2451489 h 2923699"/>
              <a:gd name="connsiteX160" fmla="*/ 614871 w 3647201"/>
              <a:gd name="connsiteY160" fmla="*/ 2440430 h 2923699"/>
              <a:gd name="connsiteX161" fmla="*/ 585013 w 3647201"/>
              <a:gd name="connsiteY161" fmla="*/ 2427159 h 2923699"/>
              <a:gd name="connsiteX162" fmla="*/ 558471 w 3647201"/>
              <a:gd name="connsiteY162" fmla="*/ 2410571 h 2923699"/>
              <a:gd name="connsiteX163" fmla="*/ 534141 w 3647201"/>
              <a:gd name="connsiteY163" fmla="*/ 2390665 h 2923699"/>
              <a:gd name="connsiteX164" fmla="*/ 514237 w 3647201"/>
              <a:gd name="connsiteY164" fmla="*/ 2366336 h 2923699"/>
              <a:gd name="connsiteX165" fmla="*/ 497649 w 3647201"/>
              <a:gd name="connsiteY165" fmla="*/ 2339794 h 2923699"/>
              <a:gd name="connsiteX166" fmla="*/ 484377 w 3647201"/>
              <a:gd name="connsiteY166" fmla="*/ 2309935 h 2923699"/>
              <a:gd name="connsiteX167" fmla="*/ 473319 w 3647201"/>
              <a:gd name="connsiteY167" fmla="*/ 2277866 h 2923699"/>
              <a:gd name="connsiteX168" fmla="*/ 463366 w 3647201"/>
              <a:gd name="connsiteY168" fmla="*/ 2245795 h 2923699"/>
              <a:gd name="connsiteX169" fmla="*/ 454519 w 3647201"/>
              <a:gd name="connsiteY169" fmla="*/ 2211513 h 2923699"/>
              <a:gd name="connsiteX170" fmla="*/ 445671 w 3647201"/>
              <a:gd name="connsiteY170" fmla="*/ 2178337 h 2923699"/>
              <a:gd name="connsiteX171" fmla="*/ 435718 w 3647201"/>
              <a:gd name="connsiteY171" fmla="*/ 2145160 h 2923699"/>
              <a:gd name="connsiteX172" fmla="*/ 424660 w 3647201"/>
              <a:gd name="connsiteY172" fmla="*/ 2113088 h 2923699"/>
              <a:gd name="connsiteX173" fmla="*/ 411388 w 3647201"/>
              <a:gd name="connsiteY173" fmla="*/ 2083229 h 2923699"/>
              <a:gd name="connsiteX174" fmla="*/ 395906 w 3647201"/>
              <a:gd name="connsiteY174" fmla="*/ 2055583 h 2923699"/>
              <a:gd name="connsiteX175" fmla="*/ 376002 w 3647201"/>
              <a:gd name="connsiteY175" fmla="*/ 2031254 h 2923699"/>
              <a:gd name="connsiteX176" fmla="*/ 353883 w 3647201"/>
              <a:gd name="connsiteY176" fmla="*/ 2005818 h 2923699"/>
              <a:gd name="connsiteX177" fmla="*/ 328448 w 3647201"/>
              <a:gd name="connsiteY177" fmla="*/ 1983701 h 2923699"/>
              <a:gd name="connsiteX178" fmla="*/ 300800 w 3647201"/>
              <a:gd name="connsiteY178" fmla="*/ 1962689 h 2923699"/>
              <a:gd name="connsiteX179" fmla="*/ 273154 w 3647201"/>
              <a:gd name="connsiteY179" fmla="*/ 1941678 h 2923699"/>
              <a:gd name="connsiteX180" fmla="*/ 245507 w 3647201"/>
              <a:gd name="connsiteY180" fmla="*/ 1920666 h 2923699"/>
              <a:gd name="connsiteX181" fmla="*/ 218965 w 3647201"/>
              <a:gd name="connsiteY181" fmla="*/ 1899654 h 2923699"/>
              <a:gd name="connsiteX182" fmla="*/ 193530 w 3647201"/>
              <a:gd name="connsiteY182" fmla="*/ 1876431 h 2923699"/>
              <a:gd name="connsiteX183" fmla="*/ 171413 w 3647201"/>
              <a:gd name="connsiteY183" fmla="*/ 1853208 h 2923699"/>
              <a:gd name="connsiteX184" fmla="*/ 152614 w 3647201"/>
              <a:gd name="connsiteY184" fmla="*/ 1826666 h 2923699"/>
              <a:gd name="connsiteX185" fmla="*/ 138237 w 3647201"/>
              <a:gd name="connsiteY185" fmla="*/ 1799020 h 2923699"/>
              <a:gd name="connsiteX186" fmla="*/ 128284 w 3647201"/>
              <a:gd name="connsiteY186" fmla="*/ 1765844 h 2923699"/>
              <a:gd name="connsiteX187" fmla="*/ 123860 w 3647201"/>
              <a:gd name="connsiteY187" fmla="*/ 1731561 h 2923699"/>
              <a:gd name="connsiteX188" fmla="*/ 122753 w 3647201"/>
              <a:gd name="connsiteY188" fmla="*/ 1696171 h 2923699"/>
              <a:gd name="connsiteX189" fmla="*/ 126072 w 3647201"/>
              <a:gd name="connsiteY189" fmla="*/ 1658572 h 2923699"/>
              <a:gd name="connsiteX190" fmla="*/ 130495 w 3647201"/>
              <a:gd name="connsiteY190" fmla="*/ 1620972 h 2923699"/>
              <a:gd name="connsiteX191" fmla="*/ 136024 w 3647201"/>
              <a:gd name="connsiteY191" fmla="*/ 1583372 h 2923699"/>
              <a:gd name="connsiteX192" fmla="*/ 140448 w 3647201"/>
              <a:gd name="connsiteY192" fmla="*/ 1545772 h 2923699"/>
              <a:gd name="connsiteX193" fmla="*/ 142660 w 3647201"/>
              <a:gd name="connsiteY193" fmla="*/ 1508173 h 2923699"/>
              <a:gd name="connsiteX194" fmla="*/ 142660 w 3647201"/>
              <a:gd name="connsiteY194" fmla="*/ 1471678 h 2923699"/>
              <a:gd name="connsiteX195" fmla="*/ 138237 w 3647201"/>
              <a:gd name="connsiteY195" fmla="*/ 1437397 h 2923699"/>
              <a:gd name="connsiteX196" fmla="*/ 129389 w 3647201"/>
              <a:gd name="connsiteY196" fmla="*/ 1403114 h 2923699"/>
              <a:gd name="connsiteX197" fmla="*/ 116119 w 3647201"/>
              <a:gd name="connsiteY197" fmla="*/ 1371043 h 2923699"/>
              <a:gd name="connsiteX198" fmla="*/ 99531 w 3647201"/>
              <a:gd name="connsiteY198" fmla="*/ 1337867 h 2923699"/>
              <a:gd name="connsiteX199" fmla="*/ 80730 w 3647201"/>
              <a:gd name="connsiteY199" fmla="*/ 1304691 h 2923699"/>
              <a:gd name="connsiteX200" fmla="*/ 60825 w 3647201"/>
              <a:gd name="connsiteY200" fmla="*/ 1271514 h 2923699"/>
              <a:gd name="connsiteX201" fmla="*/ 42025 w 3647201"/>
              <a:gd name="connsiteY201" fmla="*/ 1239443 h 2923699"/>
              <a:gd name="connsiteX202" fmla="*/ 25435 w 3647201"/>
              <a:gd name="connsiteY202" fmla="*/ 1205162 h 2923699"/>
              <a:gd name="connsiteX203" fmla="*/ 12166 w 3647201"/>
              <a:gd name="connsiteY203" fmla="*/ 1171985 h 2923699"/>
              <a:gd name="connsiteX204" fmla="*/ 3319 w 3647201"/>
              <a:gd name="connsiteY204" fmla="*/ 1137702 h 2923699"/>
              <a:gd name="connsiteX205" fmla="*/ 0 w 3647201"/>
              <a:gd name="connsiteY205" fmla="*/ 1102314 h 2923699"/>
              <a:gd name="connsiteX206" fmla="*/ 3319 w 3647201"/>
              <a:gd name="connsiteY206" fmla="*/ 1066926 h 2923699"/>
              <a:gd name="connsiteX207" fmla="*/ 12166 w 3647201"/>
              <a:gd name="connsiteY207" fmla="*/ 1032644 h 2923699"/>
              <a:gd name="connsiteX208" fmla="*/ 25435 w 3647201"/>
              <a:gd name="connsiteY208" fmla="*/ 999467 h 2923699"/>
              <a:gd name="connsiteX209" fmla="*/ 42025 w 3647201"/>
              <a:gd name="connsiteY209" fmla="*/ 965186 h 2923699"/>
              <a:gd name="connsiteX210" fmla="*/ 60825 w 3647201"/>
              <a:gd name="connsiteY210" fmla="*/ 933114 h 2923699"/>
              <a:gd name="connsiteX211" fmla="*/ 80730 w 3647201"/>
              <a:gd name="connsiteY211" fmla="*/ 899939 h 2923699"/>
              <a:gd name="connsiteX212" fmla="*/ 99531 w 3647201"/>
              <a:gd name="connsiteY212" fmla="*/ 866762 h 2923699"/>
              <a:gd name="connsiteX213" fmla="*/ 116119 w 3647201"/>
              <a:gd name="connsiteY213" fmla="*/ 833586 h 2923699"/>
              <a:gd name="connsiteX214" fmla="*/ 129389 w 3647201"/>
              <a:gd name="connsiteY214" fmla="*/ 801514 h 2923699"/>
              <a:gd name="connsiteX215" fmla="*/ 138237 w 3647201"/>
              <a:gd name="connsiteY215" fmla="*/ 767232 h 2923699"/>
              <a:gd name="connsiteX216" fmla="*/ 142660 w 3647201"/>
              <a:gd name="connsiteY216" fmla="*/ 732951 h 2923699"/>
              <a:gd name="connsiteX217" fmla="*/ 142660 w 3647201"/>
              <a:gd name="connsiteY217" fmla="*/ 696457 h 2923699"/>
              <a:gd name="connsiteX218" fmla="*/ 140448 w 3647201"/>
              <a:gd name="connsiteY218" fmla="*/ 658856 h 2923699"/>
              <a:gd name="connsiteX219" fmla="*/ 136024 w 3647201"/>
              <a:gd name="connsiteY219" fmla="*/ 621256 h 2923699"/>
              <a:gd name="connsiteX220" fmla="*/ 130495 w 3647201"/>
              <a:gd name="connsiteY220" fmla="*/ 583656 h 2923699"/>
              <a:gd name="connsiteX221" fmla="*/ 126072 w 3647201"/>
              <a:gd name="connsiteY221" fmla="*/ 546056 h 2923699"/>
              <a:gd name="connsiteX222" fmla="*/ 122753 w 3647201"/>
              <a:gd name="connsiteY222" fmla="*/ 508457 h 2923699"/>
              <a:gd name="connsiteX223" fmla="*/ 123860 w 3647201"/>
              <a:gd name="connsiteY223" fmla="*/ 473069 h 2923699"/>
              <a:gd name="connsiteX224" fmla="*/ 128284 w 3647201"/>
              <a:gd name="connsiteY224" fmla="*/ 438786 h 2923699"/>
              <a:gd name="connsiteX225" fmla="*/ 138237 w 3647201"/>
              <a:gd name="connsiteY225" fmla="*/ 405609 h 2923699"/>
              <a:gd name="connsiteX226" fmla="*/ 152614 w 3647201"/>
              <a:gd name="connsiteY226" fmla="*/ 377963 h 2923699"/>
              <a:gd name="connsiteX227" fmla="*/ 171413 w 3647201"/>
              <a:gd name="connsiteY227" fmla="*/ 351422 h 2923699"/>
              <a:gd name="connsiteX228" fmla="*/ 193530 w 3647201"/>
              <a:gd name="connsiteY228" fmla="*/ 328198 h 2923699"/>
              <a:gd name="connsiteX229" fmla="*/ 218965 w 3647201"/>
              <a:gd name="connsiteY229" fmla="*/ 304975 h 2923699"/>
              <a:gd name="connsiteX230" fmla="*/ 245507 w 3647201"/>
              <a:gd name="connsiteY230" fmla="*/ 283962 h 2923699"/>
              <a:gd name="connsiteX231" fmla="*/ 273154 w 3647201"/>
              <a:gd name="connsiteY231" fmla="*/ 262950 h 2923699"/>
              <a:gd name="connsiteX232" fmla="*/ 300800 w 3647201"/>
              <a:gd name="connsiteY232" fmla="*/ 241939 h 2923699"/>
              <a:gd name="connsiteX233" fmla="*/ 328448 w 3647201"/>
              <a:gd name="connsiteY233" fmla="*/ 220927 h 2923699"/>
              <a:gd name="connsiteX234" fmla="*/ 353883 w 3647201"/>
              <a:gd name="connsiteY234" fmla="*/ 198810 h 2923699"/>
              <a:gd name="connsiteX235" fmla="*/ 376002 w 3647201"/>
              <a:gd name="connsiteY235" fmla="*/ 173375 h 2923699"/>
              <a:gd name="connsiteX236" fmla="*/ 395906 w 3647201"/>
              <a:gd name="connsiteY236" fmla="*/ 149045 h 2923699"/>
              <a:gd name="connsiteX237" fmla="*/ 411388 w 3647201"/>
              <a:gd name="connsiteY237" fmla="*/ 121399 h 2923699"/>
              <a:gd name="connsiteX238" fmla="*/ 424660 w 3647201"/>
              <a:gd name="connsiteY238" fmla="*/ 91540 h 2923699"/>
              <a:gd name="connsiteX239" fmla="*/ 435718 w 3647201"/>
              <a:gd name="connsiteY239" fmla="*/ 59469 h 2923699"/>
              <a:gd name="connsiteX240" fmla="*/ 445671 w 3647201"/>
              <a:gd name="connsiteY240" fmla="*/ 26292 h 2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3647201" h="2923699">
                <a:moveTo>
                  <a:pt x="452683" y="0"/>
                </a:moveTo>
                <a:lnTo>
                  <a:pt x="3194519" y="0"/>
                </a:lnTo>
                <a:lnTo>
                  <a:pt x="3201530" y="26292"/>
                </a:lnTo>
                <a:lnTo>
                  <a:pt x="3211483" y="59469"/>
                </a:lnTo>
                <a:lnTo>
                  <a:pt x="3222542" y="91540"/>
                </a:lnTo>
                <a:lnTo>
                  <a:pt x="3235812" y="121399"/>
                </a:lnTo>
                <a:lnTo>
                  <a:pt x="3251295" y="149045"/>
                </a:lnTo>
                <a:lnTo>
                  <a:pt x="3271201" y="173375"/>
                </a:lnTo>
                <a:lnTo>
                  <a:pt x="3293318" y="198810"/>
                </a:lnTo>
                <a:lnTo>
                  <a:pt x="3318754" y="220927"/>
                </a:lnTo>
                <a:lnTo>
                  <a:pt x="3345296" y="241939"/>
                </a:lnTo>
                <a:lnTo>
                  <a:pt x="3374048" y="262950"/>
                </a:lnTo>
                <a:lnTo>
                  <a:pt x="3401695" y="283962"/>
                </a:lnTo>
                <a:lnTo>
                  <a:pt x="3428236" y="304975"/>
                </a:lnTo>
                <a:lnTo>
                  <a:pt x="3453670" y="328198"/>
                </a:lnTo>
                <a:lnTo>
                  <a:pt x="3475789" y="351422"/>
                </a:lnTo>
                <a:lnTo>
                  <a:pt x="3494590" y="377963"/>
                </a:lnTo>
                <a:lnTo>
                  <a:pt x="3508966" y="405609"/>
                </a:lnTo>
                <a:lnTo>
                  <a:pt x="3518919" y="438786"/>
                </a:lnTo>
                <a:lnTo>
                  <a:pt x="3523342" y="473069"/>
                </a:lnTo>
                <a:lnTo>
                  <a:pt x="3524448" y="508457"/>
                </a:lnTo>
                <a:lnTo>
                  <a:pt x="3521130" y="546056"/>
                </a:lnTo>
                <a:lnTo>
                  <a:pt x="3516707" y="583656"/>
                </a:lnTo>
                <a:lnTo>
                  <a:pt x="3511178" y="621256"/>
                </a:lnTo>
                <a:lnTo>
                  <a:pt x="3506754" y="658856"/>
                </a:lnTo>
                <a:lnTo>
                  <a:pt x="3504543" y="696457"/>
                </a:lnTo>
                <a:lnTo>
                  <a:pt x="3504543" y="732951"/>
                </a:lnTo>
                <a:lnTo>
                  <a:pt x="3508966" y="767232"/>
                </a:lnTo>
                <a:lnTo>
                  <a:pt x="3517812" y="801514"/>
                </a:lnTo>
                <a:lnTo>
                  <a:pt x="3531083" y="833586"/>
                </a:lnTo>
                <a:lnTo>
                  <a:pt x="3548778" y="866762"/>
                </a:lnTo>
                <a:lnTo>
                  <a:pt x="3566471" y="899939"/>
                </a:lnTo>
                <a:lnTo>
                  <a:pt x="3586378" y="933114"/>
                </a:lnTo>
                <a:lnTo>
                  <a:pt x="3605177" y="965186"/>
                </a:lnTo>
                <a:lnTo>
                  <a:pt x="3621766" y="999467"/>
                </a:lnTo>
                <a:lnTo>
                  <a:pt x="3635036" y="1032644"/>
                </a:lnTo>
                <a:lnTo>
                  <a:pt x="3643883" y="1066926"/>
                </a:lnTo>
                <a:lnTo>
                  <a:pt x="3647201" y="1102314"/>
                </a:lnTo>
                <a:lnTo>
                  <a:pt x="3643883" y="1137702"/>
                </a:lnTo>
                <a:lnTo>
                  <a:pt x="3635036" y="1171985"/>
                </a:lnTo>
                <a:lnTo>
                  <a:pt x="3621766" y="1205162"/>
                </a:lnTo>
                <a:lnTo>
                  <a:pt x="3605177" y="1239443"/>
                </a:lnTo>
                <a:lnTo>
                  <a:pt x="3586378" y="1271514"/>
                </a:lnTo>
                <a:lnTo>
                  <a:pt x="3566471" y="1304691"/>
                </a:lnTo>
                <a:lnTo>
                  <a:pt x="3548778" y="1337867"/>
                </a:lnTo>
                <a:lnTo>
                  <a:pt x="3531083" y="1371043"/>
                </a:lnTo>
                <a:lnTo>
                  <a:pt x="3517812" y="1403114"/>
                </a:lnTo>
                <a:lnTo>
                  <a:pt x="3508966" y="1437397"/>
                </a:lnTo>
                <a:lnTo>
                  <a:pt x="3504543" y="1471678"/>
                </a:lnTo>
                <a:lnTo>
                  <a:pt x="3504543" y="1508173"/>
                </a:lnTo>
                <a:lnTo>
                  <a:pt x="3506754" y="1545772"/>
                </a:lnTo>
                <a:lnTo>
                  <a:pt x="3511178" y="1583372"/>
                </a:lnTo>
                <a:lnTo>
                  <a:pt x="3516707" y="1620972"/>
                </a:lnTo>
                <a:lnTo>
                  <a:pt x="3521130" y="1658572"/>
                </a:lnTo>
                <a:lnTo>
                  <a:pt x="3524448" y="1696171"/>
                </a:lnTo>
                <a:lnTo>
                  <a:pt x="3523342" y="1731561"/>
                </a:lnTo>
                <a:lnTo>
                  <a:pt x="3518919" y="1765844"/>
                </a:lnTo>
                <a:lnTo>
                  <a:pt x="3508966" y="1799020"/>
                </a:lnTo>
                <a:lnTo>
                  <a:pt x="3494590" y="1826666"/>
                </a:lnTo>
                <a:lnTo>
                  <a:pt x="3475789" y="1853208"/>
                </a:lnTo>
                <a:lnTo>
                  <a:pt x="3453670" y="1876431"/>
                </a:lnTo>
                <a:lnTo>
                  <a:pt x="3428236" y="1899654"/>
                </a:lnTo>
                <a:lnTo>
                  <a:pt x="3401695" y="1920666"/>
                </a:lnTo>
                <a:lnTo>
                  <a:pt x="3374048" y="1941678"/>
                </a:lnTo>
                <a:lnTo>
                  <a:pt x="3345296" y="1962689"/>
                </a:lnTo>
                <a:lnTo>
                  <a:pt x="3318754" y="1983701"/>
                </a:lnTo>
                <a:lnTo>
                  <a:pt x="3293318" y="2005818"/>
                </a:lnTo>
                <a:lnTo>
                  <a:pt x="3271201" y="2031254"/>
                </a:lnTo>
                <a:lnTo>
                  <a:pt x="3251295" y="2055583"/>
                </a:lnTo>
                <a:lnTo>
                  <a:pt x="3235812" y="2083229"/>
                </a:lnTo>
                <a:lnTo>
                  <a:pt x="3222542" y="2113088"/>
                </a:lnTo>
                <a:lnTo>
                  <a:pt x="3211483" y="2145160"/>
                </a:lnTo>
                <a:lnTo>
                  <a:pt x="3201530" y="2178337"/>
                </a:lnTo>
                <a:lnTo>
                  <a:pt x="3192683" y="2211513"/>
                </a:lnTo>
                <a:lnTo>
                  <a:pt x="3183835" y="2245795"/>
                </a:lnTo>
                <a:lnTo>
                  <a:pt x="3173882" y="2277866"/>
                </a:lnTo>
                <a:lnTo>
                  <a:pt x="3162824" y="2309935"/>
                </a:lnTo>
                <a:lnTo>
                  <a:pt x="3149554" y="2339794"/>
                </a:lnTo>
                <a:lnTo>
                  <a:pt x="3132965" y="2366336"/>
                </a:lnTo>
                <a:lnTo>
                  <a:pt x="3113061" y="2390665"/>
                </a:lnTo>
                <a:lnTo>
                  <a:pt x="3088731" y="2410571"/>
                </a:lnTo>
                <a:lnTo>
                  <a:pt x="3062189" y="2427159"/>
                </a:lnTo>
                <a:lnTo>
                  <a:pt x="3032329" y="2440430"/>
                </a:lnTo>
                <a:lnTo>
                  <a:pt x="3000259" y="2451489"/>
                </a:lnTo>
                <a:lnTo>
                  <a:pt x="2968189" y="2461441"/>
                </a:lnTo>
                <a:lnTo>
                  <a:pt x="2933907" y="2470289"/>
                </a:lnTo>
                <a:lnTo>
                  <a:pt x="2900729" y="2479136"/>
                </a:lnTo>
                <a:lnTo>
                  <a:pt x="2867553" y="2489089"/>
                </a:lnTo>
                <a:lnTo>
                  <a:pt x="2835484" y="2500147"/>
                </a:lnTo>
                <a:lnTo>
                  <a:pt x="2805624" y="2513419"/>
                </a:lnTo>
                <a:lnTo>
                  <a:pt x="2777978" y="2528900"/>
                </a:lnTo>
                <a:lnTo>
                  <a:pt x="2753648" y="2548806"/>
                </a:lnTo>
                <a:lnTo>
                  <a:pt x="2728213" y="2570924"/>
                </a:lnTo>
                <a:lnTo>
                  <a:pt x="2706095" y="2596359"/>
                </a:lnTo>
                <a:lnTo>
                  <a:pt x="2685083" y="2622901"/>
                </a:lnTo>
                <a:lnTo>
                  <a:pt x="2664071" y="2650547"/>
                </a:lnTo>
                <a:lnTo>
                  <a:pt x="2643060" y="2678194"/>
                </a:lnTo>
                <a:lnTo>
                  <a:pt x="2622048" y="2704735"/>
                </a:lnTo>
                <a:lnTo>
                  <a:pt x="2598824" y="2730170"/>
                </a:lnTo>
                <a:lnTo>
                  <a:pt x="2575600" y="2752287"/>
                </a:lnTo>
                <a:lnTo>
                  <a:pt x="2549060" y="2771088"/>
                </a:lnTo>
                <a:lnTo>
                  <a:pt x="2521413" y="2785464"/>
                </a:lnTo>
                <a:lnTo>
                  <a:pt x="2488236" y="2795418"/>
                </a:lnTo>
                <a:lnTo>
                  <a:pt x="2453953" y="2799841"/>
                </a:lnTo>
                <a:lnTo>
                  <a:pt x="2418566" y="2800947"/>
                </a:lnTo>
                <a:lnTo>
                  <a:pt x="2380965" y="2797629"/>
                </a:lnTo>
                <a:lnTo>
                  <a:pt x="2343366" y="2793206"/>
                </a:lnTo>
                <a:lnTo>
                  <a:pt x="2305765" y="2787676"/>
                </a:lnTo>
                <a:lnTo>
                  <a:pt x="2268165" y="2783254"/>
                </a:lnTo>
                <a:lnTo>
                  <a:pt x="2230565" y="2781041"/>
                </a:lnTo>
                <a:lnTo>
                  <a:pt x="2194071" y="2781041"/>
                </a:lnTo>
                <a:lnTo>
                  <a:pt x="2159789" y="2785464"/>
                </a:lnTo>
                <a:lnTo>
                  <a:pt x="2124401" y="2794312"/>
                </a:lnTo>
                <a:lnTo>
                  <a:pt x="2092330" y="2807582"/>
                </a:lnTo>
                <a:lnTo>
                  <a:pt x="2059154" y="2825277"/>
                </a:lnTo>
                <a:lnTo>
                  <a:pt x="2025978" y="2842971"/>
                </a:lnTo>
                <a:lnTo>
                  <a:pt x="1992801" y="2862876"/>
                </a:lnTo>
                <a:lnTo>
                  <a:pt x="1960730" y="2881676"/>
                </a:lnTo>
                <a:lnTo>
                  <a:pt x="1926448" y="2898264"/>
                </a:lnTo>
                <a:lnTo>
                  <a:pt x="1893271" y="2911535"/>
                </a:lnTo>
                <a:lnTo>
                  <a:pt x="1858988" y="2920383"/>
                </a:lnTo>
                <a:lnTo>
                  <a:pt x="1823601" y="2923699"/>
                </a:lnTo>
                <a:lnTo>
                  <a:pt x="1788214" y="2920383"/>
                </a:lnTo>
                <a:lnTo>
                  <a:pt x="1753930" y="2911535"/>
                </a:lnTo>
                <a:lnTo>
                  <a:pt x="1720755" y="2898264"/>
                </a:lnTo>
                <a:lnTo>
                  <a:pt x="1686472" y="2881676"/>
                </a:lnTo>
                <a:lnTo>
                  <a:pt x="1654401" y="2862876"/>
                </a:lnTo>
                <a:lnTo>
                  <a:pt x="1621225" y="2842971"/>
                </a:lnTo>
                <a:lnTo>
                  <a:pt x="1588048" y="2825277"/>
                </a:lnTo>
                <a:lnTo>
                  <a:pt x="1554872" y="2807582"/>
                </a:lnTo>
                <a:lnTo>
                  <a:pt x="1521696" y="2794312"/>
                </a:lnTo>
                <a:lnTo>
                  <a:pt x="1487413" y="2785464"/>
                </a:lnTo>
                <a:lnTo>
                  <a:pt x="1453131" y="2781041"/>
                </a:lnTo>
                <a:lnTo>
                  <a:pt x="1416635" y="2781041"/>
                </a:lnTo>
                <a:lnTo>
                  <a:pt x="1379036" y="2783254"/>
                </a:lnTo>
                <a:lnTo>
                  <a:pt x="1341436" y="2787676"/>
                </a:lnTo>
                <a:lnTo>
                  <a:pt x="1303836" y="2793206"/>
                </a:lnTo>
                <a:lnTo>
                  <a:pt x="1266235" y="2797629"/>
                </a:lnTo>
                <a:lnTo>
                  <a:pt x="1228636" y="2800947"/>
                </a:lnTo>
                <a:lnTo>
                  <a:pt x="1193248" y="2799841"/>
                </a:lnTo>
                <a:lnTo>
                  <a:pt x="1158967" y="2795418"/>
                </a:lnTo>
                <a:lnTo>
                  <a:pt x="1125789" y="2785464"/>
                </a:lnTo>
                <a:lnTo>
                  <a:pt x="1098142" y="2771088"/>
                </a:lnTo>
                <a:lnTo>
                  <a:pt x="1071600" y="2752287"/>
                </a:lnTo>
                <a:lnTo>
                  <a:pt x="1048378" y="2730170"/>
                </a:lnTo>
                <a:lnTo>
                  <a:pt x="1025153" y="2704735"/>
                </a:lnTo>
                <a:lnTo>
                  <a:pt x="1004142" y="2678194"/>
                </a:lnTo>
                <a:lnTo>
                  <a:pt x="983130" y="2650547"/>
                </a:lnTo>
                <a:lnTo>
                  <a:pt x="962119" y="2622901"/>
                </a:lnTo>
                <a:lnTo>
                  <a:pt x="941107" y="2596359"/>
                </a:lnTo>
                <a:lnTo>
                  <a:pt x="918989" y="2570924"/>
                </a:lnTo>
                <a:lnTo>
                  <a:pt x="893553" y="2548806"/>
                </a:lnTo>
                <a:lnTo>
                  <a:pt x="869224" y="2528900"/>
                </a:lnTo>
                <a:lnTo>
                  <a:pt x="841577" y="2513419"/>
                </a:lnTo>
                <a:lnTo>
                  <a:pt x="811718" y="2500147"/>
                </a:lnTo>
                <a:lnTo>
                  <a:pt x="779648" y="2489089"/>
                </a:lnTo>
                <a:lnTo>
                  <a:pt x="746471" y="2479136"/>
                </a:lnTo>
                <a:lnTo>
                  <a:pt x="713295" y="2470289"/>
                </a:lnTo>
                <a:lnTo>
                  <a:pt x="679013" y="2461441"/>
                </a:lnTo>
                <a:lnTo>
                  <a:pt x="646942" y="2451489"/>
                </a:lnTo>
                <a:lnTo>
                  <a:pt x="614871" y="2440430"/>
                </a:lnTo>
                <a:lnTo>
                  <a:pt x="585013" y="2427159"/>
                </a:lnTo>
                <a:lnTo>
                  <a:pt x="558471" y="2410571"/>
                </a:lnTo>
                <a:lnTo>
                  <a:pt x="534141" y="2390665"/>
                </a:lnTo>
                <a:lnTo>
                  <a:pt x="514237" y="2366336"/>
                </a:lnTo>
                <a:lnTo>
                  <a:pt x="497649" y="2339794"/>
                </a:lnTo>
                <a:lnTo>
                  <a:pt x="484377" y="2309935"/>
                </a:lnTo>
                <a:lnTo>
                  <a:pt x="473319" y="2277866"/>
                </a:lnTo>
                <a:lnTo>
                  <a:pt x="463366" y="2245795"/>
                </a:lnTo>
                <a:lnTo>
                  <a:pt x="454519" y="2211513"/>
                </a:lnTo>
                <a:lnTo>
                  <a:pt x="445671" y="2178337"/>
                </a:lnTo>
                <a:lnTo>
                  <a:pt x="435718" y="2145160"/>
                </a:lnTo>
                <a:lnTo>
                  <a:pt x="424660" y="2113088"/>
                </a:lnTo>
                <a:lnTo>
                  <a:pt x="411388" y="2083229"/>
                </a:lnTo>
                <a:lnTo>
                  <a:pt x="395906" y="2055583"/>
                </a:lnTo>
                <a:lnTo>
                  <a:pt x="376002" y="2031254"/>
                </a:lnTo>
                <a:lnTo>
                  <a:pt x="353883" y="2005818"/>
                </a:lnTo>
                <a:lnTo>
                  <a:pt x="328448" y="1983701"/>
                </a:lnTo>
                <a:lnTo>
                  <a:pt x="300800" y="1962689"/>
                </a:lnTo>
                <a:lnTo>
                  <a:pt x="273154" y="1941678"/>
                </a:lnTo>
                <a:lnTo>
                  <a:pt x="245507" y="1920666"/>
                </a:lnTo>
                <a:lnTo>
                  <a:pt x="218965" y="1899654"/>
                </a:lnTo>
                <a:lnTo>
                  <a:pt x="193530" y="1876431"/>
                </a:lnTo>
                <a:lnTo>
                  <a:pt x="171413" y="1853208"/>
                </a:lnTo>
                <a:lnTo>
                  <a:pt x="152614" y="1826666"/>
                </a:lnTo>
                <a:lnTo>
                  <a:pt x="138237" y="1799020"/>
                </a:lnTo>
                <a:lnTo>
                  <a:pt x="128284" y="1765844"/>
                </a:lnTo>
                <a:lnTo>
                  <a:pt x="123860" y="1731561"/>
                </a:lnTo>
                <a:lnTo>
                  <a:pt x="122753" y="1696171"/>
                </a:lnTo>
                <a:lnTo>
                  <a:pt x="126072" y="1658572"/>
                </a:lnTo>
                <a:lnTo>
                  <a:pt x="130495" y="1620972"/>
                </a:lnTo>
                <a:lnTo>
                  <a:pt x="136024" y="1583372"/>
                </a:lnTo>
                <a:lnTo>
                  <a:pt x="140448" y="1545772"/>
                </a:lnTo>
                <a:lnTo>
                  <a:pt x="142660" y="1508173"/>
                </a:lnTo>
                <a:lnTo>
                  <a:pt x="142660" y="1471678"/>
                </a:lnTo>
                <a:lnTo>
                  <a:pt x="138237" y="1437397"/>
                </a:lnTo>
                <a:lnTo>
                  <a:pt x="129389" y="1403114"/>
                </a:lnTo>
                <a:lnTo>
                  <a:pt x="116119" y="1371043"/>
                </a:lnTo>
                <a:lnTo>
                  <a:pt x="99531" y="1337867"/>
                </a:lnTo>
                <a:lnTo>
                  <a:pt x="80730" y="1304691"/>
                </a:lnTo>
                <a:lnTo>
                  <a:pt x="60825" y="1271514"/>
                </a:lnTo>
                <a:lnTo>
                  <a:pt x="42025" y="1239443"/>
                </a:lnTo>
                <a:lnTo>
                  <a:pt x="25435" y="1205162"/>
                </a:lnTo>
                <a:lnTo>
                  <a:pt x="12166" y="1171985"/>
                </a:lnTo>
                <a:lnTo>
                  <a:pt x="3319" y="1137702"/>
                </a:lnTo>
                <a:lnTo>
                  <a:pt x="0" y="1102314"/>
                </a:lnTo>
                <a:lnTo>
                  <a:pt x="3319" y="1066926"/>
                </a:lnTo>
                <a:lnTo>
                  <a:pt x="12166" y="1032644"/>
                </a:lnTo>
                <a:lnTo>
                  <a:pt x="25435" y="999467"/>
                </a:lnTo>
                <a:lnTo>
                  <a:pt x="42025" y="965186"/>
                </a:lnTo>
                <a:lnTo>
                  <a:pt x="60825" y="933114"/>
                </a:lnTo>
                <a:lnTo>
                  <a:pt x="80730" y="899939"/>
                </a:lnTo>
                <a:lnTo>
                  <a:pt x="99531" y="866762"/>
                </a:lnTo>
                <a:lnTo>
                  <a:pt x="116119" y="833586"/>
                </a:lnTo>
                <a:lnTo>
                  <a:pt x="129389" y="801514"/>
                </a:lnTo>
                <a:lnTo>
                  <a:pt x="138237" y="767232"/>
                </a:lnTo>
                <a:lnTo>
                  <a:pt x="142660" y="732951"/>
                </a:lnTo>
                <a:lnTo>
                  <a:pt x="142660" y="696457"/>
                </a:lnTo>
                <a:lnTo>
                  <a:pt x="140448" y="658856"/>
                </a:lnTo>
                <a:lnTo>
                  <a:pt x="136024" y="621256"/>
                </a:lnTo>
                <a:lnTo>
                  <a:pt x="130495" y="583656"/>
                </a:lnTo>
                <a:lnTo>
                  <a:pt x="126072" y="546056"/>
                </a:lnTo>
                <a:lnTo>
                  <a:pt x="122753" y="508457"/>
                </a:lnTo>
                <a:lnTo>
                  <a:pt x="123860" y="473069"/>
                </a:lnTo>
                <a:lnTo>
                  <a:pt x="128284" y="438786"/>
                </a:lnTo>
                <a:lnTo>
                  <a:pt x="138237" y="405609"/>
                </a:lnTo>
                <a:lnTo>
                  <a:pt x="152614" y="377963"/>
                </a:lnTo>
                <a:lnTo>
                  <a:pt x="171413" y="351422"/>
                </a:lnTo>
                <a:lnTo>
                  <a:pt x="193530" y="328198"/>
                </a:lnTo>
                <a:lnTo>
                  <a:pt x="218965" y="304975"/>
                </a:lnTo>
                <a:lnTo>
                  <a:pt x="245507" y="283962"/>
                </a:lnTo>
                <a:lnTo>
                  <a:pt x="273154" y="262950"/>
                </a:lnTo>
                <a:lnTo>
                  <a:pt x="300800" y="241939"/>
                </a:lnTo>
                <a:lnTo>
                  <a:pt x="328448" y="220927"/>
                </a:lnTo>
                <a:lnTo>
                  <a:pt x="353883" y="198810"/>
                </a:lnTo>
                <a:lnTo>
                  <a:pt x="376002" y="173375"/>
                </a:lnTo>
                <a:lnTo>
                  <a:pt x="395906" y="149045"/>
                </a:lnTo>
                <a:lnTo>
                  <a:pt x="411388" y="121399"/>
                </a:lnTo>
                <a:lnTo>
                  <a:pt x="424660" y="91540"/>
                </a:lnTo>
                <a:lnTo>
                  <a:pt x="435718" y="59469"/>
                </a:lnTo>
                <a:lnTo>
                  <a:pt x="445671" y="262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6DF0B0C-B8C0-43C0-9F44-5C32D8246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2762" y="1"/>
            <a:ext cx="3899238" cy="4440737"/>
          </a:xfrm>
          <a:custGeom>
            <a:avLst/>
            <a:gdLst>
              <a:gd name="connsiteX0" fmla="*/ 721595 w 3899238"/>
              <a:gd name="connsiteY0" fmla="*/ 0 h 4440737"/>
              <a:gd name="connsiteX1" fmla="*/ 3899238 w 3899238"/>
              <a:gd name="connsiteY1" fmla="*/ 0 h 4440737"/>
              <a:gd name="connsiteX2" fmla="*/ 3899238 w 3899238"/>
              <a:gd name="connsiteY2" fmla="*/ 4005810 h 4440737"/>
              <a:gd name="connsiteX3" fmla="*/ 3870282 w 3899238"/>
              <a:gd name="connsiteY3" fmla="*/ 4043909 h 4440737"/>
              <a:gd name="connsiteX4" fmla="*/ 3839757 w 3899238"/>
              <a:gd name="connsiteY4" fmla="*/ 4084075 h 4440737"/>
              <a:gd name="connsiteX5" fmla="*/ 3809232 w 3899238"/>
              <a:gd name="connsiteY5" fmla="*/ 4122633 h 4440737"/>
              <a:gd name="connsiteX6" fmla="*/ 3775493 w 3899238"/>
              <a:gd name="connsiteY6" fmla="*/ 4159584 h 4440737"/>
              <a:gd name="connsiteX7" fmla="*/ 3741754 w 3899238"/>
              <a:gd name="connsiteY7" fmla="*/ 4191715 h 4440737"/>
              <a:gd name="connsiteX8" fmla="*/ 3703197 w 3899238"/>
              <a:gd name="connsiteY8" fmla="*/ 4219028 h 4440737"/>
              <a:gd name="connsiteX9" fmla="*/ 3663032 w 3899238"/>
              <a:gd name="connsiteY9" fmla="*/ 4239914 h 4440737"/>
              <a:gd name="connsiteX10" fmla="*/ 3614833 w 3899238"/>
              <a:gd name="connsiteY10" fmla="*/ 4254374 h 4440737"/>
              <a:gd name="connsiteX11" fmla="*/ 3565028 w 3899238"/>
              <a:gd name="connsiteY11" fmla="*/ 4260800 h 4440737"/>
              <a:gd name="connsiteX12" fmla="*/ 3513619 w 3899238"/>
              <a:gd name="connsiteY12" fmla="*/ 4262406 h 4440737"/>
              <a:gd name="connsiteX13" fmla="*/ 3458994 w 3899238"/>
              <a:gd name="connsiteY13" fmla="*/ 4257586 h 4440737"/>
              <a:gd name="connsiteX14" fmla="*/ 3404370 w 3899238"/>
              <a:gd name="connsiteY14" fmla="*/ 4251161 h 4440737"/>
              <a:gd name="connsiteX15" fmla="*/ 3349745 w 3899238"/>
              <a:gd name="connsiteY15" fmla="*/ 4243126 h 4440737"/>
              <a:gd name="connsiteX16" fmla="*/ 3295122 w 3899238"/>
              <a:gd name="connsiteY16" fmla="*/ 4236702 h 4440737"/>
              <a:gd name="connsiteX17" fmla="*/ 3240496 w 3899238"/>
              <a:gd name="connsiteY17" fmla="*/ 4233488 h 4440737"/>
              <a:gd name="connsiteX18" fmla="*/ 3187479 w 3899238"/>
              <a:gd name="connsiteY18" fmla="*/ 4233488 h 4440737"/>
              <a:gd name="connsiteX19" fmla="*/ 3137676 w 3899238"/>
              <a:gd name="connsiteY19" fmla="*/ 4239914 h 4440737"/>
              <a:gd name="connsiteX20" fmla="*/ 3086265 w 3899238"/>
              <a:gd name="connsiteY20" fmla="*/ 4252768 h 4440737"/>
              <a:gd name="connsiteX21" fmla="*/ 3039673 w 3899238"/>
              <a:gd name="connsiteY21" fmla="*/ 4272045 h 4440737"/>
              <a:gd name="connsiteX22" fmla="*/ 2991476 w 3899238"/>
              <a:gd name="connsiteY22" fmla="*/ 4297752 h 4440737"/>
              <a:gd name="connsiteX23" fmla="*/ 2943279 w 3899238"/>
              <a:gd name="connsiteY23" fmla="*/ 4323458 h 4440737"/>
              <a:gd name="connsiteX24" fmla="*/ 2895080 w 3899238"/>
              <a:gd name="connsiteY24" fmla="*/ 4352375 h 4440737"/>
              <a:gd name="connsiteX25" fmla="*/ 2848488 w 3899238"/>
              <a:gd name="connsiteY25" fmla="*/ 4379687 h 4440737"/>
              <a:gd name="connsiteX26" fmla="*/ 2798686 w 3899238"/>
              <a:gd name="connsiteY26" fmla="*/ 4403786 h 4440737"/>
              <a:gd name="connsiteX27" fmla="*/ 2750487 w 3899238"/>
              <a:gd name="connsiteY27" fmla="*/ 4423066 h 4440737"/>
              <a:gd name="connsiteX28" fmla="*/ 2700682 w 3899238"/>
              <a:gd name="connsiteY28" fmla="*/ 4435919 h 4440737"/>
              <a:gd name="connsiteX29" fmla="*/ 2649272 w 3899238"/>
              <a:gd name="connsiteY29" fmla="*/ 4440737 h 4440737"/>
              <a:gd name="connsiteX30" fmla="*/ 2597861 w 3899238"/>
              <a:gd name="connsiteY30" fmla="*/ 4435919 h 4440737"/>
              <a:gd name="connsiteX31" fmla="*/ 2548056 w 3899238"/>
              <a:gd name="connsiteY31" fmla="*/ 4423066 h 4440737"/>
              <a:gd name="connsiteX32" fmla="*/ 2499860 w 3899238"/>
              <a:gd name="connsiteY32" fmla="*/ 4403786 h 4440737"/>
              <a:gd name="connsiteX33" fmla="*/ 2450055 w 3899238"/>
              <a:gd name="connsiteY33" fmla="*/ 4379687 h 4440737"/>
              <a:gd name="connsiteX34" fmla="*/ 2403463 w 3899238"/>
              <a:gd name="connsiteY34" fmla="*/ 4352375 h 4440737"/>
              <a:gd name="connsiteX35" fmla="*/ 2355266 w 3899238"/>
              <a:gd name="connsiteY35" fmla="*/ 4323458 h 4440737"/>
              <a:gd name="connsiteX36" fmla="*/ 2307067 w 3899238"/>
              <a:gd name="connsiteY36" fmla="*/ 4297752 h 4440737"/>
              <a:gd name="connsiteX37" fmla="*/ 2258871 w 3899238"/>
              <a:gd name="connsiteY37" fmla="*/ 4272045 h 4440737"/>
              <a:gd name="connsiteX38" fmla="*/ 2210674 w 3899238"/>
              <a:gd name="connsiteY38" fmla="*/ 4252768 h 4440737"/>
              <a:gd name="connsiteX39" fmla="*/ 2160869 w 3899238"/>
              <a:gd name="connsiteY39" fmla="*/ 4239914 h 4440737"/>
              <a:gd name="connsiteX40" fmla="*/ 2111064 w 3899238"/>
              <a:gd name="connsiteY40" fmla="*/ 4233488 h 4440737"/>
              <a:gd name="connsiteX41" fmla="*/ 2058045 w 3899238"/>
              <a:gd name="connsiteY41" fmla="*/ 4233488 h 4440737"/>
              <a:gd name="connsiteX42" fmla="*/ 2003421 w 3899238"/>
              <a:gd name="connsiteY42" fmla="*/ 4236702 h 4440737"/>
              <a:gd name="connsiteX43" fmla="*/ 1948798 w 3899238"/>
              <a:gd name="connsiteY43" fmla="*/ 4243126 h 4440737"/>
              <a:gd name="connsiteX44" fmla="*/ 1894173 w 3899238"/>
              <a:gd name="connsiteY44" fmla="*/ 4251161 h 4440737"/>
              <a:gd name="connsiteX45" fmla="*/ 1839548 w 3899238"/>
              <a:gd name="connsiteY45" fmla="*/ 4257586 h 4440737"/>
              <a:gd name="connsiteX46" fmla="*/ 1784924 w 3899238"/>
              <a:gd name="connsiteY46" fmla="*/ 4262406 h 4440737"/>
              <a:gd name="connsiteX47" fmla="*/ 1733515 w 3899238"/>
              <a:gd name="connsiteY47" fmla="*/ 4260800 h 4440737"/>
              <a:gd name="connsiteX48" fmla="*/ 1683711 w 3899238"/>
              <a:gd name="connsiteY48" fmla="*/ 4254374 h 4440737"/>
              <a:gd name="connsiteX49" fmla="*/ 1635512 w 3899238"/>
              <a:gd name="connsiteY49" fmla="*/ 4239914 h 4440737"/>
              <a:gd name="connsiteX50" fmla="*/ 1595348 w 3899238"/>
              <a:gd name="connsiteY50" fmla="*/ 4219028 h 4440737"/>
              <a:gd name="connsiteX51" fmla="*/ 1556788 w 3899238"/>
              <a:gd name="connsiteY51" fmla="*/ 4191715 h 4440737"/>
              <a:gd name="connsiteX52" fmla="*/ 1523051 w 3899238"/>
              <a:gd name="connsiteY52" fmla="*/ 4159584 h 4440737"/>
              <a:gd name="connsiteX53" fmla="*/ 1489311 w 3899238"/>
              <a:gd name="connsiteY53" fmla="*/ 4122633 h 4440737"/>
              <a:gd name="connsiteX54" fmla="*/ 1458786 w 3899238"/>
              <a:gd name="connsiteY54" fmla="*/ 4084075 h 4440737"/>
              <a:gd name="connsiteX55" fmla="*/ 1428262 w 3899238"/>
              <a:gd name="connsiteY55" fmla="*/ 4043909 h 4440737"/>
              <a:gd name="connsiteX56" fmla="*/ 1397736 w 3899238"/>
              <a:gd name="connsiteY56" fmla="*/ 4003746 h 4440737"/>
              <a:gd name="connsiteX57" fmla="*/ 1367212 w 3899238"/>
              <a:gd name="connsiteY57" fmla="*/ 3965188 h 4440737"/>
              <a:gd name="connsiteX58" fmla="*/ 1335079 w 3899238"/>
              <a:gd name="connsiteY58" fmla="*/ 3928236 h 4440737"/>
              <a:gd name="connsiteX59" fmla="*/ 1298127 w 3899238"/>
              <a:gd name="connsiteY59" fmla="*/ 3896104 h 4440737"/>
              <a:gd name="connsiteX60" fmla="*/ 1262782 w 3899238"/>
              <a:gd name="connsiteY60" fmla="*/ 3867185 h 4440737"/>
              <a:gd name="connsiteX61" fmla="*/ 1222617 w 3899238"/>
              <a:gd name="connsiteY61" fmla="*/ 3844694 h 4440737"/>
              <a:gd name="connsiteX62" fmla="*/ 1179239 w 3899238"/>
              <a:gd name="connsiteY62" fmla="*/ 3825414 h 4440737"/>
              <a:gd name="connsiteX63" fmla="*/ 1132648 w 3899238"/>
              <a:gd name="connsiteY63" fmla="*/ 3809349 h 4440737"/>
              <a:gd name="connsiteX64" fmla="*/ 1084450 w 3899238"/>
              <a:gd name="connsiteY64" fmla="*/ 3794889 h 4440737"/>
              <a:gd name="connsiteX65" fmla="*/ 1036254 w 3899238"/>
              <a:gd name="connsiteY65" fmla="*/ 3782037 h 4440737"/>
              <a:gd name="connsiteX66" fmla="*/ 986449 w 3899238"/>
              <a:gd name="connsiteY66" fmla="*/ 3769183 h 4440737"/>
              <a:gd name="connsiteX67" fmla="*/ 939858 w 3899238"/>
              <a:gd name="connsiteY67" fmla="*/ 3754724 h 4440737"/>
              <a:gd name="connsiteX68" fmla="*/ 893265 w 3899238"/>
              <a:gd name="connsiteY68" fmla="*/ 3738658 h 4440737"/>
              <a:gd name="connsiteX69" fmla="*/ 849889 w 3899238"/>
              <a:gd name="connsiteY69" fmla="*/ 3719378 h 4440737"/>
              <a:gd name="connsiteX70" fmla="*/ 811329 w 3899238"/>
              <a:gd name="connsiteY70" fmla="*/ 3695279 h 4440737"/>
              <a:gd name="connsiteX71" fmla="*/ 775984 w 3899238"/>
              <a:gd name="connsiteY71" fmla="*/ 3666361 h 4440737"/>
              <a:gd name="connsiteX72" fmla="*/ 747067 w 3899238"/>
              <a:gd name="connsiteY72" fmla="*/ 3631017 h 4440737"/>
              <a:gd name="connsiteX73" fmla="*/ 722968 w 3899238"/>
              <a:gd name="connsiteY73" fmla="*/ 3592458 h 4440737"/>
              <a:gd name="connsiteX74" fmla="*/ 703688 w 3899238"/>
              <a:gd name="connsiteY74" fmla="*/ 3549080 h 4440737"/>
              <a:gd name="connsiteX75" fmla="*/ 687623 w 3899238"/>
              <a:gd name="connsiteY75" fmla="*/ 3502490 h 4440737"/>
              <a:gd name="connsiteX76" fmla="*/ 673164 w 3899238"/>
              <a:gd name="connsiteY76" fmla="*/ 3455899 h 4440737"/>
              <a:gd name="connsiteX77" fmla="*/ 660311 w 3899238"/>
              <a:gd name="connsiteY77" fmla="*/ 3406094 h 4440737"/>
              <a:gd name="connsiteX78" fmla="*/ 647457 w 3899238"/>
              <a:gd name="connsiteY78" fmla="*/ 3357897 h 4440737"/>
              <a:gd name="connsiteX79" fmla="*/ 632998 w 3899238"/>
              <a:gd name="connsiteY79" fmla="*/ 3309699 h 4440737"/>
              <a:gd name="connsiteX80" fmla="*/ 616932 w 3899238"/>
              <a:gd name="connsiteY80" fmla="*/ 3263106 h 4440737"/>
              <a:gd name="connsiteX81" fmla="*/ 597652 w 3899238"/>
              <a:gd name="connsiteY81" fmla="*/ 3219728 h 4440737"/>
              <a:gd name="connsiteX82" fmla="*/ 575160 w 3899238"/>
              <a:gd name="connsiteY82" fmla="*/ 3179564 h 4440737"/>
              <a:gd name="connsiteX83" fmla="*/ 546244 w 3899238"/>
              <a:gd name="connsiteY83" fmla="*/ 3144219 h 4440737"/>
              <a:gd name="connsiteX84" fmla="*/ 514110 w 3899238"/>
              <a:gd name="connsiteY84" fmla="*/ 3107267 h 4440737"/>
              <a:gd name="connsiteX85" fmla="*/ 477159 w 3899238"/>
              <a:gd name="connsiteY85" fmla="*/ 3075136 h 4440737"/>
              <a:gd name="connsiteX86" fmla="*/ 436993 w 3899238"/>
              <a:gd name="connsiteY86" fmla="*/ 3044611 h 4440737"/>
              <a:gd name="connsiteX87" fmla="*/ 396829 w 3899238"/>
              <a:gd name="connsiteY87" fmla="*/ 3014086 h 4440737"/>
              <a:gd name="connsiteX88" fmla="*/ 356664 w 3899238"/>
              <a:gd name="connsiteY88" fmla="*/ 2983561 h 4440737"/>
              <a:gd name="connsiteX89" fmla="*/ 318105 w 3899238"/>
              <a:gd name="connsiteY89" fmla="*/ 2953035 h 4440737"/>
              <a:gd name="connsiteX90" fmla="*/ 281154 w 3899238"/>
              <a:gd name="connsiteY90" fmla="*/ 2919298 h 4440737"/>
              <a:gd name="connsiteX91" fmla="*/ 249022 w 3899238"/>
              <a:gd name="connsiteY91" fmla="*/ 2885559 h 4440737"/>
              <a:gd name="connsiteX92" fmla="*/ 221711 w 3899238"/>
              <a:gd name="connsiteY92" fmla="*/ 2847001 h 4440737"/>
              <a:gd name="connsiteX93" fmla="*/ 200826 w 3899238"/>
              <a:gd name="connsiteY93" fmla="*/ 2806837 h 4440737"/>
              <a:gd name="connsiteX94" fmla="*/ 186366 w 3899238"/>
              <a:gd name="connsiteY94" fmla="*/ 2758640 h 4440737"/>
              <a:gd name="connsiteX95" fmla="*/ 179940 w 3899238"/>
              <a:gd name="connsiteY95" fmla="*/ 2708835 h 4440737"/>
              <a:gd name="connsiteX96" fmla="*/ 178332 w 3899238"/>
              <a:gd name="connsiteY96" fmla="*/ 2657422 h 4440737"/>
              <a:gd name="connsiteX97" fmla="*/ 183152 w 3899238"/>
              <a:gd name="connsiteY97" fmla="*/ 2602799 h 4440737"/>
              <a:gd name="connsiteX98" fmla="*/ 189578 w 3899238"/>
              <a:gd name="connsiteY98" fmla="*/ 2548175 h 4440737"/>
              <a:gd name="connsiteX99" fmla="*/ 197611 w 3899238"/>
              <a:gd name="connsiteY99" fmla="*/ 2493550 h 4440737"/>
              <a:gd name="connsiteX100" fmla="*/ 204038 w 3899238"/>
              <a:gd name="connsiteY100" fmla="*/ 2438927 h 4440737"/>
              <a:gd name="connsiteX101" fmla="*/ 207252 w 3899238"/>
              <a:gd name="connsiteY101" fmla="*/ 2384303 h 4440737"/>
              <a:gd name="connsiteX102" fmla="*/ 207252 w 3899238"/>
              <a:gd name="connsiteY102" fmla="*/ 2331284 h 4440737"/>
              <a:gd name="connsiteX103" fmla="*/ 200826 w 3899238"/>
              <a:gd name="connsiteY103" fmla="*/ 2281482 h 4440737"/>
              <a:gd name="connsiteX104" fmla="*/ 187972 w 3899238"/>
              <a:gd name="connsiteY104" fmla="*/ 2231678 h 4440737"/>
              <a:gd name="connsiteX105" fmla="*/ 168693 w 3899238"/>
              <a:gd name="connsiteY105" fmla="*/ 2185085 h 4440737"/>
              <a:gd name="connsiteX106" fmla="*/ 144595 w 3899238"/>
              <a:gd name="connsiteY106" fmla="*/ 2136888 h 4440737"/>
              <a:gd name="connsiteX107" fmla="*/ 117281 w 3899238"/>
              <a:gd name="connsiteY107" fmla="*/ 2088692 h 4440737"/>
              <a:gd name="connsiteX108" fmla="*/ 88364 w 3899238"/>
              <a:gd name="connsiteY108" fmla="*/ 2040493 h 4440737"/>
              <a:gd name="connsiteX109" fmla="*/ 61052 w 3899238"/>
              <a:gd name="connsiteY109" fmla="*/ 1993900 h 4440737"/>
              <a:gd name="connsiteX110" fmla="*/ 36952 w 3899238"/>
              <a:gd name="connsiteY110" fmla="*/ 1944098 h 4440737"/>
              <a:gd name="connsiteX111" fmla="*/ 17674 w 3899238"/>
              <a:gd name="connsiteY111" fmla="*/ 1895899 h 4440737"/>
              <a:gd name="connsiteX112" fmla="*/ 4821 w 3899238"/>
              <a:gd name="connsiteY112" fmla="*/ 1846094 h 4440737"/>
              <a:gd name="connsiteX113" fmla="*/ 0 w 3899238"/>
              <a:gd name="connsiteY113" fmla="*/ 1794683 h 4440737"/>
              <a:gd name="connsiteX114" fmla="*/ 4821 w 3899238"/>
              <a:gd name="connsiteY114" fmla="*/ 1743274 h 4440737"/>
              <a:gd name="connsiteX115" fmla="*/ 17674 w 3899238"/>
              <a:gd name="connsiteY115" fmla="*/ 1693470 h 4440737"/>
              <a:gd name="connsiteX116" fmla="*/ 36952 w 3899238"/>
              <a:gd name="connsiteY116" fmla="*/ 1645271 h 4440737"/>
              <a:gd name="connsiteX117" fmla="*/ 61052 w 3899238"/>
              <a:gd name="connsiteY117" fmla="*/ 1595468 h 4440737"/>
              <a:gd name="connsiteX118" fmla="*/ 88364 w 3899238"/>
              <a:gd name="connsiteY118" fmla="*/ 1548875 h 4440737"/>
              <a:gd name="connsiteX119" fmla="*/ 117281 w 3899238"/>
              <a:gd name="connsiteY119" fmla="*/ 1500679 h 4440737"/>
              <a:gd name="connsiteX120" fmla="*/ 144595 w 3899238"/>
              <a:gd name="connsiteY120" fmla="*/ 1452481 h 4440737"/>
              <a:gd name="connsiteX121" fmla="*/ 168693 w 3899238"/>
              <a:gd name="connsiteY121" fmla="*/ 1404284 h 4440737"/>
              <a:gd name="connsiteX122" fmla="*/ 187972 w 3899238"/>
              <a:gd name="connsiteY122" fmla="*/ 1357691 h 4440737"/>
              <a:gd name="connsiteX123" fmla="*/ 200826 w 3899238"/>
              <a:gd name="connsiteY123" fmla="*/ 1307887 h 4440737"/>
              <a:gd name="connsiteX124" fmla="*/ 207252 w 3899238"/>
              <a:gd name="connsiteY124" fmla="*/ 1258084 h 4440737"/>
              <a:gd name="connsiteX125" fmla="*/ 207252 w 3899238"/>
              <a:gd name="connsiteY125" fmla="*/ 1205067 h 4440737"/>
              <a:gd name="connsiteX126" fmla="*/ 204038 w 3899238"/>
              <a:gd name="connsiteY126" fmla="*/ 1150442 h 4440737"/>
              <a:gd name="connsiteX127" fmla="*/ 197611 w 3899238"/>
              <a:gd name="connsiteY127" fmla="*/ 1095818 h 4440737"/>
              <a:gd name="connsiteX128" fmla="*/ 189578 w 3899238"/>
              <a:gd name="connsiteY128" fmla="*/ 1041193 h 4440737"/>
              <a:gd name="connsiteX129" fmla="*/ 183152 w 3899238"/>
              <a:gd name="connsiteY129" fmla="*/ 986570 h 4440737"/>
              <a:gd name="connsiteX130" fmla="*/ 178332 w 3899238"/>
              <a:gd name="connsiteY130" fmla="*/ 931946 h 4440737"/>
              <a:gd name="connsiteX131" fmla="*/ 179940 w 3899238"/>
              <a:gd name="connsiteY131" fmla="*/ 880535 h 4440737"/>
              <a:gd name="connsiteX132" fmla="*/ 186366 w 3899238"/>
              <a:gd name="connsiteY132" fmla="*/ 830731 h 4440737"/>
              <a:gd name="connsiteX133" fmla="*/ 200826 w 3899238"/>
              <a:gd name="connsiteY133" fmla="*/ 782532 h 4440737"/>
              <a:gd name="connsiteX134" fmla="*/ 221711 w 3899238"/>
              <a:gd name="connsiteY134" fmla="*/ 742369 h 4440737"/>
              <a:gd name="connsiteX135" fmla="*/ 249022 w 3899238"/>
              <a:gd name="connsiteY135" fmla="*/ 703811 h 4440737"/>
              <a:gd name="connsiteX136" fmla="*/ 281154 w 3899238"/>
              <a:gd name="connsiteY136" fmla="*/ 670071 h 4440737"/>
              <a:gd name="connsiteX137" fmla="*/ 318105 w 3899238"/>
              <a:gd name="connsiteY137" fmla="*/ 636334 h 4440737"/>
              <a:gd name="connsiteX138" fmla="*/ 356664 w 3899238"/>
              <a:gd name="connsiteY138" fmla="*/ 605807 h 4440737"/>
              <a:gd name="connsiteX139" fmla="*/ 396829 w 3899238"/>
              <a:gd name="connsiteY139" fmla="*/ 575282 h 4440737"/>
              <a:gd name="connsiteX140" fmla="*/ 436993 w 3899238"/>
              <a:gd name="connsiteY140" fmla="*/ 544757 h 4440737"/>
              <a:gd name="connsiteX141" fmla="*/ 477159 w 3899238"/>
              <a:gd name="connsiteY141" fmla="*/ 514232 h 4440737"/>
              <a:gd name="connsiteX142" fmla="*/ 514110 w 3899238"/>
              <a:gd name="connsiteY142" fmla="*/ 482101 h 4440737"/>
              <a:gd name="connsiteX143" fmla="*/ 546244 w 3899238"/>
              <a:gd name="connsiteY143" fmla="*/ 445150 h 4440737"/>
              <a:gd name="connsiteX144" fmla="*/ 575160 w 3899238"/>
              <a:gd name="connsiteY144" fmla="*/ 409804 h 4440737"/>
              <a:gd name="connsiteX145" fmla="*/ 597652 w 3899238"/>
              <a:gd name="connsiteY145" fmla="*/ 369640 h 4440737"/>
              <a:gd name="connsiteX146" fmla="*/ 616932 w 3899238"/>
              <a:gd name="connsiteY146" fmla="*/ 326262 h 4440737"/>
              <a:gd name="connsiteX147" fmla="*/ 632998 w 3899238"/>
              <a:gd name="connsiteY147" fmla="*/ 279670 h 4440737"/>
              <a:gd name="connsiteX148" fmla="*/ 647457 w 3899238"/>
              <a:gd name="connsiteY148" fmla="*/ 231471 h 4440737"/>
              <a:gd name="connsiteX149" fmla="*/ 660311 w 3899238"/>
              <a:gd name="connsiteY149" fmla="*/ 183274 h 4440737"/>
              <a:gd name="connsiteX150" fmla="*/ 673164 w 3899238"/>
              <a:gd name="connsiteY150" fmla="*/ 133470 h 4440737"/>
              <a:gd name="connsiteX151" fmla="*/ 687623 w 3899238"/>
              <a:gd name="connsiteY151" fmla="*/ 86880 h 4440737"/>
              <a:gd name="connsiteX152" fmla="*/ 703688 w 3899238"/>
              <a:gd name="connsiteY152" fmla="*/ 40287 h 44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899238" h="4440737">
                <a:moveTo>
                  <a:pt x="721595" y="0"/>
                </a:moveTo>
                <a:lnTo>
                  <a:pt x="3899238" y="0"/>
                </a:lnTo>
                <a:lnTo>
                  <a:pt x="3899238" y="4005810"/>
                </a:lnTo>
                <a:lnTo>
                  <a:pt x="3870282" y="4043909"/>
                </a:lnTo>
                <a:lnTo>
                  <a:pt x="3839757" y="4084075"/>
                </a:lnTo>
                <a:lnTo>
                  <a:pt x="3809232" y="4122633"/>
                </a:lnTo>
                <a:lnTo>
                  <a:pt x="3775493" y="4159584"/>
                </a:lnTo>
                <a:lnTo>
                  <a:pt x="3741754" y="4191715"/>
                </a:lnTo>
                <a:lnTo>
                  <a:pt x="3703197" y="4219028"/>
                </a:lnTo>
                <a:lnTo>
                  <a:pt x="3663032" y="4239914"/>
                </a:lnTo>
                <a:lnTo>
                  <a:pt x="3614833" y="4254374"/>
                </a:lnTo>
                <a:lnTo>
                  <a:pt x="3565028" y="4260800"/>
                </a:lnTo>
                <a:lnTo>
                  <a:pt x="3513619" y="4262406"/>
                </a:lnTo>
                <a:lnTo>
                  <a:pt x="3458994" y="4257586"/>
                </a:lnTo>
                <a:lnTo>
                  <a:pt x="3404370" y="4251161"/>
                </a:lnTo>
                <a:lnTo>
                  <a:pt x="3349745" y="4243126"/>
                </a:lnTo>
                <a:lnTo>
                  <a:pt x="3295122" y="4236702"/>
                </a:lnTo>
                <a:lnTo>
                  <a:pt x="3240496" y="4233488"/>
                </a:lnTo>
                <a:lnTo>
                  <a:pt x="3187479" y="4233488"/>
                </a:lnTo>
                <a:lnTo>
                  <a:pt x="3137676" y="4239914"/>
                </a:lnTo>
                <a:lnTo>
                  <a:pt x="3086265" y="4252768"/>
                </a:lnTo>
                <a:lnTo>
                  <a:pt x="3039673" y="4272045"/>
                </a:lnTo>
                <a:lnTo>
                  <a:pt x="2991476" y="4297752"/>
                </a:lnTo>
                <a:lnTo>
                  <a:pt x="2943279" y="4323458"/>
                </a:lnTo>
                <a:lnTo>
                  <a:pt x="2895080" y="4352375"/>
                </a:lnTo>
                <a:lnTo>
                  <a:pt x="2848488" y="4379687"/>
                </a:lnTo>
                <a:lnTo>
                  <a:pt x="2798686" y="4403786"/>
                </a:lnTo>
                <a:lnTo>
                  <a:pt x="2750487" y="4423066"/>
                </a:lnTo>
                <a:lnTo>
                  <a:pt x="2700682" y="4435919"/>
                </a:lnTo>
                <a:lnTo>
                  <a:pt x="2649272" y="4440737"/>
                </a:lnTo>
                <a:lnTo>
                  <a:pt x="2597861" y="4435919"/>
                </a:lnTo>
                <a:lnTo>
                  <a:pt x="2548056" y="4423066"/>
                </a:lnTo>
                <a:lnTo>
                  <a:pt x="2499860" y="4403786"/>
                </a:lnTo>
                <a:lnTo>
                  <a:pt x="2450055" y="4379687"/>
                </a:lnTo>
                <a:lnTo>
                  <a:pt x="2403463" y="4352375"/>
                </a:lnTo>
                <a:lnTo>
                  <a:pt x="2355266" y="4323458"/>
                </a:lnTo>
                <a:lnTo>
                  <a:pt x="2307067" y="4297752"/>
                </a:lnTo>
                <a:lnTo>
                  <a:pt x="2258871" y="4272045"/>
                </a:lnTo>
                <a:lnTo>
                  <a:pt x="2210674" y="4252768"/>
                </a:lnTo>
                <a:lnTo>
                  <a:pt x="2160869" y="4239914"/>
                </a:lnTo>
                <a:lnTo>
                  <a:pt x="2111064" y="4233488"/>
                </a:lnTo>
                <a:lnTo>
                  <a:pt x="2058045" y="4233488"/>
                </a:lnTo>
                <a:lnTo>
                  <a:pt x="2003421" y="4236702"/>
                </a:lnTo>
                <a:lnTo>
                  <a:pt x="1948798" y="4243126"/>
                </a:lnTo>
                <a:lnTo>
                  <a:pt x="1894173" y="4251161"/>
                </a:lnTo>
                <a:lnTo>
                  <a:pt x="1839548" y="4257586"/>
                </a:lnTo>
                <a:lnTo>
                  <a:pt x="1784924" y="4262406"/>
                </a:lnTo>
                <a:lnTo>
                  <a:pt x="1733515" y="4260800"/>
                </a:lnTo>
                <a:lnTo>
                  <a:pt x="1683711" y="4254374"/>
                </a:lnTo>
                <a:lnTo>
                  <a:pt x="1635512" y="4239914"/>
                </a:lnTo>
                <a:lnTo>
                  <a:pt x="1595348" y="4219028"/>
                </a:lnTo>
                <a:lnTo>
                  <a:pt x="1556788" y="4191715"/>
                </a:lnTo>
                <a:lnTo>
                  <a:pt x="1523051" y="4159584"/>
                </a:lnTo>
                <a:lnTo>
                  <a:pt x="1489311" y="4122633"/>
                </a:lnTo>
                <a:lnTo>
                  <a:pt x="1458786" y="4084075"/>
                </a:lnTo>
                <a:lnTo>
                  <a:pt x="1428262" y="4043909"/>
                </a:lnTo>
                <a:lnTo>
                  <a:pt x="1397736" y="4003746"/>
                </a:lnTo>
                <a:lnTo>
                  <a:pt x="1367212" y="3965188"/>
                </a:lnTo>
                <a:lnTo>
                  <a:pt x="1335079" y="3928236"/>
                </a:lnTo>
                <a:lnTo>
                  <a:pt x="1298127" y="3896104"/>
                </a:lnTo>
                <a:lnTo>
                  <a:pt x="1262782" y="3867185"/>
                </a:lnTo>
                <a:lnTo>
                  <a:pt x="1222617" y="3844694"/>
                </a:lnTo>
                <a:lnTo>
                  <a:pt x="1179239" y="3825414"/>
                </a:lnTo>
                <a:lnTo>
                  <a:pt x="1132648" y="3809349"/>
                </a:lnTo>
                <a:lnTo>
                  <a:pt x="1084450" y="3794889"/>
                </a:lnTo>
                <a:lnTo>
                  <a:pt x="1036254" y="3782037"/>
                </a:lnTo>
                <a:lnTo>
                  <a:pt x="986449" y="3769183"/>
                </a:lnTo>
                <a:lnTo>
                  <a:pt x="939858" y="3754724"/>
                </a:lnTo>
                <a:lnTo>
                  <a:pt x="893265" y="3738658"/>
                </a:lnTo>
                <a:lnTo>
                  <a:pt x="849889" y="3719378"/>
                </a:lnTo>
                <a:lnTo>
                  <a:pt x="811329" y="3695279"/>
                </a:lnTo>
                <a:lnTo>
                  <a:pt x="775984" y="3666361"/>
                </a:lnTo>
                <a:lnTo>
                  <a:pt x="747067" y="3631017"/>
                </a:lnTo>
                <a:lnTo>
                  <a:pt x="722968" y="3592458"/>
                </a:lnTo>
                <a:lnTo>
                  <a:pt x="703688" y="3549080"/>
                </a:lnTo>
                <a:lnTo>
                  <a:pt x="687623" y="3502490"/>
                </a:lnTo>
                <a:lnTo>
                  <a:pt x="673164" y="3455899"/>
                </a:lnTo>
                <a:lnTo>
                  <a:pt x="660311" y="3406094"/>
                </a:lnTo>
                <a:lnTo>
                  <a:pt x="647457" y="3357897"/>
                </a:lnTo>
                <a:lnTo>
                  <a:pt x="632998" y="3309699"/>
                </a:lnTo>
                <a:lnTo>
                  <a:pt x="616932" y="3263106"/>
                </a:lnTo>
                <a:lnTo>
                  <a:pt x="597652" y="3219728"/>
                </a:lnTo>
                <a:lnTo>
                  <a:pt x="575160" y="3179564"/>
                </a:lnTo>
                <a:lnTo>
                  <a:pt x="546244" y="3144219"/>
                </a:lnTo>
                <a:lnTo>
                  <a:pt x="514110" y="3107267"/>
                </a:lnTo>
                <a:lnTo>
                  <a:pt x="477159" y="3075136"/>
                </a:lnTo>
                <a:lnTo>
                  <a:pt x="436993" y="3044611"/>
                </a:lnTo>
                <a:lnTo>
                  <a:pt x="396829" y="3014086"/>
                </a:lnTo>
                <a:lnTo>
                  <a:pt x="356664" y="2983561"/>
                </a:lnTo>
                <a:lnTo>
                  <a:pt x="318105" y="2953035"/>
                </a:lnTo>
                <a:lnTo>
                  <a:pt x="281154" y="2919298"/>
                </a:lnTo>
                <a:lnTo>
                  <a:pt x="249022" y="2885559"/>
                </a:lnTo>
                <a:lnTo>
                  <a:pt x="221711" y="2847001"/>
                </a:lnTo>
                <a:lnTo>
                  <a:pt x="200826" y="2806837"/>
                </a:lnTo>
                <a:lnTo>
                  <a:pt x="186366" y="2758640"/>
                </a:lnTo>
                <a:lnTo>
                  <a:pt x="179940" y="2708835"/>
                </a:lnTo>
                <a:lnTo>
                  <a:pt x="178332" y="2657422"/>
                </a:lnTo>
                <a:lnTo>
                  <a:pt x="183152" y="2602799"/>
                </a:lnTo>
                <a:lnTo>
                  <a:pt x="189578" y="2548175"/>
                </a:lnTo>
                <a:lnTo>
                  <a:pt x="197611" y="2493550"/>
                </a:lnTo>
                <a:lnTo>
                  <a:pt x="204038" y="2438927"/>
                </a:lnTo>
                <a:lnTo>
                  <a:pt x="207252" y="2384303"/>
                </a:lnTo>
                <a:lnTo>
                  <a:pt x="207252" y="2331284"/>
                </a:lnTo>
                <a:lnTo>
                  <a:pt x="200826" y="2281482"/>
                </a:lnTo>
                <a:lnTo>
                  <a:pt x="187972" y="2231678"/>
                </a:lnTo>
                <a:lnTo>
                  <a:pt x="168693" y="2185085"/>
                </a:lnTo>
                <a:lnTo>
                  <a:pt x="144595" y="2136888"/>
                </a:lnTo>
                <a:lnTo>
                  <a:pt x="117281" y="2088692"/>
                </a:lnTo>
                <a:lnTo>
                  <a:pt x="88364" y="2040493"/>
                </a:lnTo>
                <a:lnTo>
                  <a:pt x="61052" y="1993900"/>
                </a:lnTo>
                <a:lnTo>
                  <a:pt x="36952" y="1944098"/>
                </a:lnTo>
                <a:lnTo>
                  <a:pt x="17674" y="1895899"/>
                </a:lnTo>
                <a:lnTo>
                  <a:pt x="4821" y="1846094"/>
                </a:lnTo>
                <a:lnTo>
                  <a:pt x="0" y="1794683"/>
                </a:lnTo>
                <a:lnTo>
                  <a:pt x="4821" y="1743274"/>
                </a:lnTo>
                <a:lnTo>
                  <a:pt x="17674" y="1693470"/>
                </a:lnTo>
                <a:lnTo>
                  <a:pt x="36952" y="1645271"/>
                </a:lnTo>
                <a:lnTo>
                  <a:pt x="61052" y="1595468"/>
                </a:lnTo>
                <a:lnTo>
                  <a:pt x="88364" y="1548875"/>
                </a:lnTo>
                <a:lnTo>
                  <a:pt x="117281" y="1500679"/>
                </a:lnTo>
                <a:lnTo>
                  <a:pt x="144595" y="1452481"/>
                </a:lnTo>
                <a:lnTo>
                  <a:pt x="168693" y="1404284"/>
                </a:lnTo>
                <a:lnTo>
                  <a:pt x="187972" y="1357691"/>
                </a:lnTo>
                <a:lnTo>
                  <a:pt x="200826" y="1307887"/>
                </a:lnTo>
                <a:lnTo>
                  <a:pt x="207252" y="1258084"/>
                </a:lnTo>
                <a:lnTo>
                  <a:pt x="207252" y="1205067"/>
                </a:lnTo>
                <a:lnTo>
                  <a:pt x="204038" y="1150442"/>
                </a:lnTo>
                <a:lnTo>
                  <a:pt x="197611" y="1095818"/>
                </a:lnTo>
                <a:lnTo>
                  <a:pt x="189578" y="1041193"/>
                </a:lnTo>
                <a:lnTo>
                  <a:pt x="183152" y="986570"/>
                </a:lnTo>
                <a:lnTo>
                  <a:pt x="178332" y="931946"/>
                </a:lnTo>
                <a:lnTo>
                  <a:pt x="179940" y="880535"/>
                </a:lnTo>
                <a:lnTo>
                  <a:pt x="186366" y="830731"/>
                </a:lnTo>
                <a:lnTo>
                  <a:pt x="200826" y="782532"/>
                </a:lnTo>
                <a:lnTo>
                  <a:pt x="221711" y="742369"/>
                </a:lnTo>
                <a:lnTo>
                  <a:pt x="249022" y="703811"/>
                </a:lnTo>
                <a:lnTo>
                  <a:pt x="281154" y="670071"/>
                </a:lnTo>
                <a:lnTo>
                  <a:pt x="318105" y="636334"/>
                </a:lnTo>
                <a:lnTo>
                  <a:pt x="356664" y="605807"/>
                </a:lnTo>
                <a:lnTo>
                  <a:pt x="396829" y="575282"/>
                </a:lnTo>
                <a:lnTo>
                  <a:pt x="436993" y="544757"/>
                </a:lnTo>
                <a:lnTo>
                  <a:pt x="477159" y="514232"/>
                </a:lnTo>
                <a:lnTo>
                  <a:pt x="514110" y="482101"/>
                </a:lnTo>
                <a:lnTo>
                  <a:pt x="546244" y="445150"/>
                </a:lnTo>
                <a:lnTo>
                  <a:pt x="575160" y="409804"/>
                </a:lnTo>
                <a:lnTo>
                  <a:pt x="597652" y="369640"/>
                </a:lnTo>
                <a:lnTo>
                  <a:pt x="616932" y="326262"/>
                </a:lnTo>
                <a:lnTo>
                  <a:pt x="632998" y="279670"/>
                </a:lnTo>
                <a:lnTo>
                  <a:pt x="647457" y="231471"/>
                </a:lnTo>
                <a:lnTo>
                  <a:pt x="660311" y="183274"/>
                </a:lnTo>
                <a:lnTo>
                  <a:pt x="673164" y="133470"/>
                </a:lnTo>
                <a:lnTo>
                  <a:pt x="687623" y="86880"/>
                </a:lnTo>
                <a:lnTo>
                  <a:pt x="703688" y="4028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6BC2-7580-4E61-9140-BD6A590B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7" y="3780825"/>
            <a:ext cx="4616703" cy="741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cap="all" spc="400">
                <a:solidFill>
                  <a:schemeClr val="tx2"/>
                </a:solidFill>
              </a:rPr>
              <a:t>Does Age, Children &amp; Pet impact the hours of absenteeism?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568D7B-2371-4D48-B3AC-4AF261E9D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0114"/>
            <a:ext cx="3823007" cy="5938536"/>
          </a:xfrm>
          <a:custGeom>
            <a:avLst/>
            <a:gdLst>
              <a:gd name="connsiteX0" fmla="*/ 850164 w 3823007"/>
              <a:gd name="connsiteY0" fmla="*/ 0 h 5938536"/>
              <a:gd name="connsiteX1" fmla="*/ 907852 w 3823007"/>
              <a:gd name="connsiteY1" fmla="*/ 5407 h 5938536"/>
              <a:gd name="connsiteX2" fmla="*/ 963740 w 3823007"/>
              <a:gd name="connsiteY2" fmla="*/ 19831 h 5938536"/>
              <a:gd name="connsiteX3" fmla="*/ 1017825 w 3823007"/>
              <a:gd name="connsiteY3" fmla="*/ 41465 h 5938536"/>
              <a:gd name="connsiteX4" fmla="*/ 1073711 w 3823007"/>
              <a:gd name="connsiteY4" fmla="*/ 68507 h 5938536"/>
              <a:gd name="connsiteX5" fmla="*/ 1125995 w 3823007"/>
              <a:gd name="connsiteY5" fmla="*/ 99156 h 5938536"/>
              <a:gd name="connsiteX6" fmla="*/ 1180080 w 3823007"/>
              <a:gd name="connsiteY6" fmla="*/ 131607 h 5938536"/>
              <a:gd name="connsiteX7" fmla="*/ 1234163 w 3823007"/>
              <a:gd name="connsiteY7" fmla="*/ 160452 h 5938536"/>
              <a:gd name="connsiteX8" fmla="*/ 1288247 w 3823007"/>
              <a:gd name="connsiteY8" fmla="*/ 189298 h 5938536"/>
              <a:gd name="connsiteX9" fmla="*/ 1340530 w 3823007"/>
              <a:gd name="connsiteY9" fmla="*/ 210931 h 5938536"/>
              <a:gd name="connsiteX10" fmla="*/ 1398220 w 3823007"/>
              <a:gd name="connsiteY10" fmla="*/ 225354 h 5938536"/>
              <a:gd name="connsiteX11" fmla="*/ 1454106 w 3823007"/>
              <a:gd name="connsiteY11" fmla="*/ 232566 h 5938536"/>
              <a:gd name="connsiteX12" fmla="*/ 1513598 w 3823007"/>
              <a:gd name="connsiteY12" fmla="*/ 232566 h 5938536"/>
              <a:gd name="connsiteX13" fmla="*/ 1574895 w 3823007"/>
              <a:gd name="connsiteY13" fmla="*/ 228961 h 5938536"/>
              <a:gd name="connsiteX14" fmla="*/ 1636190 w 3823007"/>
              <a:gd name="connsiteY14" fmla="*/ 221749 h 5938536"/>
              <a:gd name="connsiteX15" fmla="*/ 1697487 w 3823007"/>
              <a:gd name="connsiteY15" fmla="*/ 212735 h 5938536"/>
              <a:gd name="connsiteX16" fmla="*/ 1758782 w 3823007"/>
              <a:gd name="connsiteY16" fmla="*/ 205524 h 5938536"/>
              <a:gd name="connsiteX17" fmla="*/ 1820079 w 3823007"/>
              <a:gd name="connsiteY17" fmla="*/ 200114 h 5938536"/>
              <a:gd name="connsiteX18" fmla="*/ 1877767 w 3823007"/>
              <a:gd name="connsiteY18" fmla="*/ 201917 h 5938536"/>
              <a:gd name="connsiteX19" fmla="*/ 1933655 w 3823007"/>
              <a:gd name="connsiteY19" fmla="*/ 209128 h 5938536"/>
              <a:gd name="connsiteX20" fmla="*/ 1987740 w 3823007"/>
              <a:gd name="connsiteY20" fmla="*/ 225354 h 5938536"/>
              <a:gd name="connsiteX21" fmla="*/ 2032812 w 3823007"/>
              <a:gd name="connsiteY21" fmla="*/ 248791 h 5938536"/>
              <a:gd name="connsiteX22" fmla="*/ 2076077 w 3823007"/>
              <a:gd name="connsiteY22" fmla="*/ 279440 h 5938536"/>
              <a:gd name="connsiteX23" fmla="*/ 2113937 w 3823007"/>
              <a:gd name="connsiteY23" fmla="*/ 315496 h 5938536"/>
              <a:gd name="connsiteX24" fmla="*/ 2151797 w 3823007"/>
              <a:gd name="connsiteY24" fmla="*/ 356961 h 5938536"/>
              <a:gd name="connsiteX25" fmla="*/ 2186050 w 3823007"/>
              <a:gd name="connsiteY25" fmla="*/ 400229 h 5938536"/>
              <a:gd name="connsiteX26" fmla="*/ 2220303 w 3823007"/>
              <a:gd name="connsiteY26" fmla="*/ 445301 h 5938536"/>
              <a:gd name="connsiteX27" fmla="*/ 2254556 w 3823007"/>
              <a:gd name="connsiteY27" fmla="*/ 490371 h 5938536"/>
              <a:gd name="connsiteX28" fmla="*/ 2288810 w 3823007"/>
              <a:gd name="connsiteY28" fmla="*/ 533638 h 5938536"/>
              <a:gd name="connsiteX29" fmla="*/ 2324867 w 3823007"/>
              <a:gd name="connsiteY29" fmla="*/ 575103 h 5938536"/>
              <a:gd name="connsiteX30" fmla="*/ 2366332 w 3823007"/>
              <a:gd name="connsiteY30" fmla="*/ 611161 h 5938536"/>
              <a:gd name="connsiteX31" fmla="*/ 2405994 w 3823007"/>
              <a:gd name="connsiteY31" fmla="*/ 643613 h 5938536"/>
              <a:gd name="connsiteX32" fmla="*/ 2451064 w 3823007"/>
              <a:gd name="connsiteY32" fmla="*/ 668850 h 5938536"/>
              <a:gd name="connsiteX33" fmla="*/ 2499740 w 3823007"/>
              <a:gd name="connsiteY33" fmla="*/ 690485 h 5938536"/>
              <a:gd name="connsiteX34" fmla="*/ 2552021 w 3823007"/>
              <a:gd name="connsiteY34" fmla="*/ 708513 h 5938536"/>
              <a:gd name="connsiteX35" fmla="*/ 2606105 w 3823007"/>
              <a:gd name="connsiteY35" fmla="*/ 724739 h 5938536"/>
              <a:gd name="connsiteX36" fmla="*/ 2660190 w 3823007"/>
              <a:gd name="connsiteY36" fmla="*/ 739162 h 5938536"/>
              <a:gd name="connsiteX37" fmla="*/ 2716078 w 3823007"/>
              <a:gd name="connsiteY37" fmla="*/ 753585 h 5938536"/>
              <a:gd name="connsiteX38" fmla="*/ 2768359 w 3823007"/>
              <a:gd name="connsiteY38" fmla="*/ 769810 h 5938536"/>
              <a:gd name="connsiteX39" fmla="*/ 2820640 w 3823007"/>
              <a:gd name="connsiteY39" fmla="*/ 787838 h 5938536"/>
              <a:gd name="connsiteX40" fmla="*/ 2869316 w 3823007"/>
              <a:gd name="connsiteY40" fmla="*/ 809473 h 5938536"/>
              <a:gd name="connsiteX41" fmla="*/ 2912585 w 3823007"/>
              <a:gd name="connsiteY41" fmla="*/ 836515 h 5938536"/>
              <a:gd name="connsiteX42" fmla="*/ 2952248 w 3823007"/>
              <a:gd name="connsiteY42" fmla="*/ 868966 h 5938536"/>
              <a:gd name="connsiteX43" fmla="*/ 2984696 w 3823007"/>
              <a:gd name="connsiteY43" fmla="*/ 908629 h 5938536"/>
              <a:gd name="connsiteX44" fmla="*/ 3011740 w 3823007"/>
              <a:gd name="connsiteY44" fmla="*/ 951897 h 5938536"/>
              <a:gd name="connsiteX45" fmla="*/ 3033373 w 3823007"/>
              <a:gd name="connsiteY45" fmla="*/ 1000572 h 5938536"/>
              <a:gd name="connsiteX46" fmla="*/ 3051401 w 3823007"/>
              <a:gd name="connsiteY46" fmla="*/ 1052855 h 5938536"/>
              <a:gd name="connsiteX47" fmla="*/ 3067626 w 3823007"/>
              <a:gd name="connsiteY47" fmla="*/ 1105137 h 5938536"/>
              <a:gd name="connsiteX48" fmla="*/ 3082049 w 3823007"/>
              <a:gd name="connsiteY48" fmla="*/ 1161025 h 5938536"/>
              <a:gd name="connsiteX49" fmla="*/ 3096472 w 3823007"/>
              <a:gd name="connsiteY49" fmla="*/ 1215109 h 5938536"/>
              <a:gd name="connsiteX50" fmla="*/ 3112697 w 3823007"/>
              <a:gd name="connsiteY50" fmla="*/ 1269195 h 5938536"/>
              <a:gd name="connsiteX51" fmla="*/ 3130725 w 3823007"/>
              <a:gd name="connsiteY51" fmla="*/ 1321479 h 5938536"/>
              <a:gd name="connsiteX52" fmla="*/ 3152358 w 3823007"/>
              <a:gd name="connsiteY52" fmla="*/ 1370155 h 5938536"/>
              <a:gd name="connsiteX53" fmla="*/ 3177599 w 3823007"/>
              <a:gd name="connsiteY53" fmla="*/ 1415225 h 5938536"/>
              <a:gd name="connsiteX54" fmla="*/ 3210050 w 3823007"/>
              <a:gd name="connsiteY54" fmla="*/ 1454888 h 5938536"/>
              <a:gd name="connsiteX55" fmla="*/ 3246106 w 3823007"/>
              <a:gd name="connsiteY55" fmla="*/ 1496353 h 5938536"/>
              <a:gd name="connsiteX56" fmla="*/ 3287570 w 3823007"/>
              <a:gd name="connsiteY56" fmla="*/ 1532409 h 5938536"/>
              <a:gd name="connsiteX57" fmla="*/ 3330839 w 3823007"/>
              <a:gd name="connsiteY57" fmla="*/ 1566663 h 5938536"/>
              <a:gd name="connsiteX58" fmla="*/ 3377711 w 3823007"/>
              <a:gd name="connsiteY58" fmla="*/ 1600916 h 5938536"/>
              <a:gd name="connsiteX59" fmla="*/ 3422781 w 3823007"/>
              <a:gd name="connsiteY59" fmla="*/ 1635170 h 5938536"/>
              <a:gd name="connsiteX60" fmla="*/ 3466050 w 3823007"/>
              <a:gd name="connsiteY60" fmla="*/ 1669426 h 5938536"/>
              <a:gd name="connsiteX61" fmla="*/ 3507513 w 3823007"/>
              <a:gd name="connsiteY61" fmla="*/ 1707284 h 5938536"/>
              <a:gd name="connsiteX62" fmla="*/ 3543570 w 3823007"/>
              <a:gd name="connsiteY62" fmla="*/ 1745144 h 5938536"/>
              <a:gd name="connsiteX63" fmla="*/ 3574219 w 3823007"/>
              <a:gd name="connsiteY63" fmla="*/ 1788412 h 5938536"/>
              <a:gd name="connsiteX64" fmla="*/ 3597656 w 3823007"/>
              <a:gd name="connsiteY64" fmla="*/ 1833482 h 5938536"/>
              <a:gd name="connsiteX65" fmla="*/ 3613881 w 3823007"/>
              <a:gd name="connsiteY65" fmla="*/ 1887568 h 5938536"/>
              <a:gd name="connsiteX66" fmla="*/ 3621091 w 3823007"/>
              <a:gd name="connsiteY66" fmla="*/ 1943456 h 5938536"/>
              <a:gd name="connsiteX67" fmla="*/ 3622895 w 3823007"/>
              <a:gd name="connsiteY67" fmla="*/ 2001147 h 5938536"/>
              <a:gd name="connsiteX68" fmla="*/ 3617486 w 3823007"/>
              <a:gd name="connsiteY68" fmla="*/ 2062443 h 5938536"/>
              <a:gd name="connsiteX69" fmla="*/ 3610274 w 3823007"/>
              <a:gd name="connsiteY69" fmla="*/ 2123738 h 5938536"/>
              <a:gd name="connsiteX70" fmla="*/ 3601260 w 3823007"/>
              <a:gd name="connsiteY70" fmla="*/ 2185036 h 5938536"/>
              <a:gd name="connsiteX71" fmla="*/ 3594049 w 3823007"/>
              <a:gd name="connsiteY71" fmla="*/ 2246331 h 5938536"/>
              <a:gd name="connsiteX72" fmla="*/ 3590444 w 3823007"/>
              <a:gd name="connsiteY72" fmla="*/ 2307629 h 5938536"/>
              <a:gd name="connsiteX73" fmla="*/ 3590444 w 3823007"/>
              <a:gd name="connsiteY73" fmla="*/ 2367122 h 5938536"/>
              <a:gd name="connsiteX74" fmla="*/ 3597656 w 3823007"/>
              <a:gd name="connsiteY74" fmla="*/ 2423008 h 5938536"/>
              <a:gd name="connsiteX75" fmla="*/ 3612077 w 3823007"/>
              <a:gd name="connsiteY75" fmla="*/ 2478897 h 5938536"/>
              <a:gd name="connsiteX76" fmla="*/ 3633711 w 3823007"/>
              <a:gd name="connsiteY76" fmla="*/ 2531180 h 5938536"/>
              <a:gd name="connsiteX77" fmla="*/ 3662557 w 3823007"/>
              <a:gd name="connsiteY77" fmla="*/ 2585264 h 5938536"/>
              <a:gd name="connsiteX78" fmla="*/ 3691401 w 3823007"/>
              <a:gd name="connsiteY78" fmla="*/ 2639350 h 5938536"/>
              <a:gd name="connsiteX79" fmla="*/ 3723852 w 3823007"/>
              <a:gd name="connsiteY79" fmla="*/ 2693434 h 5938536"/>
              <a:gd name="connsiteX80" fmla="*/ 3754499 w 3823007"/>
              <a:gd name="connsiteY80" fmla="*/ 2745718 h 5938536"/>
              <a:gd name="connsiteX81" fmla="*/ 3781543 w 3823007"/>
              <a:gd name="connsiteY81" fmla="*/ 2801604 h 5938536"/>
              <a:gd name="connsiteX82" fmla="*/ 3803175 w 3823007"/>
              <a:gd name="connsiteY82" fmla="*/ 2855690 h 5938536"/>
              <a:gd name="connsiteX83" fmla="*/ 3817598 w 3823007"/>
              <a:gd name="connsiteY83" fmla="*/ 2911579 h 5938536"/>
              <a:gd name="connsiteX84" fmla="*/ 3823007 w 3823007"/>
              <a:gd name="connsiteY84" fmla="*/ 2969267 h 5938536"/>
              <a:gd name="connsiteX85" fmla="*/ 3817598 w 3823007"/>
              <a:gd name="connsiteY85" fmla="*/ 3026958 h 5938536"/>
              <a:gd name="connsiteX86" fmla="*/ 3803175 w 3823007"/>
              <a:gd name="connsiteY86" fmla="*/ 3082846 h 5938536"/>
              <a:gd name="connsiteX87" fmla="*/ 3781543 w 3823007"/>
              <a:gd name="connsiteY87" fmla="*/ 3136932 h 5938536"/>
              <a:gd name="connsiteX88" fmla="*/ 3754499 w 3823007"/>
              <a:gd name="connsiteY88" fmla="*/ 3192819 h 5938536"/>
              <a:gd name="connsiteX89" fmla="*/ 3723852 w 3823007"/>
              <a:gd name="connsiteY89" fmla="*/ 3245102 h 5938536"/>
              <a:gd name="connsiteX90" fmla="*/ 3691401 w 3823007"/>
              <a:gd name="connsiteY90" fmla="*/ 3299188 h 5938536"/>
              <a:gd name="connsiteX91" fmla="*/ 3662557 w 3823007"/>
              <a:gd name="connsiteY91" fmla="*/ 3353272 h 5938536"/>
              <a:gd name="connsiteX92" fmla="*/ 3633711 w 3823007"/>
              <a:gd name="connsiteY92" fmla="*/ 3407356 h 5938536"/>
              <a:gd name="connsiteX93" fmla="*/ 3612077 w 3823007"/>
              <a:gd name="connsiteY93" fmla="*/ 3459640 h 5938536"/>
              <a:gd name="connsiteX94" fmla="*/ 3597656 w 3823007"/>
              <a:gd name="connsiteY94" fmla="*/ 3515528 h 5938536"/>
              <a:gd name="connsiteX95" fmla="*/ 3590444 w 3823007"/>
              <a:gd name="connsiteY95" fmla="*/ 3571414 h 5938536"/>
              <a:gd name="connsiteX96" fmla="*/ 3590444 w 3823007"/>
              <a:gd name="connsiteY96" fmla="*/ 3630910 h 5938536"/>
              <a:gd name="connsiteX97" fmla="*/ 3594049 w 3823007"/>
              <a:gd name="connsiteY97" fmla="*/ 3692205 h 5938536"/>
              <a:gd name="connsiteX98" fmla="*/ 3601260 w 3823007"/>
              <a:gd name="connsiteY98" fmla="*/ 3753501 h 5938536"/>
              <a:gd name="connsiteX99" fmla="*/ 3610274 w 3823007"/>
              <a:gd name="connsiteY99" fmla="*/ 3814798 h 5938536"/>
              <a:gd name="connsiteX100" fmla="*/ 3617486 w 3823007"/>
              <a:gd name="connsiteY100" fmla="*/ 3876094 h 5938536"/>
              <a:gd name="connsiteX101" fmla="*/ 3622895 w 3823007"/>
              <a:gd name="connsiteY101" fmla="*/ 3937389 h 5938536"/>
              <a:gd name="connsiteX102" fmla="*/ 3621091 w 3823007"/>
              <a:gd name="connsiteY102" fmla="*/ 3995082 h 5938536"/>
              <a:gd name="connsiteX103" fmla="*/ 3613881 w 3823007"/>
              <a:gd name="connsiteY103" fmla="*/ 4050970 h 5938536"/>
              <a:gd name="connsiteX104" fmla="*/ 3597656 w 3823007"/>
              <a:gd name="connsiteY104" fmla="*/ 4105054 h 5938536"/>
              <a:gd name="connsiteX105" fmla="*/ 3574219 w 3823007"/>
              <a:gd name="connsiteY105" fmla="*/ 4150124 h 5938536"/>
              <a:gd name="connsiteX106" fmla="*/ 3543570 w 3823007"/>
              <a:gd name="connsiteY106" fmla="*/ 4193394 h 5938536"/>
              <a:gd name="connsiteX107" fmla="*/ 3507513 w 3823007"/>
              <a:gd name="connsiteY107" fmla="*/ 4231252 h 5938536"/>
              <a:gd name="connsiteX108" fmla="*/ 3466050 w 3823007"/>
              <a:gd name="connsiteY108" fmla="*/ 4269111 h 5938536"/>
              <a:gd name="connsiteX109" fmla="*/ 3422781 w 3823007"/>
              <a:gd name="connsiteY109" fmla="*/ 4303366 h 5938536"/>
              <a:gd name="connsiteX110" fmla="*/ 3377711 w 3823007"/>
              <a:gd name="connsiteY110" fmla="*/ 4337620 h 5938536"/>
              <a:gd name="connsiteX111" fmla="*/ 3330839 w 3823007"/>
              <a:gd name="connsiteY111" fmla="*/ 4371874 h 5938536"/>
              <a:gd name="connsiteX112" fmla="*/ 3287570 w 3823007"/>
              <a:gd name="connsiteY112" fmla="*/ 4406127 h 5938536"/>
              <a:gd name="connsiteX113" fmla="*/ 3246106 w 3823007"/>
              <a:gd name="connsiteY113" fmla="*/ 4442183 h 5938536"/>
              <a:gd name="connsiteX114" fmla="*/ 3210050 w 3823007"/>
              <a:gd name="connsiteY114" fmla="*/ 4483648 h 5938536"/>
              <a:gd name="connsiteX115" fmla="*/ 3177599 w 3823007"/>
              <a:gd name="connsiteY115" fmla="*/ 4523311 h 5938536"/>
              <a:gd name="connsiteX116" fmla="*/ 3152358 w 3823007"/>
              <a:gd name="connsiteY116" fmla="*/ 4568381 h 5938536"/>
              <a:gd name="connsiteX117" fmla="*/ 3130725 w 3823007"/>
              <a:gd name="connsiteY117" fmla="*/ 4617058 h 5938536"/>
              <a:gd name="connsiteX118" fmla="*/ 3112697 w 3823007"/>
              <a:gd name="connsiteY118" fmla="*/ 4669341 h 5938536"/>
              <a:gd name="connsiteX119" fmla="*/ 3096472 w 3823007"/>
              <a:gd name="connsiteY119" fmla="*/ 4723427 h 5938536"/>
              <a:gd name="connsiteX120" fmla="*/ 3082049 w 3823007"/>
              <a:gd name="connsiteY120" fmla="*/ 4777511 h 5938536"/>
              <a:gd name="connsiteX121" fmla="*/ 3067626 w 3823007"/>
              <a:gd name="connsiteY121" fmla="*/ 4833400 h 5938536"/>
              <a:gd name="connsiteX122" fmla="*/ 3051401 w 3823007"/>
              <a:gd name="connsiteY122" fmla="*/ 4885681 h 5938536"/>
              <a:gd name="connsiteX123" fmla="*/ 3033373 w 3823007"/>
              <a:gd name="connsiteY123" fmla="*/ 4937963 h 5938536"/>
              <a:gd name="connsiteX124" fmla="*/ 3011740 w 3823007"/>
              <a:gd name="connsiteY124" fmla="*/ 4986640 h 5938536"/>
              <a:gd name="connsiteX125" fmla="*/ 2984696 w 3823007"/>
              <a:gd name="connsiteY125" fmla="*/ 5029909 h 5938536"/>
              <a:gd name="connsiteX126" fmla="*/ 2952248 w 3823007"/>
              <a:gd name="connsiteY126" fmla="*/ 5069570 h 5938536"/>
              <a:gd name="connsiteX127" fmla="*/ 2912585 w 3823007"/>
              <a:gd name="connsiteY127" fmla="*/ 5102021 h 5938536"/>
              <a:gd name="connsiteX128" fmla="*/ 2869316 w 3823007"/>
              <a:gd name="connsiteY128" fmla="*/ 5129063 h 5938536"/>
              <a:gd name="connsiteX129" fmla="*/ 2820640 w 3823007"/>
              <a:gd name="connsiteY129" fmla="*/ 5150698 h 5938536"/>
              <a:gd name="connsiteX130" fmla="*/ 2768359 w 3823007"/>
              <a:gd name="connsiteY130" fmla="*/ 5168726 h 5938536"/>
              <a:gd name="connsiteX131" fmla="*/ 2716078 w 3823007"/>
              <a:gd name="connsiteY131" fmla="*/ 5184952 h 5938536"/>
              <a:gd name="connsiteX132" fmla="*/ 2660190 w 3823007"/>
              <a:gd name="connsiteY132" fmla="*/ 5199375 h 5938536"/>
              <a:gd name="connsiteX133" fmla="*/ 2606105 w 3823007"/>
              <a:gd name="connsiteY133" fmla="*/ 5213798 h 5938536"/>
              <a:gd name="connsiteX134" fmla="*/ 2552021 w 3823007"/>
              <a:gd name="connsiteY134" fmla="*/ 5230023 h 5938536"/>
              <a:gd name="connsiteX135" fmla="*/ 2499740 w 3823007"/>
              <a:gd name="connsiteY135" fmla="*/ 5248051 h 5938536"/>
              <a:gd name="connsiteX136" fmla="*/ 2451064 w 3823007"/>
              <a:gd name="connsiteY136" fmla="*/ 5269686 h 5938536"/>
              <a:gd name="connsiteX137" fmla="*/ 2405994 w 3823007"/>
              <a:gd name="connsiteY137" fmla="*/ 5294924 h 5938536"/>
              <a:gd name="connsiteX138" fmla="*/ 2366332 w 3823007"/>
              <a:gd name="connsiteY138" fmla="*/ 5327375 h 5938536"/>
              <a:gd name="connsiteX139" fmla="*/ 2324867 w 3823007"/>
              <a:gd name="connsiteY139" fmla="*/ 5363433 h 5938536"/>
              <a:gd name="connsiteX140" fmla="*/ 2288810 w 3823007"/>
              <a:gd name="connsiteY140" fmla="*/ 5404898 h 5938536"/>
              <a:gd name="connsiteX141" fmla="*/ 2254556 w 3823007"/>
              <a:gd name="connsiteY141" fmla="*/ 5448166 h 5938536"/>
              <a:gd name="connsiteX142" fmla="*/ 2220303 w 3823007"/>
              <a:gd name="connsiteY142" fmla="*/ 5493236 h 5938536"/>
              <a:gd name="connsiteX143" fmla="*/ 2186050 w 3823007"/>
              <a:gd name="connsiteY143" fmla="*/ 5538308 h 5938536"/>
              <a:gd name="connsiteX144" fmla="*/ 2151797 w 3823007"/>
              <a:gd name="connsiteY144" fmla="*/ 5581575 h 5938536"/>
              <a:gd name="connsiteX145" fmla="*/ 2113937 w 3823007"/>
              <a:gd name="connsiteY145" fmla="*/ 5623040 h 5938536"/>
              <a:gd name="connsiteX146" fmla="*/ 2076077 w 3823007"/>
              <a:gd name="connsiteY146" fmla="*/ 5659096 h 5938536"/>
              <a:gd name="connsiteX147" fmla="*/ 2032812 w 3823007"/>
              <a:gd name="connsiteY147" fmla="*/ 5689745 h 5938536"/>
              <a:gd name="connsiteX148" fmla="*/ 1987740 w 3823007"/>
              <a:gd name="connsiteY148" fmla="*/ 5713182 h 5938536"/>
              <a:gd name="connsiteX149" fmla="*/ 1933655 w 3823007"/>
              <a:gd name="connsiteY149" fmla="*/ 5729408 h 5938536"/>
              <a:gd name="connsiteX150" fmla="*/ 1877767 w 3823007"/>
              <a:gd name="connsiteY150" fmla="*/ 5736620 h 5938536"/>
              <a:gd name="connsiteX151" fmla="*/ 1820079 w 3823007"/>
              <a:gd name="connsiteY151" fmla="*/ 5738422 h 5938536"/>
              <a:gd name="connsiteX152" fmla="*/ 1758782 w 3823007"/>
              <a:gd name="connsiteY152" fmla="*/ 5733013 h 5938536"/>
              <a:gd name="connsiteX153" fmla="*/ 1697487 w 3823007"/>
              <a:gd name="connsiteY153" fmla="*/ 5725803 h 5938536"/>
              <a:gd name="connsiteX154" fmla="*/ 1636190 w 3823007"/>
              <a:gd name="connsiteY154" fmla="*/ 5716787 h 5938536"/>
              <a:gd name="connsiteX155" fmla="*/ 1574895 w 3823007"/>
              <a:gd name="connsiteY155" fmla="*/ 5709578 h 5938536"/>
              <a:gd name="connsiteX156" fmla="*/ 1513598 w 3823007"/>
              <a:gd name="connsiteY156" fmla="*/ 5705971 h 5938536"/>
              <a:gd name="connsiteX157" fmla="*/ 1454106 w 3823007"/>
              <a:gd name="connsiteY157" fmla="*/ 5705971 h 5938536"/>
              <a:gd name="connsiteX158" fmla="*/ 1398220 w 3823007"/>
              <a:gd name="connsiteY158" fmla="*/ 5713182 h 5938536"/>
              <a:gd name="connsiteX159" fmla="*/ 1340530 w 3823007"/>
              <a:gd name="connsiteY159" fmla="*/ 5727606 h 5938536"/>
              <a:gd name="connsiteX160" fmla="*/ 1288247 w 3823007"/>
              <a:gd name="connsiteY160" fmla="*/ 5749238 h 5938536"/>
              <a:gd name="connsiteX161" fmla="*/ 1234163 w 3823007"/>
              <a:gd name="connsiteY161" fmla="*/ 5778085 h 5938536"/>
              <a:gd name="connsiteX162" fmla="*/ 1180080 w 3823007"/>
              <a:gd name="connsiteY162" fmla="*/ 5806931 h 5938536"/>
              <a:gd name="connsiteX163" fmla="*/ 1125995 w 3823007"/>
              <a:gd name="connsiteY163" fmla="*/ 5839380 h 5938536"/>
              <a:gd name="connsiteX164" fmla="*/ 1073711 w 3823007"/>
              <a:gd name="connsiteY164" fmla="*/ 5870029 h 5938536"/>
              <a:gd name="connsiteX165" fmla="*/ 1017825 w 3823007"/>
              <a:gd name="connsiteY165" fmla="*/ 5897071 h 5938536"/>
              <a:gd name="connsiteX166" fmla="*/ 963740 w 3823007"/>
              <a:gd name="connsiteY166" fmla="*/ 5918706 h 5938536"/>
              <a:gd name="connsiteX167" fmla="*/ 907852 w 3823007"/>
              <a:gd name="connsiteY167" fmla="*/ 5933129 h 5938536"/>
              <a:gd name="connsiteX168" fmla="*/ 850164 w 3823007"/>
              <a:gd name="connsiteY168" fmla="*/ 5938536 h 5938536"/>
              <a:gd name="connsiteX169" fmla="*/ 792474 w 3823007"/>
              <a:gd name="connsiteY169" fmla="*/ 5933129 h 5938536"/>
              <a:gd name="connsiteX170" fmla="*/ 736586 w 3823007"/>
              <a:gd name="connsiteY170" fmla="*/ 5918706 h 5938536"/>
              <a:gd name="connsiteX171" fmla="*/ 682503 w 3823007"/>
              <a:gd name="connsiteY171" fmla="*/ 5897071 h 5938536"/>
              <a:gd name="connsiteX172" fmla="*/ 626615 w 3823007"/>
              <a:gd name="connsiteY172" fmla="*/ 5870029 h 5938536"/>
              <a:gd name="connsiteX173" fmla="*/ 574332 w 3823007"/>
              <a:gd name="connsiteY173" fmla="*/ 5839380 h 5938536"/>
              <a:gd name="connsiteX174" fmla="*/ 520249 w 3823007"/>
              <a:gd name="connsiteY174" fmla="*/ 5806931 h 5938536"/>
              <a:gd name="connsiteX175" fmla="*/ 466163 w 3823007"/>
              <a:gd name="connsiteY175" fmla="*/ 5778085 h 5938536"/>
              <a:gd name="connsiteX176" fmla="*/ 412080 w 3823007"/>
              <a:gd name="connsiteY176" fmla="*/ 5749238 h 5938536"/>
              <a:gd name="connsiteX177" fmla="*/ 357996 w 3823007"/>
              <a:gd name="connsiteY177" fmla="*/ 5727606 h 5938536"/>
              <a:gd name="connsiteX178" fmla="*/ 302109 w 3823007"/>
              <a:gd name="connsiteY178" fmla="*/ 5713182 h 5938536"/>
              <a:gd name="connsiteX179" fmla="*/ 246221 w 3823007"/>
              <a:gd name="connsiteY179" fmla="*/ 5705971 h 5938536"/>
              <a:gd name="connsiteX180" fmla="*/ 186726 w 3823007"/>
              <a:gd name="connsiteY180" fmla="*/ 5705971 h 5938536"/>
              <a:gd name="connsiteX181" fmla="*/ 125431 w 3823007"/>
              <a:gd name="connsiteY181" fmla="*/ 5709578 h 5938536"/>
              <a:gd name="connsiteX182" fmla="*/ 64136 w 3823007"/>
              <a:gd name="connsiteY182" fmla="*/ 5716787 h 5938536"/>
              <a:gd name="connsiteX183" fmla="*/ 2840 w 3823007"/>
              <a:gd name="connsiteY183" fmla="*/ 5725803 h 5938536"/>
              <a:gd name="connsiteX184" fmla="*/ 0 w 3823007"/>
              <a:gd name="connsiteY184" fmla="*/ 5726137 h 5938536"/>
              <a:gd name="connsiteX185" fmla="*/ 0 w 3823007"/>
              <a:gd name="connsiteY185" fmla="*/ 212401 h 5938536"/>
              <a:gd name="connsiteX186" fmla="*/ 2840 w 3823007"/>
              <a:gd name="connsiteY186" fmla="*/ 212735 h 5938536"/>
              <a:gd name="connsiteX187" fmla="*/ 64136 w 3823007"/>
              <a:gd name="connsiteY187" fmla="*/ 221749 h 5938536"/>
              <a:gd name="connsiteX188" fmla="*/ 125431 w 3823007"/>
              <a:gd name="connsiteY188" fmla="*/ 228961 h 5938536"/>
              <a:gd name="connsiteX189" fmla="*/ 186726 w 3823007"/>
              <a:gd name="connsiteY189" fmla="*/ 232566 h 5938536"/>
              <a:gd name="connsiteX190" fmla="*/ 246221 w 3823007"/>
              <a:gd name="connsiteY190" fmla="*/ 232566 h 5938536"/>
              <a:gd name="connsiteX191" fmla="*/ 302109 w 3823007"/>
              <a:gd name="connsiteY191" fmla="*/ 225354 h 5938536"/>
              <a:gd name="connsiteX192" fmla="*/ 357996 w 3823007"/>
              <a:gd name="connsiteY192" fmla="*/ 210931 h 5938536"/>
              <a:gd name="connsiteX193" fmla="*/ 412080 w 3823007"/>
              <a:gd name="connsiteY193" fmla="*/ 189298 h 5938536"/>
              <a:gd name="connsiteX194" fmla="*/ 466163 w 3823007"/>
              <a:gd name="connsiteY194" fmla="*/ 160452 h 5938536"/>
              <a:gd name="connsiteX195" fmla="*/ 520249 w 3823007"/>
              <a:gd name="connsiteY195" fmla="*/ 131607 h 5938536"/>
              <a:gd name="connsiteX196" fmla="*/ 574332 w 3823007"/>
              <a:gd name="connsiteY196" fmla="*/ 99156 h 5938536"/>
              <a:gd name="connsiteX197" fmla="*/ 626615 w 3823007"/>
              <a:gd name="connsiteY197" fmla="*/ 68507 h 5938536"/>
              <a:gd name="connsiteX198" fmla="*/ 682503 w 3823007"/>
              <a:gd name="connsiteY198" fmla="*/ 41465 h 5938536"/>
              <a:gd name="connsiteX199" fmla="*/ 736586 w 3823007"/>
              <a:gd name="connsiteY199" fmla="*/ 19831 h 5938536"/>
              <a:gd name="connsiteX200" fmla="*/ 792474 w 3823007"/>
              <a:gd name="connsiteY200" fmla="*/ 5407 h 59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3823007" h="5938536">
                <a:moveTo>
                  <a:pt x="850164" y="0"/>
                </a:moveTo>
                <a:lnTo>
                  <a:pt x="907852" y="5407"/>
                </a:lnTo>
                <a:lnTo>
                  <a:pt x="963740" y="19831"/>
                </a:lnTo>
                <a:lnTo>
                  <a:pt x="1017825" y="41465"/>
                </a:lnTo>
                <a:lnTo>
                  <a:pt x="1073711" y="68507"/>
                </a:lnTo>
                <a:lnTo>
                  <a:pt x="1125995" y="99156"/>
                </a:lnTo>
                <a:lnTo>
                  <a:pt x="1180080" y="131607"/>
                </a:lnTo>
                <a:lnTo>
                  <a:pt x="1234163" y="160452"/>
                </a:lnTo>
                <a:lnTo>
                  <a:pt x="1288247" y="189298"/>
                </a:lnTo>
                <a:lnTo>
                  <a:pt x="1340530" y="210931"/>
                </a:lnTo>
                <a:lnTo>
                  <a:pt x="1398220" y="225354"/>
                </a:lnTo>
                <a:lnTo>
                  <a:pt x="1454106" y="232566"/>
                </a:lnTo>
                <a:lnTo>
                  <a:pt x="1513598" y="232566"/>
                </a:lnTo>
                <a:lnTo>
                  <a:pt x="1574895" y="228961"/>
                </a:lnTo>
                <a:lnTo>
                  <a:pt x="1636190" y="221749"/>
                </a:lnTo>
                <a:lnTo>
                  <a:pt x="1697487" y="212735"/>
                </a:lnTo>
                <a:lnTo>
                  <a:pt x="1758782" y="205524"/>
                </a:lnTo>
                <a:lnTo>
                  <a:pt x="1820079" y="200114"/>
                </a:lnTo>
                <a:lnTo>
                  <a:pt x="1877767" y="201917"/>
                </a:lnTo>
                <a:lnTo>
                  <a:pt x="1933655" y="209128"/>
                </a:lnTo>
                <a:lnTo>
                  <a:pt x="1987740" y="225354"/>
                </a:lnTo>
                <a:lnTo>
                  <a:pt x="2032812" y="248791"/>
                </a:lnTo>
                <a:lnTo>
                  <a:pt x="2076077" y="279440"/>
                </a:lnTo>
                <a:lnTo>
                  <a:pt x="2113937" y="315496"/>
                </a:lnTo>
                <a:lnTo>
                  <a:pt x="2151797" y="356961"/>
                </a:lnTo>
                <a:lnTo>
                  <a:pt x="2186050" y="400229"/>
                </a:lnTo>
                <a:lnTo>
                  <a:pt x="2220303" y="445301"/>
                </a:lnTo>
                <a:lnTo>
                  <a:pt x="2254556" y="490371"/>
                </a:lnTo>
                <a:lnTo>
                  <a:pt x="2288810" y="533638"/>
                </a:lnTo>
                <a:lnTo>
                  <a:pt x="2324867" y="575103"/>
                </a:lnTo>
                <a:lnTo>
                  <a:pt x="2366332" y="611161"/>
                </a:lnTo>
                <a:lnTo>
                  <a:pt x="2405994" y="643613"/>
                </a:lnTo>
                <a:lnTo>
                  <a:pt x="2451064" y="668850"/>
                </a:lnTo>
                <a:lnTo>
                  <a:pt x="2499740" y="690485"/>
                </a:lnTo>
                <a:lnTo>
                  <a:pt x="2552021" y="708513"/>
                </a:lnTo>
                <a:lnTo>
                  <a:pt x="2606105" y="724739"/>
                </a:lnTo>
                <a:lnTo>
                  <a:pt x="2660190" y="739162"/>
                </a:lnTo>
                <a:lnTo>
                  <a:pt x="2716078" y="753585"/>
                </a:lnTo>
                <a:lnTo>
                  <a:pt x="2768359" y="769810"/>
                </a:lnTo>
                <a:lnTo>
                  <a:pt x="2820640" y="787838"/>
                </a:lnTo>
                <a:lnTo>
                  <a:pt x="2869316" y="809473"/>
                </a:lnTo>
                <a:lnTo>
                  <a:pt x="2912585" y="836515"/>
                </a:lnTo>
                <a:lnTo>
                  <a:pt x="2952248" y="868966"/>
                </a:lnTo>
                <a:lnTo>
                  <a:pt x="2984696" y="908629"/>
                </a:lnTo>
                <a:lnTo>
                  <a:pt x="3011740" y="951897"/>
                </a:lnTo>
                <a:lnTo>
                  <a:pt x="3033373" y="1000572"/>
                </a:lnTo>
                <a:lnTo>
                  <a:pt x="3051401" y="1052855"/>
                </a:lnTo>
                <a:lnTo>
                  <a:pt x="3067626" y="1105137"/>
                </a:lnTo>
                <a:lnTo>
                  <a:pt x="3082049" y="1161025"/>
                </a:lnTo>
                <a:lnTo>
                  <a:pt x="3096472" y="1215109"/>
                </a:lnTo>
                <a:lnTo>
                  <a:pt x="3112697" y="1269195"/>
                </a:lnTo>
                <a:lnTo>
                  <a:pt x="3130725" y="1321479"/>
                </a:lnTo>
                <a:lnTo>
                  <a:pt x="3152358" y="1370155"/>
                </a:lnTo>
                <a:lnTo>
                  <a:pt x="3177599" y="1415225"/>
                </a:lnTo>
                <a:lnTo>
                  <a:pt x="3210050" y="1454888"/>
                </a:lnTo>
                <a:lnTo>
                  <a:pt x="3246106" y="1496353"/>
                </a:lnTo>
                <a:lnTo>
                  <a:pt x="3287570" y="1532409"/>
                </a:lnTo>
                <a:lnTo>
                  <a:pt x="3330839" y="1566663"/>
                </a:lnTo>
                <a:lnTo>
                  <a:pt x="3377711" y="1600916"/>
                </a:lnTo>
                <a:lnTo>
                  <a:pt x="3422781" y="1635170"/>
                </a:lnTo>
                <a:lnTo>
                  <a:pt x="3466050" y="1669426"/>
                </a:lnTo>
                <a:lnTo>
                  <a:pt x="3507513" y="1707284"/>
                </a:lnTo>
                <a:lnTo>
                  <a:pt x="3543570" y="1745144"/>
                </a:lnTo>
                <a:lnTo>
                  <a:pt x="3574219" y="1788412"/>
                </a:lnTo>
                <a:lnTo>
                  <a:pt x="3597656" y="1833482"/>
                </a:lnTo>
                <a:lnTo>
                  <a:pt x="3613881" y="1887568"/>
                </a:lnTo>
                <a:lnTo>
                  <a:pt x="3621091" y="1943456"/>
                </a:lnTo>
                <a:lnTo>
                  <a:pt x="3622895" y="2001147"/>
                </a:lnTo>
                <a:lnTo>
                  <a:pt x="3617486" y="2062443"/>
                </a:lnTo>
                <a:lnTo>
                  <a:pt x="3610274" y="2123738"/>
                </a:lnTo>
                <a:lnTo>
                  <a:pt x="3601260" y="2185036"/>
                </a:lnTo>
                <a:lnTo>
                  <a:pt x="3594049" y="2246331"/>
                </a:lnTo>
                <a:lnTo>
                  <a:pt x="3590444" y="2307629"/>
                </a:lnTo>
                <a:lnTo>
                  <a:pt x="3590444" y="2367122"/>
                </a:lnTo>
                <a:lnTo>
                  <a:pt x="3597656" y="2423008"/>
                </a:lnTo>
                <a:lnTo>
                  <a:pt x="3612077" y="2478897"/>
                </a:lnTo>
                <a:lnTo>
                  <a:pt x="3633711" y="2531180"/>
                </a:lnTo>
                <a:lnTo>
                  <a:pt x="3662557" y="2585264"/>
                </a:lnTo>
                <a:lnTo>
                  <a:pt x="3691401" y="2639350"/>
                </a:lnTo>
                <a:lnTo>
                  <a:pt x="3723852" y="2693434"/>
                </a:lnTo>
                <a:lnTo>
                  <a:pt x="3754499" y="2745718"/>
                </a:lnTo>
                <a:lnTo>
                  <a:pt x="3781543" y="2801604"/>
                </a:lnTo>
                <a:lnTo>
                  <a:pt x="3803175" y="2855690"/>
                </a:lnTo>
                <a:lnTo>
                  <a:pt x="3817598" y="2911579"/>
                </a:lnTo>
                <a:lnTo>
                  <a:pt x="3823007" y="2969267"/>
                </a:lnTo>
                <a:lnTo>
                  <a:pt x="3817598" y="3026958"/>
                </a:lnTo>
                <a:lnTo>
                  <a:pt x="3803175" y="3082846"/>
                </a:lnTo>
                <a:lnTo>
                  <a:pt x="3781543" y="3136932"/>
                </a:lnTo>
                <a:lnTo>
                  <a:pt x="3754499" y="3192819"/>
                </a:lnTo>
                <a:lnTo>
                  <a:pt x="3723852" y="3245102"/>
                </a:lnTo>
                <a:lnTo>
                  <a:pt x="3691401" y="3299188"/>
                </a:lnTo>
                <a:lnTo>
                  <a:pt x="3662557" y="3353272"/>
                </a:lnTo>
                <a:lnTo>
                  <a:pt x="3633711" y="3407356"/>
                </a:lnTo>
                <a:lnTo>
                  <a:pt x="3612077" y="3459640"/>
                </a:lnTo>
                <a:lnTo>
                  <a:pt x="3597656" y="3515528"/>
                </a:lnTo>
                <a:lnTo>
                  <a:pt x="3590444" y="3571414"/>
                </a:lnTo>
                <a:lnTo>
                  <a:pt x="3590444" y="3630910"/>
                </a:lnTo>
                <a:lnTo>
                  <a:pt x="3594049" y="3692205"/>
                </a:lnTo>
                <a:lnTo>
                  <a:pt x="3601260" y="3753501"/>
                </a:lnTo>
                <a:lnTo>
                  <a:pt x="3610274" y="3814798"/>
                </a:lnTo>
                <a:lnTo>
                  <a:pt x="3617486" y="3876094"/>
                </a:lnTo>
                <a:lnTo>
                  <a:pt x="3622895" y="3937389"/>
                </a:lnTo>
                <a:lnTo>
                  <a:pt x="3621091" y="3995082"/>
                </a:lnTo>
                <a:lnTo>
                  <a:pt x="3613881" y="4050970"/>
                </a:lnTo>
                <a:lnTo>
                  <a:pt x="3597656" y="4105054"/>
                </a:lnTo>
                <a:lnTo>
                  <a:pt x="3574219" y="4150124"/>
                </a:lnTo>
                <a:lnTo>
                  <a:pt x="3543570" y="4193394"/>
                </a:lnTo>
                <a:lnTo>
                  <a:pt x="3507513" y="4231252"/>
                </a:lnTo>
                <a:lnTo>
                  <a:pt x="3466050" y="4269111"/>
                </a:lnTo>
                <a:lnTo>
                  <a:pt x="3422781" y="4303366"/>
                </a:lnTo>
                <a:lnTo>
                  <a:pt x="3377711" y="4337620"/>
                </a:lnTo>
                <a:lnTo>
                  <a:pt x="3330839" y="4371874"/>
                </a:lnTo>
                <a:lnTo>
                  <a:pt x="3287570" y="4406127"/>
                </a:lnTo>
                <a:lnTo>
                  <a:pt x="3246106" y="4442183"/>
                </a:lnTo>
                <a:lnTo>
                  <a:pt x="3210050" y="4483648"/>
                </a:lnTo>
                <a:lnTo>
                  <a:pt x="3177599" y="4523311"/>
                </a:lnTo>
                <a:lnTo>
                  <a:pt x="3152358" y="4568381"/>
                </a:lnTo>
                <a:lnTo>
                  <a:pt x="3130725" y="4617058"/>
                </a:lnTo>
                <a:lnTo>
                  <a:pt x="3112697" y="4669341"/>
                </a:lnTo>
                <a:lnTo>
                  <a:pt x="3096472" y="4723427"/>
                </a:lnTo>
                <a:lnTo>
                  <a:pt x="3082049" y="4777511"/>
                </a:lnTo>
                <a:lnTo>
                  <a:pt x="3067626" y="4833400"/>
                </a:lnTo>
                <a:lnTo>
                  <a:pt x="3051401" y="4885681"/>
                </a:lnTo>
                <a:lnTo>
                  <a:pt x="3033373" y="4937963"/>
                </a:lnTo>
                <a:lnTo>
                  <a:pt x="3011740" y="4986640"/>
                </a:lnTo>
                <a:lnTo>
                  <a:pt x="2984696" y="5029909"/>
                </a:lnTo>
                <a:lnTo>
                  <a:pt x="2952248" y="5069570"/>
                </a:lnTo>
                <a:lnTo>
                  <a:pt x="2912585" y="5102021"/>
                </a:lnTo>
                <a:lnTo>
                  <a:pt x="2869316" y="5129063"/>
                </a:lnTo>
                <a:lnTo>
                  <a:pt x="2820640" y="5150698"/>
                </a:lnTo>
                <a:lnTo>
                  <a:pt x="2768359" y="5168726"/>
                </a:lnTo>
                <a:lnTo>
                  <a:pt x="2716078" y="5184952"/>
                </a:lnTo>
                <a:lnTo>
                  <a:pt x="2660190" y="5199375"/>
                </a:lnTo>
                <a:lnTo>
                  <a:pt x="2606105" y="5213798"/>
                </a:lnTo>
                <a:lnTo>
                  <a:pt x="2552021" y="5230023"/>
                </a:lnTo>
                <a:lnTo>
                  <a:pt x="2499740" y="5248051"/>
                </a:lnTo>
                <a:lnTo>
                  <a:pt x="2451064" y="5269686"/>
                </a:lnTo>
                <a:lnTo>
                  <a:pt x="2405994" y="5294924"/>
                </a:lnTo>
                <a:lnTo>
                  <a:pt x="2366332" y="5327375"/>
                </a:lnTo>
                <a:lnTo>
                  <a:pt x="2324867" y="5363433"/>
                </a:lnTo>
                <a:lnTo>
                  <a:pt x="2288810" y="5404898"/>
                </a:lnTo>
                <a:lnTo>
                  <a:pt x="2254556" y="5448166"/>
                </a:lnTo>
                <a:lnTo>
                  <a:pt x="2220303" y="5493236"/>
                </a:lnTo>
                <a:lnTo>
                  <a:pt x="2186050" y="5538308"/>
                </a:lnTo>
                <a:lnTo>
                  <a:pt x="2151797" y="5581575"/>
                </a:lnTo>
                <a:lnTo>
                  <a:pt x="2113937" y="5623040"/>
                </a:lnTo>
                <a:lnTo>
                  <a:pt x="2076077" y="5659096"/>
                </a:lnTo>
                <a:lnTo>
                  <a:pt x="2032812" y="5689745"/>
                </a:lnTo>
                <a:lnTo>
                  <a:pt x="1987740" y="5713182"/>
                </a:lnTo>
                <a:lnTo>
                  <a:pt x="1933655" y="5729408"/>
                </a:lnTo>
                <a:lnTo>
                  <a:pt x="1877767" y="5736620"/>
                </a:lnTo>
                <a:lnTo>
                  <a:pt x="1820079" y="5738422"/>
                </a:lnTo>
                <a:lnTo>
                  <a:pt x="1758782" y="5733013"/>
                </a:lnTo>
                <a:lnTo>
                  <a:pt x="1697487" y="5725803"/>
                </a:lnTo>
                <a:lnTo>
                  <a:pt x="1636190" y="5716787"/>
                </a:lnTo>
                <a:lnTo>
                  <a:pt x="1574895" y="5709578"/>
                </a:lnTo>
                <a:lnTo>
                  <a:pt x="1513598" y="5705971"/>
                </a:lnTo>
                <a:lnTo>
                  <a:pt x="1454106" y="5705971"/>
                </a:lnTo>
                <a:lnTo>
                  <a:pt x="1398220" y="5713182"/>
                </a:lnTo>
                <a:lnTo>
                  <a:pt x="1340530" y="5727606"/>
                </a:lnTo>
                <a:lnTo>
                  <a:pt x="1288247" y="5749238"/>
                </a:lnTo>
                <a:lnTo>
                  <a:pt x="1234163" y="5778085"/>
                </a:lnTo>
                <a:lnTo>
                  <a:pt x="1180080" y="5806931"/>
                </a:lnTo>
                <a:lnTo>
                  <a:pt x="1125995" y="5839380"/>
                </a:lnTo>
                <a:lnTo>
                  <a:pt x="1073711" y="5870029"/>
                </a:lnTo>
                <a:lnTo>
                  <a:pt x="1017825" y="5897071"/>
                </a:lnTo>
                <a:lnTo>
                  <a:pt x="963740" y="5918706"/>
                </a:lnTo>
                <a:lnTo>
                  <a:pt x="907852" y="5933129"/>
                </a:lnTo>
                <a:lnTo>
                  <a:pt x="850164" y="5938536"/>
                </a:lnTo>
                <a:lnTo>
                  <a:pt x="792474" y="5933129"/>
                </a:lnTo>
                <a:lnTo>
                  <a:pt x="736586" y="5918706"/>
                </a:lnTo>
                <a:lnTo>
                  <a:pt x="682503" y="5897071"/>
                </a:lnTo>
                <a:lnTo>
                  <a:pt x="626615" y="5870029"/>
                </a:lnTo>
                <a:lnTo>
                  <a:pt x="574332" y="5839380"/>
                </a:lnTo>
                <a:lnTo>
                  <a:pt x="520249" y="5806931"/>
                </a:lnTo>
                <a:lnTo>
                  <a:pt x="466163" y="5778085"/>
                </a:lnTo>
                <a:lnTo>
                  <a:pt x="412080" y="5749238"/>
                </a:lnTo>
                <a:lnTo>
                  <a:pt x="357996" y="5727606"/>
                </a:lnTo>
                <a:lnTo>
                  <a:pt x="302109" y="5713182"/>
                </a:lnTo>
                <a:lnTo>
                  <a:pt x="246221" y="5705971"/>
                </a:lnTo>
                <a:lnTo>
                  <a:pt x="186726" y="5705971"/>
                </a:lnTo>
                <a:lnTo>
                  <a:pt x="125431" y="5709578"/>
                </a:lnTo>
                <a:lnTo>
                  <a:pt x="64136" y="5716787"/>
                </a:lnTo>
                <a:lnTo>
                  <a:pt x="2840" y="5725803"/>
                </a:lnTo>
                <a:lnTo>
                  <a:pt x="0" y="5726137"/>
                </a:lnTo>
                <a:lnTo>
                  <a:pt x="0" y="212401"/>
                </a:lnTo>
                <a:lnTo>
                  <a:pt x="2840" y="212735"/>
                </a:lnTo>
                <a:lnTo>
                  <a:pt x="64136" y="221749"/>
                </a:lnTo>
                <a:lnTo>
                  <a:pt x="125431" y="228961"/>
                </a:lnTo>
                <a:lnTo>
                  <a:pt x="186726" y="232566"/>
                </a:lnTo>
                <a:lnTo>
                  <a:pt x="246221" y="232566"/>
                </a:lnTo>
                <a:lnTo>
                  <a:pt x="302109" y="225354"/>
                </a:lnTo>
                <a:lnTo>
                  <a:pt x="357996" y="210931"/>
                </a:lnTo>
                <a:lnTo>
                  <a:pt x="412080" y="189298"/>
                </a:lnTo>
                <a:lnTo>
                  <a:pt x="466163" y="160452"/>
                </a:lnTo>
                <a:lnTo>
                  <a:pt x="520249" y="131607"/>
                </a:lnTo>
                <a:lnTo>
                  <a:pt x="574332" y="99156"/>
                </a:lnTo>
                <a:lnTo>
                  <a:pt x="626615" y="68507"/>
                </a:lnTo>
                <a:lnTo>
                  <a:pt x="682503" y="41465"/>
                </a:lnTo>
                <a:lnTo>
                  <a:pt x="736586" y="19831"/>
                </a:lnTo>
                <a:lnTo>
                  <a:pt x="792474" y="54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87DEA-6AAB-49B0-BE45-97792B5714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62" y="2342527"/>
            <a:ext cx="2485150" cy="1988120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AAF5D0-85F0-4860-B799-3893DF9E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99" y="0"/>
            <a:ext cx="3441673" cy="2821080"/>
          </a:xfrm>
          <a:custGeom>
            <a:avLst/>
            <a:gdLst>
              <a:gd name="connsiteX0" fmla="*/ 444473 w 3441673"/>
              <a:gd name="connsiteY0" fmla="*/ 0 h 2821080"/>
              <a:gd name="connsiteX1" fmla="*/ 2997201 w 3441673"/>
              <a:gd name="connsiteY1" fmla="*/ 0 h 2821080"/>
              <a:gd name="connsiteX2" fmla="*/ 3004419 w 3441673"/>
              <a:gd name="connsiteY2" fmla="*/ 23258 h 2821080"/>
              <a:gd name="connsiteX3" fmla="*/ 3012768 w 3441673"/>
              <a:gd name="connsiteY3" fmla="*/ 55609 h 2821080"/>
              <a:gd name="connsiteX4" fmla="*/ 3021117 w 3441673"/>
              <a:gd name="connsiteY4" fmla="*/ 86916 h 2821080"/>
              <a:gd name="connsiteX5" fmla="*/ 3030509 w 3441673"/>
              <a:gd name="connsiteY5" fmla="*/ 118224 h 2821080"/>
              <a:gd name="connsiteX6" fmla="*/ 3040944 w 3441673"/>
              <a:gd name="connsiteY6" fmla="*/ 148488 h 2821080"/>
              <a:gd name="connsiteX7" fmla="*/ 3053466 w 3441673"/>
              <a:gd name="connsiteY7" fmla="*/ 176665 h 2821080"/>
              <a:gd name="connsiteX8" fmla="*/ 3068077 w 3441673"/>
              <a:gd name="connsiteY8" fmla="*/ 202754 h 2821080"/>
              <a:gd name="connsiteX9" fmla="*/ 3086862 w 3441673"/>
              <a:gd name="connsiteY9" fmla="*/ 225713 h 2821080"/>
              <a:gd name="connsiteX10" fmla="*/ 3107732 w 3441673"/>
              <a:gd name="connsiteY10" fmla="*/ 249715 h 2821080"/>
              <a:gd name="connsiteX11" fmla="*/ 3131734 w 3441673"/>
              <a:gd name="connsiteY11" fmla="*/ 270586 h 2821080"/>
              <a:gd name="connsiteX12" fmla="*/ 3156781 w 3441673"/>
              <a:gd name="connsiteY12" fmla="*/ 290414 h 2821080"/>
              <a:gd name="connsiteX13" fmla="*/ 3183913 w 3441673"/>
              <a:gd name="connsiteY13" fmla="*/ 310241 h 2821080"/>
              <a:gd name="connsiteX14" fmla="*/ 3210001 w 3441673"/>
              <a:gd name="connsiteY14" fmla="*/ 330069 h 2821080"/>
              <a:gd name="connsiteX15" fmla="*/ 3235048 w 3441673"/>
              <a:gd name="connsiteY15" fmla="*/ 349898 h 2821080"/>
              <a:gd name="connsiteX16" fmla="*/ 3259049 w 3441673"/>
              <a:gd name="connsiteY16" fmla="*/ 371812 h 2821080"/>
              <a:gd name="connsiteX17" fmla="*/ 3279921 w 3441673"/>
              <a:gd name="connsiteY17" fmla="*/ 393728 h 2821080"/>
              <a:gd name="connsiteX18" fmla="*/ 3297661 w 3441673"/>
              <a:gd name="connsiteY18" fmla="*/ 418773 h 2821080"/>
              <a:gd name="connsiteX19" fmla="*/ 3311228 w 3441673"/>
              <a:gd name="connsiteY19" fmla="*/ 444862 h 2821080"/>
              <a:gd name="connsiteX20" fmla="*/ 3320620 w 3441673"/>
              <a:gd name="connsiteY20" fmla="*/ 476170 h 2821080"/>
              <a:gd name="connsiteX21" fmla="*/ 3324793 w 3441673"/>
              <a:gd name="connsiteY21" fmla="*/ 508521 h 2821080"/>
              <a:gd name="connsiteX22" fmla="*/ 3325838 w 3441673"/>
              <a:gd name="connsiteY22" fmla="*/ 541915 h 2821080"/>
              <a:gd name="connsiteX23" fmla="*/ 3322707 w 3441673"/>
              <a:gd name="connsiteY23" fmla="*/ 577396 h 2821080"/>
              <a:gd name="connsiteX24" fmla="*/ 3318532 w 3441673"/>
              <a:gd name="connsiteY24" fmla="*/ 612878 h 2821080"/>
              <a:gd name="connsiteX25" fmla="*/ 3313315 w 3441673"/>
              <a:gd name="connsiteY25" fmla="*/ 648360 h 2821080"/>
              <a:gd name="connsiteX26" fmla="*/ 3309140 w 3441673"/>
              <a:gd name="connsiteY26" fmla="*/ 683841 h 2821080"/>
              <a:gd name="connsiteX27" fmla="*/ 3307054 w 3441673"/>
              <a:gd name="connsiteY27" fmla="*/ 719323 h 2821080"/>
              <a:gd name="connsiteX28" fmla="*/ 3307054 w 3441673"/>
              <a:gd name="connsiteY28" fmla="*/ 753761 h 2821080"/>
              <a:gd name="connsiteX29" fmla="*/ 3311228 w 3441673"/>
              <a:gd name="connsiteY29" fmla="*/ 786111 h 2821080"/>
              <a:gd name="connsiteX30" fmla="*/ 3319576 w 3441673"/>
              <a:gd name="connsiteY30" fmla="*/ 818462 h 2821080"/>
              <a:gd name="connsiteX31" fmla="*/ 3332099 w 3441673"/>
              <a:gd name="connsiteY31" fmla="*/ 848726 h 2821080"/>
              <a:gd name="connsiteX32" fmla="*/ 3348796 w 3441673"/>
              <a:gd name="connsiteY32" fmla="*/ 880033 h 2821080"/>
              <a:gd name="connsiteX33" fmla="*/ 3365493 w 3441673"/>
              <a:gd name="connsiteY33" fmla="*/ 911340 h 2821080"/>
              <a:gd name="connsiteX34" fmla="*/ 3384277 w 3441673"/>
              <a:gd name="connsiteY34" fmla="*/ 942647 h 2821080"/>
              <a:gd name="connsiteX35" fmla="*/ 3402017 w 3441673"/>
              <a:gd name="connsiteY35" fmla="*/ 972911 h 2821080"/>
              <a:gd name="connsiteX36" fmla="*/ 3417671 w 3441673"/>
              <a:gd name="connsiteY36" fmla="*/ 1005262 h 2821080"/>
              <a:gd name="connsiteX37" fmla="*/ 3430193 w 3441673"/>
              <a:gd name="connsiteY37" fmla="*/ 1036569 h 2821080"/>
              <a:gd name="connsiteX38" fmla="*/ 3438542 w 3441673"/>
              <a:gd name="connsiteY38" fmla="*/ 1068920 h 2821080"/>
              <a:gd name="connsiteX39" fmla="*/ 3441673 w 3441673"/>
              <a:gd name="connsiteY39" fmla="*/ 1102314 h 2821080"/>
              <a:gd name="connsiteX40" fmla="*/ 3438542 w 3441673"/>
              <a:gd name="connsiteY40" fmla="*/ 1135708 h 2821080"/>
              <a:gd name="connsiteX41" fmla="*/ 3430193 w 3441673"/>
              <a:gd name="connsiteY41" fmla="*/ 1168059 h 2821080"/>
              <a:gd name="connsiteX42" fmla="*/ 3417671 w 3441673"/>
              <a:gd name="connsiteY42" fmla="*/ 1199367 h 2821080"/>
              <a:gd name="connsiteX43" fmla="*/ 3402017 w 3441673"/>
              <a:gd name="connsiteY43" fmla="*/ 1231717 h 2821080"/>
              <a:gd name="connsiteX44" fmla="*/ 3384277 w 3441673"/>
              <a:gd name="connsiteY44" fmla="*/ 1261981 h 2821080"/>
              <a:gd name="connsiteX45" fmla="*/ 3365493 w 3441673"/>
              <a:gd name="connsiteY45" fmla="*/ 1293289 h 2821080"/>
              <a:gd name="connsiteX46" fmla="*/ 3348796 w 3441673"/>
              <a:gd name="connsiteY46" fmla="*/ 1324596 h 2821080"/>
              <a:gd name="connsiteX47" fmla="*/ 3332099 w 3441673"/>
              <a:gd name="connsiteY47" fmla="*/ 1355902 h 2821080"/>
              <a:gd name="connsiteX48" fmla="*/ 3319576 w 3441673"/>
              <a:gd name="connsiteY48" fmla="*/ 1386167 h 2821080"/>
              <a:gd name="connsiteX49" fmla="*/ 3311228 w 3441673"/>
              <a:gd name="connsiteY49" fmla="*/ 1418518 h 2821080"/>
              <a:gd name="connsiteX50" fmla="*/ 3307054 w 3441673"/>
              <a:gd name="connsiteY50" fmla="*/ 1450868 h 2821080"/>
              <a:gd name="connsiteX51" fmla="*/ 3307054 w 3441673"/>
              <a:gd name="connsiteY51" fmla="*/ 1485306 h 2821080"/>
              <a:gd name="connsiteX52" fmla="*/ 3309140 w 3441673"/>
              <a:gd name="connsiteY52" fmla="*/ 1520787 h 2821080"/>
              <a:gd name="connsiteX53" fmla="*/ 3313315 w 3441673"/>
              <a:gd name="connsiteY53" fmla="*/ 1556269 h 2821080"/>
              <a:gd name="connsiteX54" fmla="*/ 3318532 w 3441673"/>
              <a:gd name="connsiteY54" fmla="*/ 1591751 h 2821080"/>
              <a:gd name="connsiteX55" fmla="*/ 3322707 w 3441673"/>
              <a:gd name="connsiteY55" fmla="*/ 1627232 h 2821080"/>
              <a:gd name="connsiteX56" fmla="*/ 3325838 w 3441673"/>
              <a:gd name="connsiteY56" fmla="*/ 1662713 h 2821080"/>
              <a:gd name="connsiteX57" fmla="*/ 3324793 w 3441673"/>
              <a:gd name="connsiteY57" fmla="*/ 1696108 h 2821080"/>
              <a:gd name="connsiteX58" fmla="*/ 3320620 w 3441673"/>
              <a:gd name="connsiteY58" fmla="*/ 1728459 h 2821080"/>
              <a:gd name="connsiteX59" fmla="*/ 3311228 w 3441673"/>
              <a:gd name="connsiteY59" fmla="*/ 1759766 h 2821080"/>
              <a:gd name="connsiteX60" fmla="*/ 3297661 w 3441673"/>
              <a:gd name="connsiteY60" fmla="*/ 1785855 h 2821080"/>
              <a:gd name="connsiteX61" fmla="*/ 3279921 w 3441673"/>
              <a:gd name="connsiteY61" fmla="*/ 1810902 h 2821080"/>
              <a:gd name="connsiteX62" fmla="*/ 3259049 w 3441673"/>
              <a:gd name="connsiteY62" fmla="*/ 1832816 h 2821080"/>
              <a:gd name="connsiteX63" fmla="*/ 3235048 w 3441673"/>
              <a:gd name="connsiteY63" fmla="*/ 1854730 h 2821080"/>
              <a:gd name="connsiteX64" fmla="*/ 3210001 w 3441673"/>
              <a:gd name="connsiteY64" fmla="*/ 1874559 h 2821080"/>
              <a:gd name="connsiteX65" fmla="*/ 3183913 w 3441673"/>
              <a:gd name="connsiteY65" fmla="*/ 1894387 h 2821080"/>
              <a:gd name="connsiteX66" fmla="*/ 3156781 w 3441673"/>
              <a:gd name="connsiteY66" fmla="*/ 1914215 h 2821080"/>
              <a:gd name="connsiteX67" fmla="*/ 3131734 w 3441673"/>
              <a:gd name="connsiteY67" fmla="*/ 1934042 h 2821080"/>
              <a:gd name="connsiteX68" fmla="*/ 3107732 w 3441673"/>
              <a:gd name="connsiteY68" fmla="*/ 1954914 h 2821080"/>
              <a:gd name="connsiteX69" fmla="*/ 3086862 w 3441673"/>
              <a:gd name="connsiteY69" fmla="*/ 1978916 h 2821080"/>
              <a:gd name="connsiteX70" fmla="*/ 3068077 w 3441673"/>
              <a:gd name="connsiteY70" fmla="*/ 2001875 h 2821080"/>
              <a:gd name="connsiteX71" fmla="*/ 3053466 w 3441673"/>
              <a:gd name="connsiteY71" fmla="*/ 2027963 h 2821080"/>
              <a:gd name="connsiteX72" fmla="*/ 3040944 w 3441673"/>
              <a:gd name="connsiteY72" fmla="*/ 2056140 h 2821080"/>
              <a:gd name="connsiteX73" fmla="*/ 3030509 w 3441673"/>
              <a:gd name="connsiteY73" fmla="*/ 2086404 h 2821080"/>
              <a:gd name="connsiteX74" fmla="*/ 3021117 w 3441673"/>
              <a:gd name="connsiteY74" fmla="*/ 2117712 h 2821080"/>
              <a:gd name="connsiteX75" fmla="*/ 3012768 w 3441673"/>
              <a:gd name="connsiteY75" fmla="*/ 2149019 h 2821080"/>
              <a:gd name="connsiteX76" fmla="*/ 3004419 w 3441673"/>
              <a:gd name="connsiteY76" fmla="*/ 2181370 h 2821080"/>
              <a:gd name="connsiteX77" fmla="*/ 2995027 w 3441673"/>
              <a:gd name="connsiteY77" fmla="*/ 2211633 h 2821080"/>
              <a:gd name="connsiteX78" fmla="*/ 2984592 w 3441673"/>
              <a:gd name="connsiteY78" fmla="*/ 2241896 h 2821080"/>
              <a:gd name="connsiteX79" fmla="*/ 2972070 w 3441673"/>
              <a:gd name="connsiteY79" fmla="*/ 2270073 h 2821080"/>
              <a:gd name="connsiteX80" fmla="*/ 2956415 w 3441673"/>
              <a:gd name="connsiteY80" fmla="*/ 2295120 h 2821080"/>
              <a:gd name="connsiteX81" fmla="*/ 2937632 w 3441673"/>
              <a:gd name="connsiteY81" fmla="*/ 2318077 h 2821080"/>
              <a:gd name="connsiteX82" fmla="*/ 2914674 w 3441673"/>
              <a:gd name="connsiteY82" fmla="*/ 2336862 h 2821080"/>
              <a:gd name="connsiteX83" fmla="*/ 2889627 w 3441673"/>
              <a:gd name="connsiteY83" fmla="*/ 2352515 h 2821080"/>
              <a:gd name="connsiteX84" fmla="*/ 2861451 w 3441673"/>
              <a:gd name="connsiteY84" fmla="*/ 2365039 h 2821080"/>
              <a:gd name="connsiteX85" fmla="*/ 2831188 w 3441673"/>
              <a:gd name="connsiteY85" fmla="*/ 2375474 h 2821080"/>
              <a:gd name="connsiteX86" fmla="*/ 2800925 w 3441673"/>
              <a:gd name="connsiteY86" fmla="*/ 2384866 h 2821080"/>
              <a:gd name="connsiteX87" fmla="*/ 2768574 w 3441673"/>
              <a:gd name="connsiteY87" fmla="*/ 2393215 h 2821080"/>
              <a:gd name="connsiteX88" fmla="*/ 2737267 w 3441673"/>
              <a:gd name="connsiteY88" fmla="*/ 2401564 h 2821080"/>
              <a:gd name="connsiteX89" fmla="*/ 2705960 w 3441673"/>
              <a:gd name="connsiteY89" fmla="*/ 2410956 h 2821080"/>
              <a:gd name="connsiteX90" fmla="*/ 2675697 w 3441673"/>
              <a:gd name="connsiteY90" fmla="*/ 2421392 h 2821080"/>
              <a:gd name="connsiteX91" fmla="*/ 2647521 w 3441673"/>
              <a:gd name="connsiteY91" fmla="*/ 2433915 h 2821080"/>
              <a:gd name="connsiteX92" fmla="*/ 2621432 w 3441673"/>
              <a:gd name="connsiteY92" fmla="*/ 2448524 h 2821080"/>
              <a:gd name="connsiteX93" fmla="*/ 2598474 w 3441673"/>
              <a:gd name="connsiteY93" fmla="*/ 2467308 h 2821080"/>
              <a:gd name="connsiteX94" fmla="*/ 2574472 w 3441673"/>
              <a:gd name="connsiteY94" fmla="*/ 2488181 h 2821080"/>
              <a:gd name="connsiteX95" fmla="*/ 2553600 w 3441673"/>
              <a:gd name="connsiteY95" fmla="*/ 2512183 h 2821080"/>
              <a:gd name="connsiteX96" fmla="*/ 2533772 w 3441673"/>
              <a:gd name="connsiteY96" fmla="*/ 2537228 h 2821080"/>
              <a:gd name="connsiteX97" fmla="*/ 2513945 w 3441673"/>
              <a:gd name="connsiteY97" fmla="*/ 2563317 h 2821080"/>
              <a:gd name="connsiteX98" fmla="*/ 2494117 w 3441673"/>
              <a:gd name="connsiteY98" fmla="*/ 2589407 h 2821080"/>
              <a:gd name="connsiteX99" fmla="*/ 2474290 w 3441673"/>
              <a:gd name="connsiteY99" fmla="*/ 2614453 h 2821080"/>
              <a:gd name="connsiteX100" fmla="*/ 2452374 w 3441673"/>
              <a:gd name="connsiteY100" fmla="*/ 2638455 h 2821080"/>
              <a:gd name="connsiteX101" fmla="*/ 2430459 w 3441673"/>
              <a:gd name="connsiteY101" fmla="*/ 2659326 h 2821080"/>
              <a:gd name="connsiteX102" fmla="*/ 2405415 w 3441673"/>
              <a:gd name="connsiteY102" fmla="*/ 2677067 h 2821080"/>
              <a:gd name="connsiteX103" fmla="*/ 2379325 w 3441673"/>
              <a:gd name="connsiteY103" fmla="*/ 2690634 h 2821080"/>
              <a:gd name="connsiteX104" fmla="*/ 2348018 w 3441673"/>
              <a:gd name="connsiteY104" fmla="*/ 2700026 h 2821080"/>
              <a:gd name="connsiteX105" fmla="*/ 2315667 w 3441673"/>
              <a:gd name="connsiteY105" fmla="*/ 2704200 h 2821080"/>
              <a:gd name="connsiteX106" fmla="*/ 2282274 w 3441673"/>
              <a:gd name="connsiteY106" fmla="*/ 2705244 h 2821080"/>
              <a:gd name="connsiteX107" fmla="*/ 2246792 w 3441673"/>
              <a:gd name="connsiteY107" fmla="*/ 2702113 h 2821080"/>
              <a:gd name="connsiteX108" fmla="*/ 2211312 w 3441673"/>
              <a:gd name="connsiteY108" fmla="*/ 2697939 h 2821080"/>
              <a:gd name="connsiteX109" fmla="*/ 2175830 w 3441673"/>
              <a:gd name="connsiteY109" fmla="*/ 2692721 h 2821080"/>
              <a:gd name="connsiteX110" fmla="*/ 2140349 w 3441673"/>
              <a:gd name="connsiteY110" fmla="*/ 2688547 h 2821080"/>
              <a:gd name="connsiteX111" fmla="*/ 2104867 w 3441673"/>
              <a:gd name="connsiteY111" fmla="*/ 2686459 h 2821080"/>
              <a:gd name="connsiteX112" fmla="*/ 2070430 w 3441673"/>
              <a:gd name="connsiteY112" fmla="*/ 2686459 h 2821080"/>
              <a:gd name="connsiteX113" fmla="*/ 2038080 w 3441673"/>
              <a:gd name="connsiteY113" fmla="*/ 2690634 h 2821080"/>
              <a:gd name="connsiteX114" fmla="*/ 2004686 w 3441673"/>
              <a:gd name="connsiteY114" fmla="*/ 2698983 h 2821080"/>
              <a:gd name="connsiteX115" fmla="*/ 1974422 w 3441673"/>
              <a:gd name="connsiteY115" fmla="*/ 2711505 h 2821080"/>
              <a:gd name="connsiteX116" fmla="*/ 1943116 w 3441673"/>
              <a:gd name="connsiteY116" fmla="*/ 2728202 h 2821080"/>
              <a:gd name="connsiteX117" fmla="*/ 1911810 w 3441673"/>
              <a:gd name="connsiteY117" fmla="*/ 2744900 h 2821080"/>
              <a:gd name="connsiteX118" fmla="*/ 1880502 w 3441673"/>
              <a:gd name="connsiteY118" fmla="*/ 2763684 h 2821080"/>
              <a:gd name="connsiteX119" fmla="*/ 1850239 w 3441673"/>
              <a:gd name="connsiteY119" fmla="*/ 2781425 h 2821080"/>
              <a:gd name="connsiteX120" fmla="*/ 1817888 w 3441673"/>
              <a:gd name="connsiteY120" fmla="*/ 2797078 h 2821080"/>
              <a:gd name="connsiteX121" fmla="*/ 1786581 w 3441673"/>
              <a:gd name="connsiteY121" fmla="*/ 2809601 h 2821080"/>
              <a:gd name="connsiteX122" fmla="*/ 1754230 w 3441673"/>
              <a:gd name="connsiteY122" fmla="*/ 2817950 h 2821080"/>
              <a:gd name="connsiteX123" fmla="*/ 1720837 w 3441673"/>
              <a:gd name="connsiteY123" fmla="*/ 2821080 h 2821080"/>
              <a:gd name="connsiteX124" fmla="*/ 1687443 w 3441673"/>
              <a:gd name="connsiteY124" fmla="*/ 2817950 h 2821080"/>
              <a:gd name="connsiteX125" fmla="*/ 1655092 w 3441673"/>
              <a:gd name="connsiteY125" fmla="*/ 2809601 h 2821080"/>
              <a:gd name="connsiteX126" fmla="*/ 1623786 w 3441673"/>
              <a:gd name="connsiteY126" fmla="*/ 2797078 h 2821080"/>
              <a:gd name="connsiteX127" fmla="*/ 1591435 w 3441673"/>
              <a:gd name="connsiteY127" fmla="*/ 2781425 h 2821080"/>
              <a:gd name="connsiteX128" fmla="*/ 1561171 w 3441673"/>
              <a:gd name="connsiteY128" fmla="*/ 2763684 h 2821080"/>
              <a:gd name="connsiteX129" fmla="*/ 1529865 w 3441673"/>
              <a:gd name="connsiteY129" fmla="*/ 2744900 h 2821080"/>
              <a:gd name="connsiteX130" fmla="*/ 1498558 w 3441673"/>
              <a:gd name="connsiteY130" fmla="*/ 2728202 h 2821080"/>
              <a:gd name="connsiteX131" fmla="*/ 1467251 w 3441673"/>
              <a:gd name="connsiteY131" fmla="*/ 2711505 h 2821080"/>
              <a:gd name="connsiteX132" fmla="*/ 1435945 w 3441673"/>
              <a:gd name="connsiteY132" fmla="*/ 2698983 h 2821080"/>
              <a:gd name="connsiteX133" fmla="*/ 1403594 w 3441673"/>
              <a:gd name="connsiteY133" fmla="*/ 2690634 h 2821080"/>
              <a:gd name="connsiteX134" fmla="*/ 1371243 w 3441673"/>
              <a:gd name="connsiteY134" fmla="*/ 2686459 h 2821080"/>
              <a:gd name="connsiteX135" fmla="*/ 1336805 w 3441673"/>
              <a:gd name="connsiteY135" fmla="*/ 2686459 h 2821080"/>
              <a:gd name="connsiteX136" fmla="*/ 1301324 w 3441673"/>
              <a:gd name="connsiteY136" fmla="*/ 2688547 h 2821080"/>
              <a:gd name="connsiteX137" fmla="*/ 1265844 w 3441673"/>
              <a:gd name="connsiteY137" fmla="*/ 2692721 h 2821080"/>
              <a:gd name="connsiteX138" fmla="*/ 1230362 w 3441673"/>
              <a:gd name="connsiteY138" fmla="*/ 2697939 h 2821080"/>
              <a:gd name="connsiteX139" fmla="*/ 1194880 w 3441673"/>
              <a:gd name="connsiteY139" fmla="*/ 2702113 h 2821080"/>
              <a:gd name="connsiteX140" fmla="*/ 1159400 w 3441673"/>
              <a:gd name="connsiteY140" fmla="*/ 2705244 h 2821080"/>
              <a:gd name="connsiteX141" fmla="*/ 1126006 w 3441673"/>
              <a:gd name="connsiteY141" fmla="*/ 2704200 h 2821080"/>
              <a:gd name="connsiteX142" fmla="*/ 1093656 w 3441673"/>
              <a:gd name="connsiteY142" fmla="*/ 2700026 h 2821080"/>
              <a:gd name="connsiteX143" fmla="*/ 1062348 w 3441673"/>
              <a:gd name="connsiteY143" fmla="*/ 2690634 h 2821080"/>
              <a:gd name="connsiteX144" fmla="*/ 1036260 w 3441673"/>
              <a:gd name="connsiteY144" fmla="*/ 2677067 h 2821080"/>
              <a:gd name="connsiteX145" fmla="*/ 1011213 w 3441673"/>
              <a:gd name="connsiteY145" fmla="*/ 2659326 h 2821080"/>
              <a:gd name="connsiteX146" fmla="*/ 989299 w 3441673"/>
              <a:gd name="connsiteY146" fmla="*/ 2638455 h 2821080"/>
              <a:gd name="connsiteX147" fmla="*/ 967384 w 3441673"/>
              <a:gd name="connsiteY147" fmla="*/ 2614453 h 2821080"/>
              <a:gd name="connsiteX148" fmla="*/ 947557 w 3441673"/>
              <a:gd name="connsiteY148" fmla="*/ 2589407 h 2821080"/>
              <a:gd name="connsiteX149" fmla="*/ 927729 w 3441673"/>
              <a:gd name="connsiteY149" fmla="*/ 2563317 h 2821080"/>
              <a:gd name="connsiteX150" fmla="*/ 907901 w 3441673"/>
              <a:gd name="connsiteY150" fmla="*/ 2537228 h 2821080"/>
              <a:gd name="connsiteX151" fmla="*/ 888073 w 3441673"/>
              <a:gd name="connsiteY151" fmla="*/ 2512183 h 2821080"/>
              <a:gd name="connsiteX152" fmla="*/ 867202 w 3441673"/>
              <a:gd name="connsiteY152" fmla="*/ 2488181 h 2821080"/>
              <a:gd name="connsiteX153" fmla="*/ 843200 w 3441673"/>
              <a:gd name="connsiteY153" fmla="*/ 2467308 h 2821080"/>
              <a:gd name="connsiteX154" fmla="*/ 820241 w 3441673"/>
              <a:gd name="connsiteY154" fmla="*/ 2448524 h 2821080"/>
              <a:gd name="connsiteX155" fmla="*/ 794152 w 3441673"/>
              <a:gd name="connsiteY155" fmla="*/ 2433915 h 2821080"/>
              <a:gd name="connsiteX156" fmla="*/ 765976 w 3441673"/>
              <a:gd name="connsiteY156" fmla="*/ 2421392 h 2821080"/>
              <a:gd name="connsiteX157" fmla="*/ 735713 w 3441673"/>
              <a:gd name="connsiteY157" fmla="*/ 2410956 h 2821080"/>
              <a:gd name="connsiteX158" fmla="*/ 704406 w 3441673"/>
              <a:gd name="connsiteY158" fmla="*/ 2401564 h 2821080"/>
              <a:gd name="connsiteX159" fmla="*/ 673099 w 3441673"/>
              <a:gd name="connsiteY159" fmla="*/ 2393215 h 2821080"/>
              <a:gd name="connsiteX160" fmla="*/ 640748 w 3441673"/>
              <a:gd name="connsiteY160" fmla="*/ 2384866 h 2821080"/>
              <a:gd name="connsiteX161" fmla="*/ 610486 w 3441673"/>
              <a:gd name="connsiteY161" fmla="*/ 2375474 h 2821080"/>
              <a:gd name="connsiteX162" fmla="*/ 580221 w 3441673"/>
              <a:gd name="connsiteY162" fmla="*/ 2365039 h 2821080"/>
              <a:gd name="connsiteX163" fmla="*/ 552047 w 3441673"/>
              <a:gd name="connsiteY163" fmla="*/ 2352515 h 2821080"/>
              <a:gd name="connsiteX164" fmla="*/ 527000 w 3441673"/>
              <a:gd name="connsiteY164" fmla="*/ 2336862 h 2821080"/>
              <a:gd name="connsiteX165" fmla="*/ 504041 w 3441673"/>
              <a:gd name="connsiteY165" fmla="*/ 2318077 h 2821080"/>
              <a:gd name="connsiteX166" fmla="*/ 485258 w 3441673"/>
              <a:gd name="connsiteY166" fmla="*/ 2295120 h 2821080"/>
              <a:gd name="connsiteX167" fmla="*/ 469605 w 3441673"/>
              <a:gd name="connsiteY167" fmla="*/ 2270073 h 2821080"/>
              <a:gd name="connsiteX168" fmla="*/ 457082 w 3441673"/>
              <a:gd name="connsiteY168" fmla="*/ 2241896 h 2821080"/>
              <a:gd name="connsiteX169" fmla="*/ 446647 w 3441673"/>
              <a:gd name="connsiteY169" fmla="*/ 2211633 h 2821080"/>
              <a:gd name="connsiteX170" fmla="*/ 437254 w 3441673"/>
              <a:gd name="connsiteY170" fmla="*/ 2181370 h 2821080"/>
              <a:gd name="connsiteX171" fmla="*/ 428905 w 3441673"/>
              <a:gd name="connsiteY171" fmla="*/ 2149019 h 2821080"/>
              <a:gd name="connsiteX172" fmla="*/ 420557 w 3441673"/>
              <a:gd name="connsiteY172" fmla="*/ 2117712 h 2821080"/>
              <a:gd name="connsiteX173" fmla="*/ 411164 w 3441673"/>
              <a:gd name="connsiteY173" fmla="*/ 2086404 h 2821080"/>
              <a:gd name="connsiteX174" fmla="*/ 400729 w 3441673"/>
              <a:gd name="connsiteY174" fmla="*/ 2056140 h 2821080"/>
              <a:gd name="connsiteX175" fmla="*/ 388206 w 3441673"/>
              <a:gd name="connsiteY175" fmla="*/ 2027963 h 2821080"/>
              <a:gd name="connsiteX176" fmla="*/ 373596 w 3441673"/>
              <a:gd name="connsiteY176" fmla="*/ 2001875 h 2821080"/>
              <a:gd name="connsiteX177" fmla="*/ 354813 w 3441673"/>
              <a:gd name="connsiteY177" fmla="*/ 1978916 h 2821080"/>
              <a:gd name="connsiteX178" fmla="*/ 333941 w 3441673"/>
              <a:gd name="connsiteY178" fmla="*/ 1954914 h 2821080"/>
              <a:gd name="connsiteX179" fmla="*/ 309939 w 3441673"/>
              <a:gd name="connsiteY179" fmla="*/ 1934042 h 2821080"/>
              <a:gd name="connsiteX180" fmla="*/ 283849 w 3441673"/>
              <a:gd name="connsiteY180" fmla="*/ 1914215 h 2821080"/>
              <a:gd name="connsiteX181" fmla="*/ 257761 w 3441673"/>
              <a:gd name="connsiteY181" fmla="*/ 1894387 h 2821080"/>
              <a:gd name="connsiteX182" fmla="*/ 231672 w 3441673"/>
              <a:gd name="connsiteY182" fmla="*/ 1874559 h 2821080"/>
              <a:gd name="connsiteX183" fmla="*/ 206626 w 3441673"/>
              <a:gd name="connsiteY183" fmla="*/ 1854730 h 2821080"/>
              <a:gd name="connsiteX184" fmla="*/ 182624 w 3441673"/>
              <a:gd name="connsiteY184" fmla="*/ 1832816 h 2821080"/>
              <a:gd name="connsiteX185" fmla="*/ 161753 w 3441673"/>
              <a:gd name="connsiteY185" fmla="*/ 1810902 h 2821080"/>
              <a:gd name="connsiteX186" fmla="*/ 144013 w 3441673"/>
              <a:gd name="connsiteY186" fmla="*/ 1785855 h 2821080"/>
              <a:gd name="connsiteX187" fmla="*/ 130447 w 3441673"/>
              <a:gd name="connsiteY187" fmla="*/ 1759766 h 2821080"/>
              <a:gd name="connsiteX188" fmla="*/ 121054 w 3441673"/>
              <a:gd name="connsiteY188" fmla="*/ 1728459 h 2821080"/>
              <a:gd name="connsiteX189" fmla="*/ 116880 w 3441673"/>
              <a:gd name="connsiteY189" fmla="*/ 1696108 h 2821080"/>
              <a:gd name="connsiteX190" fmla="*/ 115836 w 3441673"/>
              <a:gd name="connsiteY190" fmla="*/ 1662713 h 2821080"/>
              <a:gd name="connsiteX191" fmla="*/ 118967 w 3441673"/>
              <a:gd name="connsiteY191" fmla="*/ 1627232 h 2821080"/>
              <a:gd name="connsiteX192" fmla="*/ 123141 w 3441673"/>
              <a:gd name="connsiteY192" fmla="*/ 1591751 h 2821080"/>
              <a:gd name="connsiteX193" fmla="*/ 128359 w 3441673"/>
              <a:gd name="connsiteY193" fmla="*/ 1556269 h 2821080"/>
              <a:gd name="connsiteX194" fmla="*/ 132533 w 3441673"/>
              <a:gd name="connsiteY194" fmla="*/ 1520787 h 2821080"/>
              <a:gd name="connsiteX195" fmla="*/ 134621 w 3441673"/>
              <a:gd name="connsiteY195" fmla="*/ 1485306 h 2821080"/>
              <a:gd name="connsiteX196" fmla="*/ 134621 w 3441673"/>
              <a:gd name="connsiteY196" fmla="*/ 1450868 h 2821080"/>
              <a:gd name="connsiteX197" fmla="*/ 130447 w 3441673"/>
              <a:gd name="connsiteY197" fmla="*/ 1418518 h 2821080"/>
              <a:gd name="connsiteX198" fmla="*/ 122098 w 3441673"/>
              <a:gd name="connsiteY198" fmla="*/ 1386167 h 2821080"/>
              <a:gd name="connsiteX199" fmla="*/ 109575 w 3441673"/>
              <a:gd name="connsiteY199" fmla="*/ 1355902 h 2821080"/>
              <a:gd name="connsiteX200" fmla="*/ 93921 w 3441673"/>
              <a:gd name="connsiteY200" fmla="*/ 1324596 h 2821080"/>
              <a:gd name="connsiteX201" fmla="*/ 76180 w 3441673"/>
              <a:gd name="connsiteY201" fmla="*/ 1293289 h 2821080"/>
              <a:gd name="connsiteX202" fmla="*/ 57397 w 3441673"/>
              <a:gd name="connsiteY202" fmla="*/ 1261981 h 2821080"/>
              <a:gd name="connsiteX203" fmla="*/ 39656 w 3441673"/>
              <a:gd name="connsiteY203" fmla="*/ 1231717 h 2821080"/>
              <a:gd name="connsiteX204" fmla="*/ 24002 w 3441673"/>
              <a:gd name="connsiteY204" fmla="*/ 1199367 h 2821080"/>
              <a:gd name="connsiteX205" fmla="*/ 11480 w 3441673"/>
              <a:gd name="connsiteY205" fmla="*/ 1168059 h 2821080"/>
              <a:gd name="connsiteX206" fmla="*/ 3131 w 3441673"/>
              <a:gd name="connsiteY206" fmla="*/ 1135708 h 2821080"/>
              <a:gd name="connsiteX207" fmla="*/ 0 w 3441673"/>
              <a:gd name="connsiteY207" fmla="*/ 1102314 h 2821080"/>
              <a:gd name="connsiteX208" fmla="*/ 3131 w 3441673"/>
              <a:gd name="connsiteY208" fmla="*/ 1068920 h 2821080"/>
              <a:gd name="connsiteX209" fmla="*/ 11480 w 3441673"/>
              <a:gd name="connsiteY209" fmla="*/ 1036569 h 2821080"/>
              <a:gd name="connsiteX210" fmla="*/ 24002 w 3441673"/>
              <a:gd name="connsiteY210" fmla="*/ 1005262 h 2821080"/>
              <a:gd name="connsiteX211" fmla="*/ 39656 w 3441673"/>
              <a:gd name="connsiteY211" fmla="*/ 972911 h 2821080"/>
              <a:gd name="connsiteX212" fmla="*/ 57397 w 3441673"/>
              <a:gd name="connsiteY212" fmla="*/ 942647 h 2821080"/>
              <a:gd name="connsiteX213" fmla="*/ 76180 w 3441673"/>
              <a:gd name="connsiteY213" fmla="*/ 911340 h 2821080"/>
              <a:gd name="connsiteX214" fmla="*/ 93921 w 3441673"/>
              <a:gd name="connsiteY214" fmla="*/ 880033 h 2821080"/>
              <a:gd name="connsiteX215" fmla="*/ 109575 w 3441673"/>
              <a:gd name="connsiteY215" fmla="*/ 848726 h 2821080"/>
              <a:gd name="connsiteX216" fmla="*/ 122098 w 3441673"/>
              <a:gd name="connsiteY216" fmla="*/ 818462 h 2821080"/>
              <a:gd name="connsiteX217" fmla="*/ 130447 w 3441673"/>
              <a:gd name="connsiteY217" fmla="*/ 786111 h 2821080"/>
              <a:gd name="connsiteX218" fmla="*/ 134621 w 3441673"/>
              <a:gd name="connsiteY218" fmla="*/ 753761 h 2821080"/>
              <a:gd name="connsiteX219" fmla="*/ 134621 w 3441673"/>
              <a:gd name="connsiteY219" fmla="*/ 719323 h 2821080"/>
              <a:gd name="connsiteX220" fmla="*/ 132533 w 3441673"/>
              <a:gd name="connsiteY220" fmla="*/ 683841 h 2821080"/>
              <a:gd name="connsiteX221" fmla="*/ 128359 w 3441673"/>
              <a:gd name="connsiteY221" fmla="*/ 648360 h 2821080"/>
              <a:gd name="connsiteX222" fmla="*/ 123141 w 3441673"/>
              <a:gd name="connsiteY222" fmla="*/ 612878 h 2821080"/>
              <a:gd name="connsiteX223" fmla="*/ 118967 w 3441673"/>
              <a:gd name="connsiteY223" fmla="*/ 577396 h 2821080"/>
              <a:gd name="connsiteX224" fmla="*/ 115836 w 3441673"/>
              <a:gd name="connsiteY224" fmla="*/ 541915 h 2821080"/>
              <a:gd name="connsiteX225" fmla="*/ 116880 w 3441673"/>
              <a:gd name="connsiteY225" fmla="*/ 508521 h 2821080"/>
              <a:gd name="connsiteX226" fmla="*/ 121054 w 3441673"/>
              <a:gd name="connsiteY226" fmla="*/ 476170 h 2821080"/>
              <a:gd name="connsiteX227" fmla="*/ 130447 w 3441673"/>
              <a:gd name="connsiteY227" fmla="*/ 444862 h 2821080"/>
              <a:gd name="connsiteX228" fmla="*/ 144013 w 3441673"/>
              <a:gd name="connsiteY228" fmla="*/ 418773 h 2821080"/>
              <a:gd name="connsiteX229" fmla="*/ 161753 w 3441673"/>
              <a:gd name="connsiteY229" fmla="*/ 393728 h 2821080"/>
              <a:gd name="connsiteX230" fmla="*/ 182624 w 3441673"/>
              <a:gd name="connsiteY230" fmla="*/ 371812 h 2821080"/>
              <a:gd name="connsiteX231" fmla="*/ 206626 w 3441673"/>
              <a:gd name="connsiteY231" fmla="*/ 349898 h 2821080"/>
              <a:gd name="connsiteX232" fmla="*/ 231672 w 3441673"/>
              <a:gd name="connsiteY232" fmla="*/ 330069 h 2821080"/>
              <a:gd name="connsiteX233" fmla="*/ 257761 w 3441673"/>
              <a:gd name="connsiteY233" fmla="*/ 310241 h 2821080"/>
              <a:gd name="connsiteX234" fmla="*/ 283849 w 3441673"/>
              <a:gd name="connsiteY234" fmla="*/ 290414 h 2821080"/>
              <a:gd name="connsiteX235" fmla="*/ 309939 w 3441673"/>
              <a:gd name="connsiteY235" fmla="*/ 270586 h 2821080"/>
              <a:gd name="connsiteX236" fmla="*/ 333941 w 3441673"/>
              <a:gd name="connsiteY236" fmla="*/ 249715 h 2821080"/>
              <a:gd name="connsiteX237" fmla="*/ 354813 w 3441673"/>
              <a:gd name="connsiteY237" fmla="*/ 225713 h 2821080"/>
              <a:gd name="connsiteX238" fmla="*/ 373596 w 3441673"/>
              <a:gd name="connsiteY238" fmla="*/ 202754 h 2821080"/>
              <a:gd name="connsiteX239" fmla="*/ 388206 w 3441673"/>
              <a:gd name="connsiteY239" fmla="*/ 176665 h 2821080"/>
              <a:gd name="connsiteX240" fmla="*/ 400729 w 3441673"/>
              <a:gd name="connsiteY240" fmla="*/ 148488 h 2821080"/>
              <a:gd name="connsiteX241" fmla="*/ 411164 w 3441673"/>
              <a:gd name="connsiteY241" fmla="*/ 118224 h 2821080"/>
              <a:gd name="connsiteX242" fmla="*/ 420557 w 3441673"/>
              <a:gd name="connsiteY242" fmla="*/ 86916 h 2821080"/>
              <a:gd name="connsiteX243" fmla="*/ 428905 w 3441673"/>
              <a:gd name="connsiteY243" fmla="*/ 55609 h 2821080"/>
              <a:gd name="connsiteX244" fmla="*/ 437254 w 3441673"/>
              <a:gd name="connsiteY244" fmla="*/ 23258 h 28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3441673" h="2821080">
                <a:moveTo>
                  <a:pt x="444473" y="0"/>
                </a:moveTo>
                <a:lnTo>
                  <a:pt x="2997201" y="0"/>
                </a:lnTo>
                <a:lnTo>
                  <a:pt x="3004419" y="23258"/>
                </a:lnTo>
                <a:lnTo>
                  <a:pt x="3012768" y="55609"/>
                </a:lnTo>
                <a:lnTo>
                  <a:pt x="3021117" y="86916"/>
                </a:lnTo>
                <a:lnTo>
                  <a:pt x="3030509" y="118224"/>
                </a:lnTo>
                <a:lnTo>
                  <a:pt x="3040944" y="148488"/>
                </a:lnTo>
                <a:lnTo>
                  <a:pt x="3053466" y="176665"/>
                </a:lnTo>
                <a:lnTo>
                  <a:pt x="3068077" y="202754"/>
                </a:lnTo>
                <a:lnTo>
                  <a:pt x="3086862" y="225713"/>
                </a:lnTo>
                <a:lnTo>
                  <a:pt x="3107732" y="249715"/>
                </a:lnTo>
                <a:lnTo>
                  <a:pt x="3131734" y="270586"/>
                </a:lnTo>
                <a:lnTo>
                  <a:pt x="3156781" y="290414"/>
                </a:lnTo>
                <a:lnTo>
                  <a:pt x="3183913" y="310241"/>
                </a:lnTo>
                <a:lnTo>
                  <a:pt x="3210001" y="330069"/>
                </a:lnTo>
                <a:lnTo>
                  <a:pt x="3235048" y="349898"/>
                </a:lnTo>
                <a:lnTo>
                  <a:pt x="3259049" y="371812"/>
                </a:lnTo>
                <a:lnTo>
                  <a:pt x="3279921" y="393728"/>
                </a:lnTo>
                <a:lnTo>
                  <a:pt x="3297661" y="418773"/>
                </a:lnTo>
                <a:lnTo>
                  <a:pt x="3311228" y="444862"/>
                </a:lnTo>
                <a:lnTo>
                  <a:pt x="3320620" y="476170"/>
                </a:lnTo>
                <a:lnTo>
                  <a:pt x="3324793" y="508521"/>
                </a:lnTo>
                <a:lnTo>
                  <a:pt x="3325838" y="541915"/>
                </a:lnTo>
                <a:lnTo>
                  <a:pt x="3322707" y="577396"/>
                </a:lnTo>
                <a:lnTo>
                  <a:pt x="3318532" y="612878"/>
                </a:lnTo>
                <a:lnTo>
                  <a:pt x="3313315" y="648360"/>
                </a:lnTo>
                <a:lnTo>
                  <a:pt x="3309140" y="683841"/>
                </a:lnTo>
                <a:lnTo>
                  <a:pt x="3307054" y="719323"/>
                </a:lnTo>
                <a:lnTo>
                  <a:pt x="3307054" y="753761"/>
                </a:lnTo>
                <a:lnTo>
                  <a:pt x="3311228" y="786111"/>
                </a:lnTo>
                <a:lnTo>
                  <a:pt x="3319576" y="818462"/>
                </a:lnTo>
                <a:lnTo>
                  <a:pt x="3332099" y="848726"/>
                </a:lnTo>
                <a:lnTo>
                  <a:pt x="3348796" y="880033"/>
                </a:lnTo>
                <a:lnTo>
                  <a:pt x="3365493" y="911340"/>
                </a:lnTo>
                <a:lnTo>
                  <a:pt x="3384277" y="942647"/>
                </a:lnTo>
                <a:lnTo>
                  <a:pt x="3402017" y="972911"/>
                </a:lnTo>
                <a:lnTo>
                  <a:pt x="3417671" y="1005262"/>
                </a:lnTo>
                <a:lnTo>
                  <a:pt x="3430193" y="1036569"/>
                </a:lnTo>
                <a:lnTo>
                  <a:pt x="3438542" y="1068920"/>
                </a:lnTo>
                <a:lnTo>
                  <a:pt x="3441673" y="1102314"/>
                </a:lnTo>
                <a:lnTo>
                  <a:pt x="3438542" y="1135708"/>
                </a:lnTo>
                <a:lnTo>
                  <a:pt x="3430193" y="1168059"/>
                </a:lnTo>
                <a:lnTo>
                  <a:pt x="3417671" y="1199367"/>
                </a:lnTo>
                <a:lnTo>
                  <a:pt x="3402017" y="1231717"/>
                </a:lnTo>
                <a:lnTo>
                  <a:pt x="3384277" y="1261981"/>
                </a:lnTo>
                <a:lnTo>
                  <a:pt x="3365493" y="1293289"/>
                </a:lnTo>
                <a:lnTo>
                  <a:pt x="3348796" y="1324596"/>
                </a:lnTo>
                <a:lnTo>
                  <a:pt x="3332099" y="1355902"/>
                </a:lnTo>
                <a:lnTo>
                  <a:pt x="3319576" y="1386167"/>
                </a:lnTo>
                <a:lnTo>
                  <a:pt x="3311228" y="1418518"/>
                </a:lnTo>
                <a:lnTo>
                  <a:pt x="3307054" y="1450868"/>
                </a:lnTo>
                <a:lnTo>
                  <a:pt x="3307054" y="1485306"/>
                </a:lnTo>
                <a:lnTo>
                  <a:pt x="3309140" y="1520787"/>
                </a:lnTo>
                <a:lnTo>
                  <a:pt x="3313315" y="1556269"/>
                </a:lnTo>
                <a:lnTo>
                  <a:pt x="3318532" y="1591751"/>
                </a:lnTo>
                <a:lnTo>
                  <a:pt x="3322707" y="1627232"/>
                </a:lnTo>
                <a:lnTo>
                  <a:pt x="3325838" y="1662713"/>
                </a:lnTo>
                <a:lnTo>
                  <a:pt x="3324793" y="1696108"/>
                </a:lnTo>
                <a:lnTo>
                  <a:pt x="3320620" y="1728459"/>
                </a:lnTo>
                <a:lnTo>
                  <a:pt x="3311228" y="1759766"/>
                </a:lnTo>
                <a:lnTo>
                  <a:pt x="3297661" y="1785855"/>
                </a:lnTo>
                <a:lnTo>
                  <a:pt x="3279921" y="1810902"/>
                </a:lnTo>
                <a:lnTo>
                  <a:pt x="3259049" y="1832816"/>
                </a:lnTo>
                <a:lnTo>
                  <a:pt x="3235048" y="1854730"/>
                </a:lnTo>
                <a:lnTo>
                  <a:pt x="3210001" y="1874559"/>
                </a:lnTo>
                <a:lnTo>
                  <a:pt x="3183913" y="1894387"/>
                </a:lnTo>
                <a:lnTo>
                  <a:pt x="3156781" y="1914215"/>
                </a:lnTo>
                <a:lnTo>
                  <a:pt x="3131734" y="1934042"/>
                </a:lnTo>
                <a:lnTo>
                  <a:pt x="3107732" y="1954914"/>
                </a:lnTo>
                <a:lnTo>
                  <a:pt x="3086862" y="1978916"/>
                </a:lnTo>
                <a:lnTo>
                  <a:pt x="3068077" y="2001875"/>
                </a:lnTo>
                <a:lnTo>
                  <a:pt x="3053466" y="2027963"/>
                </a:lnTo>
                <a:lnTo>
                  <a:pt x="3040944" y="2056140"/>
                </a:lnTo>
                <a:lnTo>
                  <a:pt x="3030509" y="2086404"/>
                </a:lnTo>
                <a:lnTo>
                  <a:pt x="3021117" y="2117712"/>
                </a:lnTo>
                <a:lnTo>
                  <a:pt x="3012768" y="2149019"/>
                </a:lnTo>
                <a:lnTo>
                  <a:pt x="3004419" y="2181370"/>
                </a:lnTo>
                <a:lnTo>
                  <a:pt x="2995027" y="2211633"/>
                </a:lnTo>
                <a:lnTo>
                  <a:pt x="2984592" y="2241896"/>
                </a:lnTo>
                <a:lnTo>
                  <a:pt x="2972070" y="2270073"/>
                </a:lnTo>
                <a:lnTo>
                  <a:pt x="2956415" y="2295120"/>
                </a:lnTo>
                <a:lnTo>
                  <a:pt x="2937632" y="2318077"/>
                </a:lnTo>
                <a:lnTo>
                  <a:pt x="2914674" y="2336862"/>
                </a:lnTo>
                <a:lnTo>
                  <a:pt x="2889627" y="2352515"/>
                </a:lnTo>
                <a:lnTo>
                  <a:pt x="2861451" y="2365039"/>
                </a:lnTo>
                <a:lnTo>
                  <a:pt x="2831188" y="2375474"/>
                </a:lnTo>
                <a:lnTo>
                  <a:pt x="2800925" y="2384866"/>
                </a:lnTo>
                <a:lnTo>
                  <a:pt x="2768574" y="2393215"/>
                </a:lnTo>
                <a:lnTo>
                  <a:pt x="2737267" y="2401564"/>
                </a:lnTo>
                <a:lnTo>
                  <a:pt x="2705960" y="2410956"/>
                </a:lnTo>
                <a:lnTo>
                  <a:pt x="2675697" y="2421392"/>
                </a:lnTo>
                <a:lnTo>
                  <a:pt x="2647521" y="2433915"/>
                </a:lnTo>
                <a:lnTo>
                  <a:pt x="2621432" y="2448524"/>
                </a:lnTo>
                <a:lnTo>
                  <a:pt x="2598474" y="2467308"/>
                </a:lnTo>
                <a:lnTo>
                  <a:pt x="2574472" y="2488181"/>
                </a:lnTo>
                <a:lnTo>
                  <a:pt x="2553600" y="2512183"/>
                </a:lnTo>
                <a:lnTo>
                  <a:pt x="2533772" y="2537228"/>
                </a:lnTo>
                <a:lnTo>
                  <a:pt x="2513945" y="2563317"/>
                </a:lnTo>
                <a:lnTo>
                  <a:pt x="2494117" y="2589407"/>
                </a:lnTo>
                <a:lnTo>
                  <a:pt x="2474290" y="2614453"/>
                </a:lnTo>
                <a:lnTo>
                  <a:pt x="2452374" y="2638455"/>
                </a:lnTo>
                <a:lnTo>
                  <a:pt x="2430459" y="2659326"/>
                </a:lnTo>
                <a:lnTo>
                  <a:pt x="2405415" y="2677067"/>
                </a:lnTo>
                <a:lnTo>
                  <a:pt x="2379325" y="2690634"/>
                </a:lnTo>
                <a:lnTo>
                  <a:pt x="2348018" y="2700026"/>
                </a:lnTo>
                <a:lnTo>
                  <a:pt x="2315667" y="2704200"/>
                </a:lnTo>
                <a:lnTo>
                  <a:pt x="2282274" y="2705244"/>
                </a:lnTo>
                <a:lnTo>
                  <a:pt x="2246792" y="2702113"/>
                </a:lnTo>
                <a:lnTo>
                  <a:pt x="2211312" y="2697939"/>
                </a:lnTo>
                <a:lnTo>
                  <a:pt x="2175830" y="2692721"/>
                </a:lnTo>
                <a:lnTo>
                  <a:pt x="2140349" y="2688547"/>
                </a:lnTo>
                <a:lnTo>
                  <a:pt x="2104867" y="2686459"/>
                </a:lnTo>
                <a:lnTo>
                  <a:pt x="2070430" y="2686459"/>
                </a:lnTo>
                <a:lnTo>
                  <a:pt x="2038080" y="2690634"/>
                </a:lnTo>
                <a:lnTo>
                  <a:pt x="2004686" y="2698983"/>
                </a:lnTo>
                <a:lnTo>
                  <a:pt x="1974422" y="2711505"/>
                </a:lnTo>
                <a:lnTo>
                  <a:pt x="1943116" y="2728202"/>
                </a:lnTo>
                <a:lnTo>
                  <a:pt x="1911810" y="2744900"/>
                </a:lnTo>
                <a:lnTo>
                  <a:pt x="1880502" y="2763684"/>
                </a:lnTo>
                <a:lnTo>
                  <a:pt x="1850239" y="2781425"/>
                </a:lnTo>
                <a:lnTo>
                  <a:pt x="1817888" y="2797078"/>
                </a:lnTo>
                <a:lnTo>
                  <a:pt x="1786581" y="2809601"/>
                </a:lnTo>
                <a:lnTo>
                  <a:pt x="1754230" y="2817950"/>
                </a:lnTo>
                <a:lnTo>
                  <a:pt x="1720837" y="2821080"/>
                </a:lnTo>
                <a:lnTo>
                  <a:pt x="1687443" y="2817950"/>
                </a:lnTo>
                <a:lnTo>
                  <a:pt x="1655092" y="2809601"/>
                </a:lnTo>
                <a:lnTo>
                  <a:pt x="1623786" y="2797078"/>
                </a:lnTo>
                <a:lnTo>
                  <a:pt x="1591435" y="2781425"/>
                </a:lnTo>
                <a:lnTo>
                  <a:pt x="1561171" y="2763684"/>
                </a:lnTo>
                <a:lnTo>
                  <a:pt x="1529865" y="2744900"/>
                </a:lnTo>
                <a:lnTo>
                  <a:pt x="1498558" y="2728202"/>
                </a:lnTo>
                <a:lnTo>
                  <a:pt x="1467251" y="2711505"/>
                </a:lnTo>
                <a:lnTo>
                  <a:pt x="1435945" y="2698983"/>
                </a:lnTo>
                <a:lnTo>
                  <a:pt x="1403594" y="2690634"/>
                </a:lnTo>
                <a:lnTo>
                  <a:pt x="1371243" y="2686459"/>
                </a:lnTo>
                <a:lnTo>
                  <a:pt x="1336805" y="2686459"/>
                </a:lnTo>
                <a:lnTo>
                  <a:pt x="1301324" y="2688547"/>
                </a:lnTo>
                <a:lnTo>
                  <a:pt x="1265844" y="2692721"/>
                </a:lnTo>
                <a:lnTo>
                  <a:pt x="1230362" y="2697939"/>
                </a:lnTo>
                <a:lnTo>
                  <a:pt x="1194880" y="2702113"/>
                </a:lnTo>
                <a:lnTo>
                  <a:pt x="1159400" y="2705244"/>
                </a:lnTo>
                <a:lnTo>
                  <a:pt x="1126006" y="2704200"/>
                </a:lnTo>
                <a:lnTo>
                  <a:pt x="1093656" y="2700026"/>
                </a:lnTo>
                <a:lnTo>
                  <a:pt x="1062348" y="2690634"/>
                </a:lnTo>
                <a:lnTo>
                  <a:pt x="1036260" y="2677067"/>
                </a:lnTo>
                <a:lnTo>
                  <a:pt x="1011213" y="2659326"/>
                </a:lnTo>
                <a:lnTo>
                  <a:pt x="989299" y="2638455"/>
                </a:lnTo>
                <a:lnTo>
                  <a:pt x="967384" y="2614453"/>
                </a:lnTo>
                <a:lnTo>
                  <a:pt x="947557" y="2589407"/>
                </a:lnTo>
                <a:lnTo>
                  <a:pt x="927729" y="2563317"/>
                </a:lnTo>
                <a:lnTo>
                  <a:pt x="907901" y="2537228"/>
                </a:lnTo>
                <a:lnTo>
                  <a:pt x="888073" y="2512183"/>
                </a:lnTo>
                <a:lnTo>
                  <a:pt x="867202" y="2488181"/>
                </a:lnTo>
                <a:lnTo>
                  <a:pt x="843200" y="2467308"/>
                </a:lnTo>
                <a:lnTo>
                  <a:pt x="820241" y="2448524"/>
                </a:lnTo>
                <a:lnTo>
                  <a:pt x="794152" y="2433915"/>
                </a:lnTo>
                <a:lnTo>
                  <a:pt x="765976" y="2421392"/>
                </a:lnTo>
                <a:lnTo>
                  <a:pt x="735713" y="2410956"/>
                </a:lnTo>
                <a:lnTo>
                  <a:pt x="704406" y="2401564"/>
                </a:lnTo>
                <a:lnTo>
                  <a:pt x="673099" y="2393215"/>
                </a:lnTo>
                <a:lnTo>
                  <a:pt x="640748" y="2384866"/>
                </a:lnTo>
                <a:lnTo>
                  <a:pt x="610486" y="2375474"/>
                </a:lnTo>
                <a:lnTo>
                  <a:pt x="580221" y="2365039"/>
                </a:lnTo>
                <a:lnTo>
                  <a:pt x="552047" y="2352515"/>
                </a:lnTo>
                <a:lnTo>
                  <a:pt x="527000" y="2336862"/>
                </a:lnTo>
                <a:lnTo>
                  <a:pt x="504041" y="2318077"/>
                </a:lnTo>
                <a:lnTo>
                  <a:pt x="485258" y="2295120"/>
                </a:lnTo>
                <a:lnTo>
                  <a:pt x="469605" y="2270073"/>
                </a:lnTo>
                <a:lnTo>
                  <a:pt x="457082" y="2241896"/>
                </a:lnTo>
                <a:lnTo>
                  <a:pt x="446647" y="2211633"/>
                </a:lnTo>
                <a:lnTo>
                  <a:pt x="437254" y="2181370"/>
                </a:lnTo>
                <a:lnTo>
                  <a:pt x="428905" y="2149019"/>
                </a:lnTo>
                <a:lnTo>
                  <a:pt x="420557" y="2117712"/>
                </a:lnTo>
                <a:lnTo>
                  <a:pt x="411164" y="2086404"/>
                </a:lnTo>
                <a:lnTo>
                  <a:pt x="400729" y="2056140"/>
                </a:lnTo>
                <a:lnTo>
                  <a:pt x="388206" y="2027963"/>
                </a:lnTo>
                <a:lnTo>
                  <a:pt x="373596" y="2001875"/>
                </a:lnTo>
                <a:lnTo>
                  <a:pt x="354813" y="1978916"/>
                </a:lnTo>
                <a:lnTo>
                  <a:pt x="333941" y="1954914"/>
                </a:lnTo>
                <a:lnTo>
                  <a:pt x="309939" y="1934042"/>
                </a:lnTo>
                <a:lnTo>
                  <a:pt x="283849" y="1914215"/>
                </a:lnTo>
                <a:lnTo>
                  <a:pt x="257761" y="1894387"/>
                </a:lnTo>
                <a:lnTo>
                  <a:pt x="231672" y="1874559"/>
                </a:lnTo>
                <a:lnTo>
                  <a:pt x="206626" y="1854730"/>
                </a:lnTo>
                <a:lnTo>
                  <a:pt x="182624" y="1832816"/>
                </a:lnTo>
                <a:lnTo>
                  <a:pt x="161753" y="1810902"/>
                </a:lnTo>
                <a:lnTo>
                  <a:pt x="144013" y="1785855"/>
                </a:lnTo>
                <a:lnTo>
                  <a:pt x="130447" y="1759766"/>
                </a:lnTo>
                <a:lnTo>
                  <a:pt x="121054" y="1728459"/>
                </a:lnTo>
                <a:lnTo>
                  <a:pt x="116880" y="1696108"/>
                </a:lnTo>
                <a:lnTo>
                  <a:pt x="115836" y="1662713"/>
                </a:lnTo>
                <a:lnTo>
                  <a:pt x="118967" y="1627232"/>
                </a:lnTo>
                <a:lnTo>
                  <a:pt x="123141" y="1591751"/>
                </a:lnTo>
                <a:lnTo>
                  <a:pt x="128359" y="1556269"/>
                </a:lnTo>
                <a:lnTo>
                  <a:pt x="132533" y="1520787"/>
                </a:lnTo>
                <a:lnTo>
                  <a:pt x="134621" y="1485306"/>
                </a:lnTo>
                <a:lnTo>
                  <a:pt x="134621" y="1450868"/>
                </a:lnTo>
                <a:lnTo>
                  <a:pt x="130447" y="1418518"/>
                </a:lnTo>
                <a:lnTo>
                  <a:pt x="122098" y="1386167"/>
                </a:lnTo>
                <a:lnTo>
                  <a:pt x="109575" y="1355902"/>
                </a:lnTo>
                <a:lnTo>
                  <a:pt x="93921" y="1324596"/>
                </a:lnTo>
                <a:lnTo>
                  <a:pt x="76180" y="1293289"/>
                </a:lnTo>
                <a:lnTo>
                  <a:pt x="57397" y="1261981"/>
                </a:lnTo>
                <a:lnTo>
                  <a:pt x="39656" y="1231717"/>
                </a:lnTo>
                <a:lnTo>
                  <a:pt x="24002" y="1199367"/>
                </a:lnTo>
                <a:lnTo>
                  <a:pt x="11480" y="1168059"/>
                </a:lnTo>
                <a:lnTo>
                  <a:pt x="3131" y="1135708"/>
                </a:lnTo>
                <a:lnTo>
                  <a:pt x="0" y="1102314"/>
                </a:lnTo>
                <a:lnTo>
                  <a:pt x="3131" y="1068920"/>
                </a:lnTo>
                <a:lnTo>
                  <a:pt x="11480" y="1036569"/>
                </a:lnTo>
                <a:lnTo>
                  <a:pt x="24002" y="1005262"/>
                </a:lnTo>
                <a:lnTo>
                  <a:pt x="39656" y="972911"/>
                </a:lnTo>
                <a:lnTo>
                  <a:pt x="57397" y="942647"/>
                </a:lnTo>
                <a:lnTo>
                  <a:pt x="76180" y="911340"/>
                </a:lnTo>
                <a:lnTo>
                  <a:pt x="93921" y="880033"/>
                </a:lnTo>
                <a:lnTo>
                  <a:pt x="109575" y="848726"/>
                </a:lnTo>
                <a:lnTo>
                  <a:pt x="122098" y="818462"/>
                </a:lnTo>
                <a:lnTo>
                  <a:pt x="130447" y="786111"/>
                </a:lnTo>
                <a:lnTo>
                  <a:pt x="134621" y="753761"/>
                </a:lnTo>
                <a:lnTo>
                  <a:pt x="134621" y="719323"/>
                </a:lnTo>
                <a:lnTo>
                  <a:pt x="132533" y="683841"/>
                </a:lnTo>
                <a:lnTo>
                  <a:pt x="128359" y="648360"/>
                </a:lnTo>
                <a:lnTo>
                  <a:pt x="123141" y="612878"/>
                </a:lnTo>
                <a:lnTo>
                  <a:pt x="118967" y="577396"/>
                </a:lnTo>
                <a:lnTo>
                  <a:pt x="115836" y="541915"/>
                </a:lnTo>
                <a:lnTo>
                  <a:pt x="116880" y="508521"/>
                </a:lnTo>
                <a:lnTo>
                  <a:pt x="121054" y="476170"/>
                </a:lnTo>
                <a:lnTo>
                  <a:pt x="130447" y="444862"/>
                </a:lnTo>
                <a:lnTo>
                  <a:pt x="144013" y="418773"/>
                </a:lnTo>
                <a:lnTo>
                  <a:pt x="161753" y="393728"/>
                </a:lnTo>
                <a:lnTo>
                  <a:pt x="182624" y="371812"/>
                </a:lnTo>
                <a:lnTo>
                  <a:pt x="206626" y="349898"/>
                </a:lnTo>
                <a:lnTo>
                  <a:pt x="231672" y="330069"/>
                </a:lnTo>
                <a:lnTo>
                  <a:pt x="257761" y="310241"/>
                </a:lnTo>
                <a:lnTo>
                  <a:pt x="283849" y="290414"/>
                </a:lnTo>
                <a:lnTo>
                  <a:pt x="309939" y="270586"/>
                </a:lnTo>
                <a:lnTo>
                  <a:pt x="333941" y="249715"/>
                </a:lnTo>
                <a:lnTo>
                  <a:pt x="354813" y="225713"/>
                </a:lnTo>
                <a:lnTo>
                  <a:pt x="373596" y="202754"/>
                </a:lnTo>
                <a:lnTo>
                  <a:pt x="388206" y="176665"/>
                </a:lnTo>
                <a:lnTo>
                  <a:pt x="400729" y="148488"/>
                </a:lnTo>
                <a:lnTo>
                  <a:pt x="411164" y="118224"/>
                </a:lnTo>
                <a:lnTo>
                  <a:pt x="420557" y="86916"/>
                </a:lnTo>
                <a:lnTo>
                  <a:pt x="428905" y="55609"/>
                </a:lnTo>
                <a:lnTo>
                  <a:pt x="437254" y="232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CC816-1E94-4EAE-B58F-C2754B701C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142" y="378061"/>
            <a:ext cx="2241030" cy="1792825"/>
          </a:xfrm>
          <a:prstGeom prst="rect">
            <a:avLst/>
          </a:prstGeom>
          <a:noFill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5B533B8-33BD-40BC-9DB3-7EE83034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97" y="-1"/>
            <a:ext cx="3817105" cy="4358732"/>
          </a:xfrm>
          <a:custGeom>
            <a:avLst/>
            <a:gdLst>
              <a:gd name="connsiteX0" fmla="*/ 736393 w 3817105"/>
              <a:gd name="connsiteY0" fmla="*/ 0 h 4358732"/>
              <a:gd name="connsiteX1" fmla="*/ 3817105 w 3817105"/>
              <a:gd name="connsiteY1" fmla="*/ 0 h 4358732"/>
              <a:gd name="connsiteX2" fmla="*/ 3817105 w 3817105"/>
              <a:gd name="connsiteY2" fmla="*/ 3889118 h 4358732"/>
              <a:gd name="connsiteX3" fmla="*/ 3809451 w 3817105"/>
              <a:gd name="connsiteY3" fmla="*/ 3897920 h 4358732"/>
              <a:gd name="connsiteX4" fmla="*/ 3779873 w 3817105"/>
              <a:gd name="connsiteY4" fmla="*/ 3935283 h 4358732"/>
              <a:gd name="connsiteX5" fmla="*/ 3750294 w 3817105"/>
              <a:gd name="connsiteY5" fmla="*/ 3974202 h 4358732"/>
              <a:gd name="connsiteX6" fmla="*/ 3720715 w 3817105"/>
              <a:gd name="connsiteY6" fmla="*/ 4013123 h 4358732"/>
              <a:gd name="connsiteX7" fmla="*/ 3691137 w 3817105"/>
              <a:gd name="connsiteY7" fmla="*/ 4050486 h 4358732"/>
              <a:gd name="connsiteX8" fmla="*/ 3658443 w 3817105"/>
              <a:gd name="connsiteY8" fmla="*/ 4086293 h 4358732"/>
              <a:gd name="connsiteX9" fmla="*/ 3625750 w 3817105"/>
              <a:gd name="connsiteY9" fmla="*/ 4117428 h 4358732"/>
              <a:gd name="connsiteX10" fmla="*/ 3588389 w 3817105"/>
              <a:gd name="connsiteY10" fmla="*/ 4143894 h 4358732"/>
              <a:gd name="connsiteX11" fmla="*/ 3549469 w 3817105"/>
              <a:gd name="connsiteY11" fmla="*/ 4164133 h 4358732"/>
              <a:gd name="connsiteX12" fmla="*/ 3502765 w 3817105"/>
              <a:gd name="connsiteY12" fmla="*/ 4178144 h 4358732"/>
              <a:gd name="connsiteX13" fmla="*/ 3454504 w 3817105"/>
              <a:gd name="connsiteY13" fmla="*/ 4184371 h 4358732"/>
              <a:gd name="connsiteX14" fmla="*/ 3404689 w 3817105"/>
              <a:gd name="connsiteY14" fmla="*/ 4185928 h 4358732"/>
              <a:gd name="connsiteX15" fmla="*/ 3351757 w 3817105"/>
              <a:gd name="connsiteY15" fmla="*/ 4181257 h 4358732"/>
              <a:gd name="connsiteX16" fmla="*/ 3298827 w 3817105"/>
              <a:gd name="connsiteY16" fmla="*/ 4175031 h 4358732"/>
              <a:gd name="connsiteX17" fmla="*/ 3245895 w 3817105"/>
              <a:gd name="connsiteY17" fmla="*/ 4167246 h 4358732"/>
              <a:gd name="connsiteX18" fmla="*/ 3192965 w 3817105"/>
              <a:gd name="connsiteY18" fmla="*/ 4161020 h 4358732"/>
              <a:gd name="connsiteX19" fmla="*/ 3140033 w 3817105"/>
              <a:gd name="connsiteY19" fmla="*/ 4157905 h 4358732"/>
              <a:gd name="connsiteX20" fmla="*/ 3088660 w 3817105"/>
              <a:gd name="connsiteY20" fmla="*/ 4157905 h 4358732"/>
              <a:gd name="connsiteX21" fmla="*/ 3040401 w 3817105"/>
              <a:gd name="connsiteY21" fmla="*/ 4164133 h 4358732"/>
              <a:gd name="connsiteX22" fmla="*/ 2990584 w 3817105"/>
              <a:gd name="connsiteY22" fmla="*/ 4176588 h 4358732"/>
              <a:gd name="connsiteX23" fmla="*/ 2945436 w 3817105"/>
              <a:gd name="connsiteY23" fmla="*/ 4195268 h 4358732"/>
              <a:gd name="connsiteX24" fmla="*/ 2898733 w 3817105"/>
              <a:gd name="connsiteY24" fmla="*/ 4220178 h 4358732"/>
              <a:gd name="connsiteX25" fmla="*/ 2852031 w 3817105"/>
              <a:gd name="connsiteY25" fmla="*/ 4245087 h 4358732"/>
              <a:gd name="connsiteX26" fmla="*/ 2805326 w 3817105"/>
              <a:gd name="connsiteY26" fmla="*/ 4273108 h 4358732"/>
              <a:gd name="connsiteX27" fmla="*/ 2760179 w 3817105"/>
              <a:gd name="connsiteY27" fmla="*/ 4299574 h 4358732"/>
              <a:gd name="connsiteX28" fmla="*/ 2711919 w 3817105"/>
              <a:gd name="connsiteY28" fmla="*/ 4322926 h 4358732"/>
              <a:gd name="connsiteX29" fmla="*/ 2665215 w 3817105"/>
              <a:gd name="connsiteY29" fmla="*/ 4341608 h 4358732"/>
              <a:gd name="connsiteX30" fmla="*/ 2616954 w 3817105"/>
              <a:gd name="connsiteY30" fmla="*/ 4354063 h 4358732"/>
              <a:gd name="connsiteX31" fmla="*/ 2567139 w 3817105"/>
              <a:gd name="connsiteY31" fmla="*/ 4358732 h 4358732"/>
              <a:gd name="connsiteX32" fmla="*/ 2517322 w 3817105"/>
              <a:gd name="connsiteY32" fmla="*/ 4354063 h 4358732"/>
              <a:gd name="connsiteX33" fmla="*/ 2469061 w 3817105"/>
              <a:gd name="connsiteY33" fmla="*/ 4341608 h 4358732"/>
              <a:gd name="connsiteX34" fmla="*/ 2422358 w 3817105"/>
              <a:gd name="connsiteY34" fmla="*/ 4322926 h 4358732"/>
              <a:gd name="connsiteX35" fmla="*/ 2374097 w 3817105"/>
              <a:gd name="connsiteY35" fmla="*/ 4299574 h 4358732"/>
              <a:gd name="connsiteX36" fmla="*/ 2328950 w 3817105"/>
              <a:gd name="connsiteY36" fmla="*/ 4273108 h 4358732"/>
              <a:gd name="connsiteX37" fmla="*/ 2282247 w 3817105"/>
              <a:gd name="connsiteY37" fmla="*/ 4245087 h 4358732"/>
              <a:gd name="connsiteX38" fmla="*/ 2235543 w 3817105"/>
              <a:gd name="connsiteY38" fmla="*/ 4220178 h 4358732"/>
              <a:gd name="connsiteX39" fmla="*/ 2188840 w 3817105"/>
              <a:gd name="connsiteY39" fmla="*/ 4195268 h 4358732"/>
              <a:gd name="connsiteX40" fmla="*/ 2142137 w 3817105"/>
              <a:gd name="connsiteY40" fmla="*/ 4176588 h 4358732"/>
              <a:gd name="connsiteX41" fmla="*/ 2093877 w 3817105"/>
              <a:gd name="connsiteY41" fmla="*/ 4164133 h 4358732"/>
              <a:gd name="connsiteX42" fmla="*/ 2045616 w 3817105"/>
              <a:gd name="connsiteY42" fmla="*/ 4157905 h 4358732"/>
              <a:gd name="connsiteX43" fmla="*/ 1994241 w 3817105"/>
              <a:gd name="connsiteY43" fmla="*/ 4157905 h 4358732"/>
              <a:gd name="connsiteX44" fmla="*/ 1941311 w 3817105"/>
              <a:gd name="connsiteY44" fmla="*/ 4161020 h 4358732"/>
              <a:gd name="connsiteX45" fmla="*/ 1888381 w 3817105"/>
              <a:gd name="connsiteY45" fmla="*/ 4167246 h 4358732"/>
              <a:gd name="connsiteX46" fmla="*/ 1835449 w 3817105"/>
              <a:gd name="connsiteY46" fmla="*/ 4175031 h 4358732"/>
              <a:gd name="connsiteX47" fmla="*/ 1782517 w 3817105"/>
              <a:gd name="connsiteY47" fmla="*/ 4181257 h 4358732"/>
              <a:gd name="connsiteX48" fmla="*/ 1729587 w 3817105"/>
              <a:gd name="connsiteY48" fmla="*/ 4185928 h 4358732"/>
              <a:gd name="connsiteX49" fmla="*/ 1679772 w 3817105"/>
              <a:gd name="connsiteY49" fmla="*/ 4184371 h 4358732"/>
              <a:gd name="connsiteX50" fmla="*/ 1631511 w 3817105"/>
              <a:gd name="connsiteY50" fmla="*/ 4178144 h 4358732"/>
              <a:gd name="connsiteX51" fmla="*/ 1584807 w 3817105"/>
              <a:gd name="connsiteY51" fmla="*/ 4164133 h 4358732"/>
              <a:gd name="connsiteX52" fmla="*/ 1545888 w 3817105"/>
              <a:gd name="connsiteY52" fmla="*/ 4143894 h 4358732"/>
              <a:gd name="connsiteX53" fmla="*/ 1508524 w 3817105"/>
              <a:gd name="connsiteY53" fmla="*/ 4117428 h 4358732"/>
              <a:gd name="connsiteX54" fmla="*/ 1475833 w 3817105"/>
              <a:gd name="connsiteY54" fmla="*/ 4086293 h 4358732"/>
              <a:gd name="connsiteX55" fmla="*/ 1443139 w 3817105"/>
              <a:gd name="connsiteY55" fmla="*/ 4050486 h 4358732"/>
              <a:gd name="connsiteX56" fmla="*/ 1413561 w 3817105"/>
              <a:gd name="connsiteY56" fmla="*/ 4013123 h 4358732"/>
              <a:gd name="connsiteX57" fmla="*/ 1383982 w 3817105"/>
              <a:gd name="connsiteY57" fmla="*/ 3974202 h 4358732"/>
              <a:gd name="connsiteX58" fmla="*/ 1354403 w 3817105"/>
              <a:gd name="connsiteY58" fmla="*/ 3935283 h 4358732"/>
              <a:gd name="connsiteX59" fmla="*/ 1324825 w 3817105"/>
              <a:gd name="connsiteY59" fmla="*/ 3897920 h 4358732"/>
              <a:gd name="connsiteX60" fmla="*/ 1293688 w 3817105"/>
              <a:gd name="connsiteY60" fmla="*/ 3862114 h 4358732"/>
              <a:gd name="connsiteX61" fmla="*/ 1257882 w 3817105"/>
              <a:gd name="connsiteY61" fmla="*/ 3830977 h 4358732"/>
              <a:gd name="connsiteX62" fmla="*/ 1223632 w 3817105"/>
              <a:gd name="connsiteY62" fmla="*/ 3802954 h 4358732"/>
              <a:gd name="connsiteX63" fmla="*/ 1184713 w 3817105"/>
              <a:gd name="connsiteY63" fmla="*/ 3781161 h 4358732"/>
              <a:gd name="connsiteX64" fmla="*/ 1142680 w 3817105"/>
              <a:gd name="connsiteY64" fmla="*/ 3762479 h 4358732"/>
              <a:gd name="connsiteX65" fmla="*/ 1097534 w 3817105"/>
              <a:gd name="connsiteY65" fmla="*/ 3746911 h 4358732"/>
              <a:gd name="connsiteX66" fmla="*/ 1050829 w 3817105"/>
              <a:gd name="connsiteY66" fmla="*/ 3732900 h 4358732"/>
              <a:gd name="connsiteX67" fmla="*/ 1004127 w 3817105"/>
              <a:gd name="connsiteY67" fmla="*/ 3720445 h 4358732"/>
              <a:gd name="connsiteX68" fmla="*/ 955866 w 3817105"/>
              <a:gd name="connsiteY68" fmla="*/ 3707990 h 4358732"/>
              <a:gd name="connsiteX69" fmla="*/ 910720 w 3817105"/>
              <a:gd name="connsiteY69" fmla="*/ 3693979 h 4358732"/>
              <a:gd name="connsiteX70" fmla="*/ 865572 w 3817105"/>
              <a:gd name="connsiteY70" fmla="*/ 3678411 h 4358732"/>
              <a:gd name="connsiteX71" fmla="*/ 823540 w 3817105"/>
              <a:gd name="connsiteY71" fmla="*/ 3659729 h 4358732"/>
              <a:gd name="connsiteX72" fmla="*/ 786176 w 3817105"/>
              <a:gd name="connsiteY72" fmla="*/ 3636377 h 4358732"/>
              <a:gd name="connsiteX73" fmla="*/ 751927 w 3817105"/>
              <a:gd name="connsiteY73" fmla="*/ 3608355 h 4358732"/>
              <a:gd name="connsiteX74" fmla="*/ 723906 w 3817105"/>
              <a:gd name="connsiteY74" fmla="*/ 3574107 h 4358732"/>
              <a:gd name="connsiteX75" fmla="*/ 700555 w 3817105"/>
              <a:gd name="connsiteY75" fmla="*/ 3536742 h 4358732"/>
              <a:gd name="connsiteX76" fmla="*/ 681873 w 3817105"/>
              <a:gd name="connsiteY76" fmla="*/ 3494708 h 4358732"/>
              <a:gd name="connsiteX77" fmla="*/ 666305 w 3817105"/>
              <a:gd name="connsiteY77" fmla="*/ 3449562 h 4358732"/>
              <a:gd name="connsiteX78" fmla="*/ 652294 w 3817105"/>
              <a:gd name="connsiteY78" fmla="*/ 3404415 h 4358732"/>
              <a:gd name="connsiteX79" fmla="*/ 639839 w 3817105"/>
              <a:gd name="connsiteY79" fmla="*/ 3356154 h 4358732"/>
              <a:gd name="connsiteX80" fmla="*/ 627385 w 3817105"/>
              <a:gd name="connsiteY80" fmla="*/ 3309451 h 4358732"/>
              <a:gd name="connsiteX81" fmla="*/ 613373 w 3817105"/>
              <a:gd name="connsiteY81" fmla="*/ 3262746 h 4358732"/>
              <a:gd name="connsiteX82" fmla="*/ 597806 w 3817105"/>
              <a:gd name="connsiteY82" fmla="*/ 3217598 h 4358732"/>
              <a:gd name="connsiteX83" fmla="*/ 579124 w 3817105"/>
              <a:gd name="connsiteY83" fmla="*/ 3175564 h 4358732"/>
              <a:gd name="connsiteX84" fmla="*/ 557329 w 3817105"/>
              <a:gd name="connsiteY84" fmla="*/ 3136645 h 4358732"/>
              <a:gd name="connsiteX85" fmla="*/ 529308 w 3817105"/>
              <a:gd name="connsiteY85" fmla="*/ 3102395 h 4358732"/>
              <a:gd name="connsiteX86" fmla="*/ 498171 w 3817105"/>
              <a:gd name="connsiteY86" fmla="*/ 3066588 h 4358732"/>
              <a:gd name="connsiteX87" fmla="*/ 462365 w 3817105"/>
              <a:gd name="connsiteY87" fmla="*/ 3035453 h 4358732"/>
              <a:gd name="connsiteX88" fmla="*/ 423445 w 3817105"/>
              <a:gd name="connsiteY88" fmla="*/ 3005874 h 4358732"/>
              <a:gd name="connsiteX89" fmla="*/ 384526 w 3817105"/>
              <a:gd name="connsiteY89" fmla="*/ 2976295 h 4358732"/>
              <a:gd name="connsiteX90" fmla="*/ 345607 w 3817105"/>
              <a:gd name="connsiteY90" fmla="*/ 2946716 h 4358732"/>
              <a:gd name="connsiteX91" fmla="*/ 308243 w 3817105"/>
              <a:gd name="connsiteY91" fmla="*/ 2917136 h 4358732"/>
              <a:gd name="connsiteX92" fmla="*/ 272437 w 3817105"/>
              <a:gd name="connsiteY92" fmla="*/ 2884444 h 4358732"/>
              <a:gd name="connsiteX93" fmla="*/ 241302 w 3817105"/>
              <a:gd name="connsiteY93" fmla="*/ 2851752 h 4358732"/>
              <a:gd name="connsiteX94" fmla="*/ 214838 w 3817105"/>
              <a:gd name="connsiteY94" fmla="*/ 2814388 h 4358732"/>
              <a:gd name="connsiteX95" fmla="*/ 194599 w 3817105"/>
              <a:gd name="connsiteY95" fmla="*/ 2775468 h 4358732"/>
              <a:gd name="connsiteX96" fmla="*/ 180588 w 3817105"/>
              <a:gd name="connsiteY96" fmla="*/ 2728765 h 4358732"/>
              <a:gd name="connsiteX97" fmla="*/ 174361 w 3817105"/>
              <a:gd name="connsiteY97" fmla="*/ 2680504 h 4358732"/>
              <a:gd name="connsiteX98" fmla="*/ 172803 w 3817105"/>
              <a:gd name="connsiteY98" fmla="*/ 2630685 h 4358732"/>
              <a:gd name="connsiteX99" fmla="*/ 177474 w 3817105"/>
              <a:gd name="connsiteY99" fmla="*/ 2577754 h 4358732"/>
              <a:gd name="connsiteX100" fmla="*/ 183701 w 3817105"/>
              <a:gd name="connsiteY100" fmla="*/ 2524824 h 4358732"/>
              <a:gd name="connsiteX101" fmla="*/ 191485 w 3817105"/>
              <a:gd name="connsiteY101" fmla="*/ 2471892 h 4358732"/>
              <a:gd name="connsiteX102" fmla="*/ 197712 w 3817105"/>
              <a:gd name="connsiteY102" fmla="*/ 2418961 h 4358732"/>
              <a:gd name="connsiteX103" fmla="*/ 200827 w 3817105"/>
              <a:gd name="connsiteY103" fmla="*/ 2366031 h 4358732"/>
              <a:gd name="connsiteX104" fmla="*/ 200827 w 3817105"/>
              <a:gd name="connsiteY104" fmla="*/ 2314655 h 4358732"/>
              <a:gd name="connsiteX105" fmla="*/ 194599 w 3817105"/>
              <a:gd name="connsiteY105" fmla="*/ 2266395 h 4358732"/>
              <a:gd name="connsiteX106" fmla="*/ 182145 w 3817105"/>
              <a:gd name="connsiteY106" fmla="*/ 2218134 h 4358732"/>
              <a:gd name="connsiteX107" fmla="*/ 163463 w 3817105"/>
              <a:gd name="connsiteY107" fmla="*/ 2172986 h 4358732"/>
              <a:gd name="connsiteX108" fmla="*/ 140111 w 3817105"/>
              <a:gd name="connsiteY108" fmla="*/ 2126283 h 4358732"/>
              <a:gd name="connsiteX109" fmla="*/ 113645 w 3817105"/>
              <a:gd name="connsiteY109" fmla="*/ 2079579 h 4358732"/>
              <a:gd name="connsiteX110" fmla="*/ 85625 w 3817105"/>
              <a:gd name="connsiteY110" fmla="*/ 2032875 h 4358732"/>
              <a:gd name="connsiteX111" fmla="*/ 59159 w 3817105"/>
              <a:gd name="connsiteY111" fmla="*/ 1987726 h 4358732"/>
              <a:gd name="connsiteX112" fmla="*/ 35806 w 3817105"/>
              <a:gd name="connsiteY112" fmla="*/ 1939467 h 4358732"/>
              <a:gd name="connsiteX113" fmla="*/ 17126 w 3817105"/>
              <a:gd name="connsiteY113" fmla="*/ 1892762 h 4358732"/>
              <a:gd name="connsiteX114" fmla="*/ 4671 w 3817105"/>
              <a:gd name="connsiteY114" fmla="*/ 1844501 h 4358732"/>
              <a:gd name="connsiteX115" fmla="*/ 0 w 3817105"/>
              <a:gd name="connsiteY115" fmla="*/ 1794683 h 4358732"/>
              <a:gd name="connsiteX116" fmla="*/ 4671 w 3817105"/>
              <a:gd name="connsiteY116" fmla="*/ 1744867 h 4358732"/>
              <a:gd name="connsiteX117" fmla="*/ 17126 w 3817105"/>
              <a:gd name="connsiteY117" fmla="*/ 1696606 h 4358732"/>
              <a:gd name="connsiteX118" fmla="*/ 35806 w 3817105"/>
              <a:gd name="connsiteY118" fmla="*/ 1649901 h 4358732"/>
              <a:gd name="connsiteX119" fmla="*/ 59159 w 3817105"/>
              <a:gd name="connsiteY119" fmla="*/ 1601642 h 4358732"/>
              <a:gd name="connsiteX120" fmla="*/ 85625 w 3817105"/>
              <a:gd name="connsiteY120" fmla="*/ 1556494 h 4358732"/>
              <a:gd name="connsiteX121" fmla="*/ 113645 w 3817105"/>
              <a:gd name="connsiteY121" fmla="*/ 1509790 h 4358732"/>
              <a:gd name="connsiteX122" fmla="*/ 140111 w 3817105"/>
              <a:gd name="connsiteY122" fmla="*/ 1463086 h 4358732"/>
              <a:gd name="connsiteX123" fmla="*/ 163463 w 3817105"/>
              <a:gd name="connsiteY123" fmla="*/ 1416383 h 4358732"/>
              <a:gd name="connsiteX124" fmla="*/ 182145 w 3817105"/>
              <a:gd name="connsiteY124" fmla="*/ 1371234 h 4358732"/>
              <a:gd name="connsiteX125" fmla="*/ 194599 w 3817105"/>
              <a:gd name="connsiteY125" fmla="*/ 1322973 h 4358732"/>
              <a:gd name="connsiteX126" fmla="*/ 200827 w 3817105"/>
              <a:gd name="connsiteY126" fmla="*/ 1274714 h 4358732"/>
              <a:gd name="connsiteX127" fmla="*/ 200827 w 3817105"/>
              <a:gd name="connsiteY127" fmla="*/ 1223340 h 4358732"/>
              <a:gd name="connsiteX128" fmla="*/ 197712 w 3817105"/>
              <a:gd name="connsiteY128" fmla="*/ 1170407 h 4358732"/>
              <a:gd name="connsiteX129" fmla="*/ 191485 w 3817105"/>
              <a:gd name="connsiteY129" fmla="*/ 1117477 h 4358732"/>
              <a:gd name="connsiteX130" fmla="*/ 183701 w 3817105"/>
              <a:gd name="connsiteY130" fmla="*/ 1064545 h 4358732"/>
              <a:gd name="connsiteX131" fmla="*/ 177474 w 3817105"/>
              <a:gd name="connsiteY131" fmla="*/ 1011614 h 4358732"/>
              <a:gd name="connsiteX132" fmla="*/ 172803 w 3817105"/>
              <a:gd name="connsiteY132" fmla="*/ 958684 h 4358732"/>
              <a:gd name="connsiteX133" fmla="*/ 174361 w 3817105"/>
              <a:gd name="connsiteY133" fmla="*/ 908866 h 4358732"/>
              <a:gd name="connsiteX134" fmla="*/ 180588 w 3817105"/>
              <a:gd name="connsiteY134" fmla="*/ 860605 h 4358732"/>
              <a:gd name="connsiteX135" fmla="*/ 194599 w 3817105"/>
              <a:gd name="connsiteY135" fmla="*/ 813900 h 4358732"/>
              <a:gd name="connsiteX136" fmla="*/ 214838 w 3817105"/>
              <a:gd name="connsiteY136" fmla="*/ 774981 h 4358732"/>
              <a:gd name="connsiteX137" fmla="*/ 241302 w 3817105"/>
              <a:gd name="connsiteY137" fmla="*/ 737618 h 4358732"/>
              <a:gd name="connsiteX138" fmla="*/ 272437 w 3817105"/>
              <a:gd name="connsiteY138" fmla="*/ 704925 h 4358732"/>
              <a:gd name="connsiteX139" fmla="*/ 308243 w 3817105"/>
              <a:gd name="connsiteY139" fmla="*/ 672233 h 4358732"/>
              <a:gd name="connsiteX140" fmla="*/ 345607 w 3817105"/>
              <a:gd name="connsiteY140" fmla="*/ 642652 h 4358732"/>
              <a:gd name="connsiteX141" fmla="*/ 384526 w 3817105"/>
              <a:gd name="connsiteY141" fmla="*/ 613073 h 4358732"/>
              <a:gd name="connsiteX142" fmla="*/ 423445 w 3817105"/>
              <a:gd name="connsiteY142" fmla="*/ 583494 h 4358732"/>
              <a:gd name="connsiteX143" fmla="*/ 462365 w 3817105"/>
              <a:gd name="connsiteY143" fmla="*/ 553915 h 4358732"/>
              <a:gd name="connsiteX144" fmla="*/ 498171 w 3817105"/>
              <a:gd name="connsiteY144" fmla="*/ 522780 h 4358732"/>
              <a:gd name="connsiteX145" fmla="*/ 529308 w 3817105"/>
              <a:gd name="connsiteY145" fmla="*/ 486973 h 4358732"/>
              <a:gd name="connsiteX146" fmla="*/ 557329 w 3817105"/>
              <a:gd name="connsiteY146" fmla="*/ 452724 h 4358732"/>
              <a:gd name="connsiteX147" fmla="*/ 579124 w 3817105"/>
              <a:gd name="connsiteY147" fmla="*/ 413804 h 4358732"/>
              <a:gd name="connsiteX148" fmla="*/ 597806 w 3817105"/>
              <a:gd name="connsiteY148" fmla="*/ 371771 h 4358732"/>
              <a:gd name="connsiteX149" fmla="*/ 613373 w 3817105"/>
              <a:gd name="connsiteY149" fmla="*/ 326622 h 4358732"/>
              <a:gd name="connsiteX150" fmla="*/ 627385 w 3817105"/>
              <a:gd name="connsiteY150" fmla="*/ 279917 h 4358732"/>
              <a:gd name="connsiteX151" fmla="*/ 639839 w 3817105"/>
              <a:gd name="connsiteY151" fmla="*/ 233214 h 4358732"/>
              <a:gd name="connsiteX152" fmla="*/ 652294 w 3817105"/>
              <a:gd name="connsiteY152" fmla="*/ 184953 h 4358732"/>
              <a:gd name="connsiteX153" fmla="*/ 666305 w 3817105"/>
              <a:gd name="connsiteY153" fmla="*/ 139807 h 4358732"/>
              <a:gd name="connsiteX154" fmla="*/ 681873 w 3817105"/>
              <a:gd name="connsiteY154" fmla="*/ 94658 h 4358732"/>
              <a:gd name="connsiteX155" fmla="*/ 700555 w 3817105"/>
              <a:gd name="connsiteY155" fmla="*/ 52626 h 4358732"/>
              <a:gd name="connsiteX156" fmla="*/ 723906 w 3817105"/>
              <a:gd name="connsiteY156" fmla="*/ 15263 h 435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3817105" h="4358732">
                <a:moveTo>
                  <a:pt x="736393" y="0"/>
                </a:moveTo>
                <a:lnTo>
                  <a:pt x="3817105" y="0"/>
                </a:lnTo>
                <a:lnTo>
                  <a:pt x="3817105" y="3889118"/>
                </a:lnTo>
                <a:lnTo>
                  <a:pt x="3809451" y="3897920"/>
                </a:lnTo>
                <a:lnTo>
                  <a:pt x="3779873" y="3935283"/>
                </a:lnTo>
                <a:lnTo>
                  <a:pt x="3750294" y="3974202"/>
                </a:lnTo>
                <a:lnTo>
                  <a:pt x="3720715" y="4013123"/>
                </a:lnTo>
                <a:lnTo>
                  <a:pt x="3691137" y="4050486"/>
                </a:lnTo>
                <a:lnTo>
                  <a:pt x="3658443" y="4086293"/>
                </a:lnTo>
                <a:lnTo>
                  <a:pt x="3625750" y="4117428"/>
                </a:lnTo>
                <a:lnTo>
                  <a:pt x="3588389" y="4143894"/>
                </a:lnTo>
                <a:lnTo>
                  <a:pt x="3549469" y="4164133"/>
                </a:lnTo>
                <a:lnTo>
                  <a:pt x="3502765" y="4178144"/>
                </a:lnTo>
                <a:lnTo>
                  <a:pt x="3454504" y="4184371"/>
                </a:lnTo>
                <a:lnTo>
                  <a:pt x="3404689" y="4185928"/>
                </a:lnTo>
                <a:lnTo>
                  <a:pt x="3351757" y="4181257"/>
                </a:lnTo>
                <a:lnTo>
                  <a:pt x="3298827" y="4175031"/>
                </a:lnTo>
                <a:lnTo>
                  <a:pt x="3245895" y="4167246"/>
                </a:lnTo>
                <a:lnTo>
                  <a:pt x="3192965" y="4161020"/>
                </a:lnTo>
                <a:lnTo>
                  <a:pt x="3140033" y="4157905"/>
                </a:lnTo>
                <a:lnTo>
                  <a:pt x="3088660" y="4157905"/>
                </a:lnTo>
                <a:lnTo>
                  <a:pt x="3040401" y="4164133"/>
                </a:lnTo>
                <a:lnTo>
                  <a:pt x="2990584" y="4176588"/>
                </a:lnTo>
                <a:lnTo>
                  <a:pt x="2945436" y="4195268"/>
                </a:lnTo>
                <a:lnTo>
                  <a:pt x="2898733" y="4220178"/>
                </a:lnTo>
                <a:lnTo>
                  <a:pt x="2852031" y="4245087"/>
                </a:lnTo>
                <a:lnTo>
                  <a:pt x="2805326" y="4273108"/>
                </a:lnTo>
                <a:lnTo>
                  <a:pt x="2760179" y="4299574"/>
                </a:lnTo>
                <a:lnTo>
                  <a:pt x="2711919" y="4322926"/>
                </a:lnTo>
                <a:lnTo>
                  <a:pt x="2665215" y="4341608"/>
                </a:lnTo>
                <a:lnTo>
                  <a:pt x="2616954" y="4354063"/>
                </a:lnTo>
                <a:lnTo>
                  <a:pt x="2567139" y="4358732"/>
                </a:lnTo>
                <a:lnTo>
                  <a:pt x="2517322" y="4354063"/>
                </a:lnTo>
                <a:lnTo>
                  <a:pt x="2469061" y="4341608"/>
                </a:lnTo>
                <a:lnTo>
                  <a:pt x="2422358" y="4322926"/>
                </a:lnTo>
                <a:lnTo>
                  <a:pt x="2374097" y="4299574"/>
                </a:lnTo>
                <a:lnTo>
                  <a:pt x="2328950" y="4273108"/>
                </a:lnTo>
                <a:lnTo>
                  <a:pt x="2282247" y="4245087"/>
                </a:lnTo>
                <a:lnTo>
                  <a:pt x="2235543" y="4220178"/>
                </a:lnTo>
                <a:lnTo>
                  <a:pt x="2188840" y="4195268"/>
                </a:lnTo>
                <a:lnTo>
                  <a:pt x="2142137" y="4176588"/>
                </a:lnTo>
                <a:lnTo>
                  <a:pt x="2093877" y="4164133"/>
                </a:lnTo>
                <a:lnTo>
                  <a:pt x="2045616" y="4157905"/>
                </a:lnTo>
                <a:lnTo>
                  <a:pt x="1994241" y="4157905"/>
                </a:lnTo>
                <a:lnTo>
                  <a:pt x="1941311" y="4161020"/>
                </a:lnTo>
                <a:lnTo>
                  <a:pt x="1888381" y="4167246"/>
                </a:lnTo>
                <a:lnTo>
                  <a:pt x="1835449" y="4175031"/>
                </a:lnTo>
                <a:lnTo>
                  <a:pt x="1782517" y="4181257"/>
                </a:lnTo>
                <a:lnTo>
                  <a:pt x="1729587" y="4185928"/>
                </a:lnTo>
                <a:lnTo>
                  <a:pt x="1679772" y="4184371"/>
                </a:lnTo>
                <a:lnTo>
                  <a:pt x="1631511" y="4178144"/>
                </a:lnTo>
                <a:lnTo>
                  <a:pt x="1584807" y="4164133"/>
                </a:lnTo>
                <a:lnTo>
                  <a:pt x="1545888" y="4143894"/>
                </a:lnTo>
                <a:lnTo>
                  <a:pt x="1508524" y="4117428"/>
                </a:lnTo>
                <a:lnTo>
                  <a:pt x="1475833" y="4086293"/>
                </a:lnTo>
                <a:lnTo>
                  <a:pt x="1443139" y="4050486"/>
                </a:lnTo>
                <a:lnTo>
                  <a:pt x="1413561" y="4013123"/>
                </a:lnTo>
                <a:lnTo>
                  <a:pt x="1383982" y="3974202"/>
                </a:lnTo>
                <a:lnTo>
                  <a:pt x="1354403" y="3935283"/>
                </a:lnTo>
                <a:lnTo>
                  <a:pt x="1324825" y="3897920"/>
                </a:lnTo>
                <a:lnTo>
                  <a:pt x="1293688" y="3862114"/>
                </a:lnTo>
                <a:lnTo>
                  <a:pt x="1257882" y="3830977"/>
                </a:lnTo>
                <a:lnTo>
                  <a:pt x="1223632" y="3802954"/>
                </a:lnTo>
                <a:lnTo>
                  <a:pt x="1184713" y="3781161"/>
                </a:lnTo>
                <a:lnTo>
                  <a:pt x="1142680" y="3762479"/>
                </a:lnTo>
                <a:lnTo>
                  <a:pt x="1097534" y="3746911"/>
                </a:lnTo>
                <a:lnTo>
                  <a:pt x="1050829" y="3732900"/>
                </a:lnTo>
                <a:lnTo>
                  <a:pt x="1004127" y="3720445"/>
                </a:lnTo>
                <a:lnTo>
                  <a:pt x="955866" y="3707990"/>
                </a:lnTo>
                <a:lnTo>
                  <a:pt x="910720" y="3693979"/>
                </a:lnTo>
                <a:lnTo>
                  <a:pt x="865572" y="3678411"/>
                </a:lnTo>
                <a:lnTo>
                  <a:pt x="823540" y="3659729"/>
                </a:lnTo>
                <a:lnTo>
                  <a:pt x="786176" y="3636377"/>
                </a:lnTo>
                <a:lnTo>
                  <a:pt x="751927" y="3608355"/>
                </a:lnTo>
                <a:lnTo>
                  <a:pt x="723906" y="3574107"/>
                </a:lnTo>
                <a:lnTo>
                  <a:pt x="700555" y="3536742"/>
                </a:lnTo>
                <a:lnTo>
                  <a:pt x="681873" y="3494708"/>
                </a:lnTo>
                <a:lnTo>
                  <a:pt x="666305" y="3449562"/>
                </a:lnTo>
                <a:lnTo>
                  <a:pt x="652294" y="3404415"/>
                </a:lnTo>
                <a:lnTo>
                  <a:pt x="639839" y="3356154"/>
                </a:lnTo>
                <a:lnTo>
                  <a:pt x="627385" y="3309451"/>
                </a:lnTo>
                <a:lnTo>
                  <a:pt x="613373" y="3262746"/>
                </a:lnTo>
                <a:lnTo>
                  <a:pt x="597806" y="3217598"/>
                </a:lnTo>
                <a:lnTo>
                  <a:pt x="579124" y="3175564"/>
                </a:lnTo>
                <a:lnTo>
                  <a:pt x="557329" y="3136645"/>
                </a:lnTo>
                <a:lnTo>
                  <a:pt x="529308" y="3102395"/>
                </a:lnTo>
                <a:lnTo>
                  <a:pt x="498171" y="3066588"/>
                </a:lnTo>
                <a:lnTo>
                  <a:pt x="462365" y="3035453"/>
                </a:lnTo>
                <a:lnTo>
                  <a:pt x="423445" y="3005874"/>
                </a:lnTo>
                <a:lnTo>
                  <a:pt x="384526" y="2976295"/>
                </a:lnTo>
                <a:lnTo>
                  <a:pt x="345607" y="2946716"/>
                </a:lnTo>
                <a:lnTo>
                  <a:pt x="308243" y="2917136"/>
                </a:lnTo>
                <a:lnTo>
                  <a:pt x="272437" y="2884444"/>
                </a:lnTo>
                <a:lnTo>
                  <a:pt x="241302" y="2851752"/>
                </a:lnTo>
                <a:lnTo>
                  <a:pt x="214838" y="2814388"/>
                </a:lnTo>
                <a:lnTo>
                  <a:pt x="194599" y="2775468"/>
                </a:lnTo>
                <a:lnTo>
                  <a:pt x="180588" y="2728765"/>
                </a:lnTo>
                <a:lnTo>
                  <a:pt x="174361" y="2680504"/>
                </a:lnTo>
                <a:lnTo>
                  <a:pt x="172803" y="2630685"/>
                </a:lnTo>
                <a:lnTo>
                  <a:pt x="177474" y="2577754"/>
                </a:lnTo>
                <a:lnTo>
                  <a:pt x="183701" y="2524824"/>
                </a:lnTo>
                <a:lnTo>
                  <a:pt x="191485" y="2471892"/>
                </a:lnTo>
                <a:lnTo>
                  <a:pt x="197712" y="2418961"/>
                </a:lnTo>
                <a:lnTo>
                  <a:pt x="200827" y="2366031"/>
                </a:lnTo>
                <a:lnTo>
                  <a:pt x="200827" y="2314655"/>
                </a:lnTo>
                <a:lnTo>
                  <a:pt x="194599" y="2266395"/>
                </a:lnTo>
                <a:lnTo>
                  <a:pt x="182145" y="2218134"/>
                </a:lnTo>
                <a:lnTo>
                  <a:pt x="163463" y="2172986"/>
                </a:lnTo>
                <a:lnTo>
                  <a:pt x="140111" y="2126283"/>
                </a:lnTo>
                <a:lnTo>
                  <a:pt x="113645" y="2079579"/>
                </a:lnTo>
                <a:lnTo>
                  <a:pt x="85625" y="2032875"/>
                </a:lnTo>
                <a:lnTo>
                  <a:pt x="59159" y="1987726"/>
                </a:lnTo>
                <a:lnTo>
                  <a:pt x="35806" y="1939467"/>
                </a:lnTo>
                <a:lnTo>
                  <a:pt x="17126" y="1892762"/>
                </a:lnTo>
                <a:lnTo>
                  <a:pt x="4671" y="1844501"/>
                </a:lnTo>
                <a:lnTo>
                  <a:pt x="0" y="1794683"/>
                </a:lnTo>
                <a:lnTo>
                  <a:pt x="4671" y="1744867"/>
                </a:lnTo>
                <a:lnTo>
                  <a:pt x="17126" y="1696606"/>
                </a:lnTo>
                <a:lnTo>
                  <a:pt x="35806" y="1649901"/>
                </a:lnTo>
                <a:lnTo>
                  <a:pt x="59159" y="1601642"/>
                </a:lnTo>
                <a:lnTo>
                  <a:pt x="85625" y="1556494"/>
                </a:lnTo>
                <a:lnTo>
                  <a:pt x="113645" y="1509790"/>
                </a:lnTo>
                <a:lnTo>
                  <a:pt x="140111" y="1463086"/>
                </a:lnTo>
                <a:lnTo>
                  <a:pt x="163463" y="1416383"/>
                </a:lnTo>
                <a:lnTo>
                  <a:pt x="182145" y="1371234"/>
                </a:lnTo>
                <a:lnTo>
                  <a:pt x="194599" y="1322973"/>
                </a:lnTo>
                <a:lnTo>
                  <a:pt x="200827" y="1274714"/>
                </a:lnTo>
                <a:lnTo>
                  <a:pt x="200827" y="1223340"/>
                </a:lnTo>
                <a:lnTo>
                  <a:pt x="197712" y="1170407"/>
                </a:lnTo>
                <a:lnTo>
                  <a:pt x="191485" y="1117477"/>
                </a:lnTo>
                <a:lnTo>
                  <a:pt x="183701" y="1064545"/>
                </a:lnTo>
                <a:lnTo>
                  <a:pt x="177474" y="1011614"/>
                </a:lnTo>
                <a:lnTo>
                  <a:pt x="172803" y="958684"/>
                </a:lnTo>
                <a:lnTo>
                  <a:pt x="174361" y="908866"/>
                </a:lnTo>
                <a:lnTo>
                  <a:pt x="180588" y="860605"/>
                </a:lnTo>
                <a:lnTo>
                  <a:pt x="194599" y="813900"/>
                </a:lnTo>
                <a:lnTo>
                  <a:pt x="214838" y="774981"/>
                </a:lnTo>
                <a:lnTo>
                  <a:pt x="241302" y="737618"/>
                </a:lnTo>
                <a:lnTo>
                  <a:pt x="272437" y="704925"/>
                </a:lnTo>
                <a:lnTo>
                  <a:pt x="308243" y="672233"/>
                </a:lnTo>
                <a:lnTo>
                  <a:pt x="345607" y="642652"/>
                </a:lnTo>
                <a:lnTo>
                  <a:pt x="384526" y="613073"/>
                </a:lnTo>
                <a:lnTo>
                  <a:pt x="423445" y="583494"/>
                </a:lnTo>
                <a:lnTo>
                  <a:pt x="462365" y="553915"/>
                </a:lnTo>
                <a:lnTo>
                  <a:pt x="498171" y="522780"/>
                </a:lnTo>
                <a:lnTo>
                  <a:pt x="529308" y="486973"/>
                </a:lnTo>
                <a:lnTo>
                  <a:pt x="557329" y="452724"/>
                </a:lnTo>
                <a:lnTo>
                  <a:pt x="579124" y="413804"/>
                </a:lnTo>
                <a:lnTo>
                  <a:pt x="597806" y="371771"/>
                </a:lnTo>
                <a:lnTo>
                  <a:pt x="613373" y="326622"/>
                </a:lnTo>
                <a:lnTo>
                  <a:pt x="627385" y="279917"/>
                </a:lnTo>
                <a:lnTo>
                  <a:pt x="639839" y="233214"/>
                </a:lnTo>
                <a:lnTo>
                  <a:pt x="652294" y="184953"/>
                </a:lnTo>
                <a:lnTo>
                  <a:pt x="666305" y="139807"/>
                </a:lnTo>
                <a:lnTo>
                  <a:pt x="681873" y="94658"/>
                </a:lnTo>
                <a:lnTo>
                  <a:pt x="700555" y="52626"/>
                </a:lnTo>
                <a:lnTo>
                  <a:pt x="723906" y="152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3B791-5B21-4838-8F3B-38D79B5810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1000" y="870965"/>
            <a:ext cx="2680339" cy="21442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0F373-28CF-44D2-BE4B-124A53688547}"/>
              </a:ext>
            </a:extLst>
          </p:cNvPr>
          <p:cNvSpPr txBox="1"/>
          <p:nvPr/>
        </p:nvSpPr>
        <p:spPr>
          <a:xfrm>
            <a:off x="1330213" y="3085569"/>
            <a:ext cx="10068128" cy="138499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These insights might be useful while hiring a new employee when their personal information is shared. But what happens if you already have an employee and you don’t want to lose him?</a:t>
            </a:r>
          </a:p>
        </p:txBody>
      </p:sp>
    </p:spTree>
    <p:extLst>
      <p:ext uri="{BB962C8B-B14F-4D97-AF65-F5344CB8AC3E}">
        <p14:creationId xmlns:p14="http://schemas.microsoft.com/office/powerpoint/2010/main" val="153192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F9B6-352B-0340-A357-289D46A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n-US" sz="4700"/>
              <a:t>SOLUTION: Predictive Modelling</a:t>
            </a:r>
          </a:p>
        </p:txBody>
      </p:sp>
      <p:pic>
        <p:nvPicPr>
          <p:cNvPr id="3074" name="Picture 2" descr="Image result for predict">
            <a:extLst>
              <a:ext uri="{FF2B5EF4-FFF2-40B4-BE49-F238E27FC236}">
                <a16:creationId xmlns:a16="http://schemas.microsoft.com/office/drawing/2014/main" id="{76CAAA9B-01D5-4D53-A1B8-139FE99BD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9" r="25996"/>
          <a:stretch/>
        </p:blipFill>
        <p:spPr bwMode="auto">
          <a:xfrm>
            <a:off x="688434" y="-9525"/>
            <a:ext cx="4129822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33D3-00AB-BA4C-B52E-8652B181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Predict the number of hours of absenteeism &amp; save our business being hampered by having some temp workers to cover it up. </a:t>
            </a:r>
          </a:p>
          <a:p>
            <a:pPr>
              <a:lnSpc>
                <a:spcPct val="100000"/>
              </a:lnSpc>
            </a:pPr>
            <a:r>
              <a:rPr lang="en-US"/>
              <a:t>Classification Techniques used as Hours of Absenteeism was Grouped</a:t>
            </a:r>
          </a:p>
          <a:p>
            <a:pPr>
              <a:lnSpc>
                <a:spcPct val="100000"/>
              </a:lnSpc>
            </a:pPr>
            <a:r>
              <a:rPr lang="en-US"/>
              <a:t>Models Used:</a:t>
            </a:r>
          </a:p>
          <a:p>
            <a:pPr lvl="1">
              <a:lnSpc>
                <a:spcPct val="100000"/>
              </a:lnSpc>
            </a:pPr>
            <a:r>
              <a:rPr lang="en-US"/>
              <a:t>K-Nearest Neighbor (KNN), </a:t>
            </a:r>
          </a:p>
          <a:p>
            <a:pPr lvl="1">
              <a:lnSpc>
                <a:spcPct val="100000"/>
              </a:lnSpc>
            </a:pPr>
            <a:r>
              <a:rPr lang="en-US"/>
              <a:t>Support Vector Machines (SVM -Linear &amp; Kernel), </a:t>
            </a:r>
          </a:p>
          <a:p>
            <a:pPr lvl="1">
              <a:lnSpc>
                <a:spcPct val="100000"/>
              </a:lnSpc>
            </a:pPr>
            <a:r>
              <a:rPr lang="en-US"/>
              <a:t>Naïve Bayes, </a:t>
            </a:r>
          </a:p>
          <a:p>
            <a:pPr lvl="1">
              <a:lnSpc>
                <a:spcPct val="100000"/>
              </a:lnSpc>
            </a:pPr>
            <a:r>
              <a:rPr lang="en-US"/>
              <a:t>Random Forest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5877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Badge</vt:lpstr>
      <vt:lpstr>Predicting Absenteeism using Machine Learning Techniques</vt:lpstr>
      <vt:lpstr>Agenda</vt:lpstr>
      <vt:lpstr>Introduction Courier Company</vt:lpstr>
      <vt:lpstr>Reasons for absenteeism</vt:lpstr>
      <vt:lpstr>Project Background</vt:lpstr>
      <vt:lpstr>Data Exploration</vt:lpstr>
      <vt:lpstr>Data Exploration</vt:lpstr>
      <vt:lpstr>Data Exploration</vt:lpstr>
      <vt:lpstr>SOLUTION: Predictive Modelling</vt:lpstr>
      <vt:lpstr>Classification Models</vt:lpstr>
      <vt:lpstr>Model Optimization</vt:lpstr>
      <vt:lpstr>Feature selection</vt:lpstr>
      <vt:lpstr>HYBRID MODELS</vt:lpstr>
      <vt:lpstr>TUNING HYPER Parameters</vt:lpstr>
      <vt:lpstr>Results &amp; Discussion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Absenteeism using Machine Learning Techniques</dc:title>
  <dc:creator>LAXMAN PANTHI</dc:creator>
  <cp:revision>1</cp:revision>
  <dcterms:created xsi:type="dcterms:W3CDTF">2019-06-15T12:10:46Z</dcterms:created>
  <dcterms:modified xsi:type="dcterms:W3CDTF">2019-06-15T12:10:52Z</dcterms:modified>
</cp:coreProperties>
</file>