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6aad953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6aad953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9775" y="-106275"/>
            <a:ext cx="629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77"/>
              <a:t>第20組</a:t>
            </a:r>
            <a:r>
              <a:rPr lang="zh-TW"/>
              <a:t> </a:t>
            </a:r>
            <a:r>
              <a:rPr lang="zh-TW" sz="1550">
                <a:solidFill>
                  <a:srgbClr val="000000"/>
                </a:solidFill>
                <a:highlight>
                  <a:schemeClr val="lt1"/>
                </a:highlight>
              </a:rPr>
              <a:t>李昱廷 (110753204)  周韋伶 (107303011)  許祐菁 (108703046)</a:t>
            </a:r>
            <a:endParaRPr sz="155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0" y="461850"/>
            <a:ext cx="9144000" cy="4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68275" lvl="0" marL="89999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 u="sng">
                <a:solidFill>
                  <a:schemeClr val="dk1"/>
                </a:solidFill>
              </a:rPr>
              <a:t>第一題：如何選擇第一個猜測答案？說明原則與由哪一些函數或指令來實踐</a:t>
            </a:r>
            <a:endParaRPr sz="1300" u="sng">
              <a:solidFill>
                <a:schemeClr val="dk1"/>
              </a:solidFill>
            </a:endParaRPr>
          </a:p>
          <a:p>
            <a:pPr indent="0" lvl="0" marL="8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首先，將已知的答案集合(</a:t>
            </a:r>
            <a:r>
              <a:rPr lang="zh-TW" sz="1200">
                <a:solidFill>
                  <a:schemeClr val="dk1"/>
                </a:solidFill>
              </a:rPr>
              <a:t>wordle-answers-alphabetical.txt</a:t>
            </a:r>
            <a:r>
              <a:rPr lang="zh-TW" sz="1300">
                <a:solidFill>
                  <a:schemeClr val="dk1"/>
                </a:solidFill>
              </a:rPr>
              <a:t>)放到L38函式 generate_pattern_dict，來產生words之間所有可能的patterns，例如：假設答案集合中只有3個words分別為weary, bears與crane並將其放入該函式中，而pattern中數字意義0:錯的字母, 1:對的字母對的位置, 2:對的字母錯的位置，當要查找crane的</a:t>
            </a:r>
            <a:r>
              <a:rPr lang="zh-TW" sz="1300">
                <a:solidFill>
                  <a:schemeClr val="dk1"/>
                </a:solidFill>
              </a:rPr>
              <a:t>pattern=(1,1,1,1,1)，就會對應到crane，若是要查找crane的</a:t>
            </a:r>
            <a:r>
              <a:rPr lang="zh-TW" sz="1300">
                <a:solidFill>
                  <a:schemeClr val="dk1"/>
                </a:solidFill>
              </a:rPr>
              <a:t>pattern=(0,2,1,0,2)，就會對應到weary與bears。</a:t>
            </a:r>
            <a:endParaRPr sz="1300">
              <a:solidFill>
                <a:schemeClr val="dk1"/>
              </a:solidFill>
            </a:endParaRPr>
          </a:p>
          <a:p>
            <a:pPr indent="0" lvl="0" marL="8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再來會使用到L57函式 calculate_entropies，依照各word之所有patterns內對應的words與possible_words取</a:t>
            </a:r>
            <a:r>
              <a:rPr b="1" lang="zh-TW" sz="1300">
                <a:solidFill>
                  <a:schemeClr val="dk1"/>
                </a:solidFill>
              </a:rPr>
              <a:t>交集的數量</a:t>
            </a:r>
            <a:r>
              <a:rPr lang="zh-TW" sz="1300">
                <a:solidFill>
                  <a:schemeClr val="dk1"/>
                </a:solidFill>
              </a:rPr>
              <a:t>，</a:t>
            </a:r>
            <a:r>
              <a:rPr b="1" lang="zh-TW" sz="1300">
                <a:solidFill>
                  <a:schemeClr val="dk1"/>
                </a:solidFill>
              </a:rPr>
              <a:t>將其存入list並計算entropy（L70）</a:t>
            </a:r>
            <a:r>
              <a:rPr lang="zh-TW" sz="1300">
                <a:solidFill>
                  <a:schemeClr val="dk1"/>
                </a:solidFill>
              </a:rPr>
              <a:t>。</a:t>
            </a:r>
            <a:endParaRPr sz="1300">
              <a:solidFill>
                <a:schemeClr val="dk1"/>
              </a:solidFill>
            </a:endParaRPr>
          </a:p>
          <a:p>
            <a:pPr indent="0" lvl="0" marL="8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從entropies中</a:t>
            </a:r>
            <a:r>
              <a:rPr lang="zh-TW" sz="1300">
                <a:solidFill>
                  <a:schemeClr val="dk1"/>
                </a:solidFill>
              </a:rPr>
              <a:t>選出最大的entropy值其對應的word作為第一個猜測的答案(L128)。</a:t>
            </a:r>
            <a:endParaRPr sz="1300" u="sng">
              <a:solidFill>
                <a:schemeClr val="dk1"/>
              </a:solidFill>
            </a:endParaRPr>
          </a:p>
          <a:p>
            <a:pPr indent="-168275" lvl="0" marL="89999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 sz="1300" u="sng">
                <a:solidFill>
                  <a:schemeClr val="dk1"/>
                </a:solidFill>
              </a:rPr>
              <a:t>第二題：得到第一個猜測答案的回覆之後，如何選擇下一個答案？說明原則與由哪一些函數或指令來實踐</a:t>
            </a:r>
            <a:endParaRPr sz="1300" u="sng">
              <a:solidFill>
                <a:schemeClr val="dk1"/>
              </a:solidFill>
            </a:endParaRPr>
          </a:p>
          <a:p>
            <a:pPr indent="0" lvl="0" marL="8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將第一個猜測的答案(guess_word)與該回合的正確答案(WORD_TO_GUESS)計算出patterns </a:t>
            </a:r>
            <a:r>
              <a:rPr baseline="30000" lang="zh-TW" sz="1300">
                <a:solidFill>
                  <a:schemeClr val="dk1"/>
                </a:solidFill>
              </a:rPr>
              <a:t>。</a:t>
            </a:r>
            <a:r>
              <a:rPr lang="zh-TW" sz="1300">
                <a:solidFill>
                  <a:schemeClr val="dk1"/>
                </a:solidFill>
              </a:rPr>
              <a:t>再利用patterns查dictionary找出對應的words，最後再取交集來更新下回合可能的word(all_words) (L149-L150)。</a:t>
            </a:r>
            <a:endParaRPr sz="1300">
              <a:solidFill>
                <a:schemeClr val="dk1"/>
              </a:solidFill>
            </a:endParaRPr>
          </a:p>
          <a:p>
            <a:pPr indent="-168275" lvl="0" marL="89999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 sz="1300" u="sng">
                <a:solidFill>
                  <a:schemeClr val="dk1"/>
                </a:solidFill>
              </a:rPr>
              <a:t>第三題：你的程式採用甚麼原則選擇下一個答案？在哪一個(些)函數或者哪幾行指令實踐這一原則？</a:t>
            </a:r>
            <a:endParaRPr sz="1300" u="sng">
              <a:solidFill>
                <a:schemeClr val="dk1"/>
              </a:solidFill>
            </a:endParaRPr>
          </a:p>
          <a:p>
            <a:pPr indent="0" lvl="0" marL="8999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將當前回合猜測的答案(guess_word)與該回合的正確答案(WORD_TO_GUESS)計算出patterns </a:t>
            </a:r>
            <a:r>
              <a:rPr baseline="30000" lang="zh-TW" sz="1300">
                <a:solidFill>
                  <a:schemeClr val="dk1"/>
                </a:solidFill>
              </a:rPr>
              <a:t>。</a:t>
            </a:r>
            <a:r>
              <a:rPr lang="zh-TW" sz="1300">
                <a:solidFill>
                  <a:schemeClr val="dk1"/>
                </a:solidFill>
              </a:rPr>
              <a:t>再利用patterns查dictionary找出對應的words，最後再取交集來更新下回合可能的word(all_words) (L149-L150)。</a:t>
            </a:r>
            <a:endParaRPr sz="13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