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aad953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6aad953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illesVandewiele/Wordle-B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9775" y="-106275"/>
            <a:ext cx="62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77"/>
              <a:t>第20組</a:t>
            </a:r>
            <a:r>
              <a:rPr lang="zh-TW"/>
              <a:t> </a:t>
            </a: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李昱廷 (110753204)  周韋伶 (107303011)  許祐菁 (108703046)</a:t>
            </a:r>
            <a:endParaRPr sz="155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0" y="461850"/>
            <a:ext cx="9144000" cy="46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149701" lvl="0" marL="89999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300" u="sng">
                <a:solidFill>
                  <a:schemeClr val="dk1"/>
                </a:solidFill>
              </a:rPr>
              <a:t>第一題：如何選擇第一個猜測答案？說明原則與由哪一些函數或指令來實踐</a:t>
            </a:r>
            <a:endParaRPr sz="1300" u="sng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首先，將已知的答案集合(</a:t>
            </a:r>
            <a:r>
              <a:rPr lang="zh-TW" sz="1200">
                <a:solidFill>
                  <a:schemeClr val="dk1"/>
                </a:solidFill>
              </a:rPr>
              <a:t>wordle-answers-alphabetical.txt</a:t>
            </a:r>
            <a:r>
              <a:rPr lang="zh-TW" sz="1300">
                <a:solidFill>
                  <a:schemeClr val="dk1"/>
                </a:solidFill>
              </a:rPr>
              <a:t>)放到L40函式 generate_pattern_dict，來產生words之間所有可能的patterns，例如：假設答案集合中只有3個words分別為weary, bears與crane並將其放入該函式中，而pattern中數字意義0:錯的字母, 1:對的字母對的位置, 2:對的字母錯的位置，當要查找crane的</a:t>
            </a:r>
            <a:r>
              <a:rPr lang="zh-TW" sz="1300">
                <a:solidFill>
                  <a:schemeClr val="dk1"/>
                </a:solidFill>
              </a:rPr>
              <a:t>pattern=(1,1,1,1,1)，就會對應到crane，若是要查找crane的</a:t>
            </a:r>
            <a:r>
              <a:rPr lang="zh-TW" sz="1300">
                <a:solidFill>
                  <a:schemeClr val="dk1"/>
                </a:solidFill>
              </a:rPr>
              <a:t>pattern=(0,2,1,0,2)，就會對應到weary與bears。</a:t>
            </a:r>
            <a:endParaRPr sz="13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再來會使用到L59函式 calculate_entropies，依照各word之所有patterns內對應的words與possible_words取</a:t>
            </a:r>
            <a:r>
              <a:rPr b="1" lang="zh-TW" sz="1300">
                <a:solidFill>
                  <a:schemeClr val="dk1"/>
                </a:solidFill>
              </a:rPr>
              <a:t>交集的數量</a:t>
            </a:r>
            <a:r>
              <a:rPr lang="zh-TW" sz="1300">
                <a:solidFill>
                  <a:schemeClr val="dk1"/>
                </a:solidFill>
              </a:rPr>
              <a:t>，</a:t>
            </a:r>
            <a:r>
              <a:rPr b="1" lang="zh-TW" sz="1300">
                <a:solidFill>
                  <a:schemeClr val="dk1"/>
                </a:solidFill>
              </a:rPr>
              <a:t>將其存入list並計算entropy（L72）</a:t>
            </a:r>
            <a:r>
              <a:rPr lang="zh-TW" sz="1300">
                <a:solidFill>
                  <a:schemeClr val="dk1"/>
                </a:solidFill>
              </a:rPr>
              <a:t>。</a:t>
            </a:r>
            <a:endParaRPr sz="13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之後選出最大的entropy值其對應的word作為第一個猜測的答案。根據第一次測試所使用的所有可能答案庫(</a:t>
            </a:r>
            <a:r>
              <a:rPr lang="zh-TW" sz="1200">
                <a:solidFill>
                  <a:schemeClr val="dk1"/>
                </a:solidFill>
              </a:rPr>
              <a:t>wordle-answers-alphabetical.txt</a:t>
            </a:r>
            <a:r>
              <a:rPr lang="zh-TW" sz="1300">
                <a:solidFill>
                  <a:schemeClr val="dk1"/>
                </a:solidFill>
              </a:rPr>
              <a:t>)，raise 有最大的entropy，所以第一猜都猜 raise。</a:t>
            </a:r>
            <a:endParaRPr sz="1300">
              <a:solidFill>
                <a:schemeClr val="dk1"/>
              </a:solidFill>
            </a:endParaRPr>
          </a:p>
          <a:p>
            <a:pPr indent="-149701" lvl="0" marL="89999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300" u="sng">
                <a:solidFill>
                  <a:schemeClr val="dk1"/>
                </a:solidFill>
              </a:rPr>
              <a:t>第二題：得到第一個猜測答案的回覆之後，如何選擇下一個答案？說明原則與由哪一些函數或指令來實踐</a:t>
            </a:r>
            <a:endParaRPr sz="1300" u="sng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如果第一猜沒猜中正確答案，則透過所得到的回覆(L128，info，即磁磚的顏色排列) 查 pattern_dict dictionary 得到對應的 words，words與當前剩下的所有可能答案(all_words)取交集更新all_words(L148-149)，而 all_words 會被傳入 calculate_entropies function 作為 possible_words augument. (L120)。執行calculate_entropies function 後</a:t>
            </a:r>
            <a:r>
              <a:rPr lang="zh-TW" sz="1200">
                <a:solidFill>
                  <a:schemeClr val="dk1"/>
                </a:solidFill>
              </a:rPr>
              <a:t>從中選擇擁有最大entropy的單字作為下一個猜測。</a:t>
            </a:r>
            <a:endParaRPr sz="12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wordle-answers-alphabetical.txt 中任何一個單字都有可能是我們選擇的猜測，只要它是擁有最大entropy的單字，即使該單字已可被當前我們所擁有的資訊確定它不可能是正確答案。例外發生在若entropy最大值  &lt; 0.1，則我們會縮減猜測範圍成當前剩下所有可能答案的單字( all_words)，並再次執行 calculate_entropies function，再選有最大entropy的單字被選為猜測(L122-124)</a:t>
            </a:r>
            <a:endParaRPr sz="1300">
              <a:solidFill>
                <a:schemeClr val="dk1"/>
              </a:solidFill>
            </a:endParaRPr>
          </a:p>
          <a:p>
            <a:pPr indent="-149701" lvl="0" marL="89999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300" u="sng">
                <a:solidFill>
                  <a:schemeClr val="dk1"/>
                </a:solidFill>
              </a:rPr>
              <a:t>第三題：你的程式採用甚麼原則選擇下一個答案？在哪一個(些)函數或者哪幾行指令實踐這一原則？</a:t>
            </a:r>
            <a:endParaRPr sz="1300" u="sng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若當前猜測仍不是正確答案，則選擇下一個猜測的機制與第一猜沒猜中後的機制一樣。</a:t>
            </a:r>
            <a:endParaRPr sz="12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8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solidFill>
                  <a:schemeClr val="dk1"/>
                </a:solidFill>
              </a:rPr>
              <a:t>參考: </a:t>
            </a:r>
            <a:r>
              <a:rPr lang="zh-TW" sz="1300" u="sng">
                <a:solidFill>
                  <a:schemeClr val="hlink"/>
                </a:solidFill>
                <a:hlinkClick r:id="rId3"/>
              </a:rPr>
              <a:t>https://github.com/GillesVandewiele/Wordle-Bot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