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57" r:id="rId7"/>
    <p:sldId id="275" r:id="rId8"/>
    <p:sldId id="260" r:id="rId9"/>
    <p:sldId id="273" r:id="rId10"/>
    <p:sldId id="263" r:id="rId11"/>
    <p:sldId id="264" r:id="rId12"/>
    <p:sldId id="272" r:id="rId13"/>
    <p:sldId id="265" r:id="rId14"/>
    <p:sldId id="266" r:id="rId15"/>
    <p:sldId id="274" r:id="rId16"/>
    <p:sldId id="267" r:id="rId17"/>
    <p:sldId id="269" r:id="rId18"/>
    <p:sldId id="26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RadFad/HeartMonito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ECG Heart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085825"/>
          </a:xfrm>
        </p:spPr>
        <p:txBody>
          <a:bodyPr>
            <a:normAutofit/>
          </a:bodyPr>
          <a:lstStyle/>
          <a:p>
            <a:r>
              <a:rPr lang="en-US" dirty="0" smtClean="0"/>
              <a:t>Fadi </a:t>
            </a:r>
            <a:r>
              <a:rPr lang="en-US" dirty="0" err="1" smtClean="0"/>
              <a:t>adel</a:t>
            </a:r>
            <a:r>
              <a:rPr lang="en-US" dirty="0" smtClean="0"/>
              <a:t> Dawoud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https://github.com/theRadFad/HeartMonitor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3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sampling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command example: “c50c”</a:t>
            </a:r>
          </a:p>
          <a:p>
            <a:r>
              <a:rPr lang="en-US" dirty="0" smtClean="0"/>
              <a:t>Modifies Timer 1 in the microcontroller</a:t>
            </a:r>
          </a:p>
          <a:p>
            <a:pPr lvl="1"/>
            <a:r>
              <a:rPr lang="en-US" dirty="0" smtClean="0"/>
              <a:t>Timer 1 has a fixed counter period of 500 and clock frequency of 8 MHz</a:t>
            </a:r>
          </a:p>
          <a:p>
            <a:pPr lvl="1"/>
            <a:r>
              <a:rPr lang="en-US" dirty="0" smtClean="0"/>
              <a:t>Timer 1 pre-scaler is modified with the sampling rate</a:t>
            </a:r>
          </a:p>
          <a:p>
            <a:pPr lvl="2"/>
            <a:r>
              <a:rPr lang="en-US" dirty="0" smtClean="0"/>
              <a:t>Pre-scaler = 16000 / sampling rate</a:t>
            </a:r>
          </a:p>
          <a:p>
            <a:pPr lvl="2"/>
            <a:r>
              <a:rPr lang="en-US" dirty="0" smtClean="0"/>
              <a:t>Overflow frequency = 8000000 / ( 500 * 16000 / sampling rate ) = sampling rate</a:t>
            </a:r>
            <a:endParaRPr lang="en-US" dirty="0"/>
          </a:p>
          <a:p>
            <a:pPr lvl="1"/>
            <a:r>
              <a:rPr lang="en-US" dirty="0" smtClean="0"/>
              <a:t>Overflow interrupt handler is called with the same frequency as the specified sampling rate</a:t>
            </a:r>
          </a:p>
          <a:p>
            <a:pPr lvl="2"/>
            <a:r>
              <a:rPr lang="en-US" dirty="0" smtClean="0"/>
              <a:t>The handler initiates ADC conversion of the input ECG signal</a:t>
            </a:r>
          </a:p>
        </p:txBody>
      </p:sp>
    </p:spTree>
    <p:extLst>
      <p:ext uri="{BB962C8B-B14F-4D97-AF65-F5344CB8AC3E}">
        <p14:creationId xmlns:p14="http://schemas.microsoft.com/office/powerpoint/2010/main" val="244375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60 seconds of data (</a:t>
            </a:r>
            <a:r>
              <a:rPr lang="en-US" dirty="0" err="1" smtClean="0"/>
              <a:t>Mcu</a:t>
            </a:r>
            <a:r>
              <a:rPr lang="en-US" dirty="0" smtClean="0"/>
              <a:t> side)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command:  “b”</a:t>
            </a:r>
          </a:p>
          <a:p>
            <a:r>
              <a:rPr lang="en-US" dirty="0" smtClean="0"/>
              <a:t>The command enables Timer 1 and Timer 2</a:t>
            </a:r>
          </a:p>
          <a:p>
            <a:pPr lvl="1"/>
            <a:r>
              <a:rPr lang="en-US" dirty="0" smtClean="0"/>
              <a:t>Timer 1 enables ADC conversion at the specified sampling rate, reporting the output over UART</a:t>
            </a:r>
          </a:p>
          <a:p>
            <a:pPr lvl="1"/>
            <a:r>
              <a:rPr lang="en-US" dirty="0" smtClean="0"/>
              <a:t>Timer 2 has an overflow period of 60 seconds and disables Timer 1 (and itself) on first overflow</a:t>
            </a:r>
          </a:p>
          <a:p>
            <a:pPr lvl="2"/>
            <a:r>
              <a:rPr lang="en-US" dirty="0" smtClean="0"/>
              <a:t>Timer 2 has a pre-scaler value of 16000 and counter period of 30000 and clock frequency of 8 MHz</a:t>
            </a:r>
          </a:p>
          <a:p>
            <a:pPr lvl="3"/>
            <a:r>
              <a:rPr lang="en-US" dirty="0" smtClean="0"/>
              <a:t>Timer 2 period = 16000 * 30000 / 8000000 = 60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5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interrupt callbacks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225" y="2203269"/>
            <a:ext cx="7605982" cy="27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0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heart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command “a”</a:t>
            </a:r>
          </a:p>
          <a:p>
            <a:r>
              <a:rPr lang="en-US" dirty="0" smtClean="0"/>
              <a:t>Enables Timer 3 which has an overflow period of 10 </a:t>
            </a:r>
            <a:r>
              <a:rPr lang="en-US" dirty="0" err="1" smtClean="0"/>
              <a:t>ms</a:t>
            </a:r>
            <a:r>
              <a:rPr lang="en-US" dirty="0" smtClean="0"/>
              <a:t> to collect ADC data for 3 seconds</a:t>
            </a:r>
          </a:p>
          <a:p>
            <a:pPr lvl="1"/>
            <a:r>
              <a:rPr lang="en-US" dirty="0" smtClean="0"/>
              <a:t>Timer 3 has a pre-scaler value of 800 and a counter period of 100</a:t>
            </a:r>
          </a:p>
          <a:p>
            <a:pPr lvl="1"/>
            <a:r>
              <a:rPr lang="en-US" dirty="0" smtClean="0"/>
              <a:t>Period = 800 * 100 / 8000000 = 0.01 s = 10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300 data points are collected</a:t>
            </a:r>
          </a:p>
          <a:p>
            <a:r>
              <a:rPr lang="en-US" dirty="0" smtClean="0"/>
              <a:t>Collected data points are analyzed to determine the heart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3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rate algorithm (tentative)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08" y="2015732"/>
            <a:ext cx="7624396" cy="4080268"/>
          </a:xfrm>
        </p:spPr>
        <p:txBody>
          <a:bodyPr>
            <a:normAutofit/>
          </a:bodyPr>
          <a:lstStyle/>
          <a:p>
            <a:r>
              <a:rPr lang="en-US" dirty="0" smtClean="0"/>
              <a:t>The first peak is identified in the 3 seconds window</a:t>
            </a:r>
          </a:p>
          <a:p>
            <a:pPr lvl="1"/>
            <a:r>
              <a:rPr lang="en-US" dirty="0" smtClean="0"/>
              <a:t>A peak is defined as a data point with a larger value than the </a:t>
            </a:r>
            <a:r>
              <a:rPr lang="en-US" dirty="0" smtClean="0"/>
              <a:t>60 surrounding points</a:t>
            </a:r>
            <a:endParaRPr lang="en-US" dirty="0" smtClean="0"/>
          </a:p>
          <a:p>
            <a:r>
              <a:rPr lang="en-US" dirty="0" smtClean="0"/>
              <a:t>The next peak is </a:t>
            </a:r>
            <a:r>
              <a:rPr lang="en-US" dirty="0" smtClean="0"/>
              <a:t>identified in the same way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period of the heart rate is the time difference of the two peaks</a:t>
            </a:r>
          </a:p>
          <a:p>
            <a:pPr lvl="1"/>
            <a:r>
              <a:rPr lang="en-US" dirty="0" smtClean="0"/>
              <a:t>Heart rate in BPM = 60 / period (in seconds)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504" y="2645663"/>
            <a:ext cx="36957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4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</a:t>
            </a:r>
            <a:r>
              <a:rPr lang="en-US" smtClean="0"/>
              <a:t>rate Algorithm </a:t>
            </a:r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970" y="3194616"/>
            <a:ext cx="555307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10" y="2488475"/>
            <a:ext cx="57435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0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3"/>
            <a:ext cx="10107374" cy="20287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PC application running on top of Python and </a:t>
            </a:r>
            <a:r>
              <a:rPr lang="en-US" dirty="0" err="1" smtClean="0"/>
              <a:t>Tkinter</a:t>
            </a:r>
            <a:r>
              <a:rPr lang="en-US" dirty="0" smtClean="0"/>
              <a:t> for GUI</a:t>
            </a:r>
          </a:p>
          <a:p>
            <a:r>
              <a:rPr lang="en-US" dirty="0" smtClean="0"/>
              <a:t>Connected to the microcontroller via serial connection</a:t>
            </a:r>
          </a:p>
          <a:p>
            <a:pPr lvl="1"/>
            <a:r>
              <a:rPr lang="en-US" dirty="0" err="1" smtClean="0"/>
              <a:t>pySerial</a:t>
            </a:r>
            <a:r>
              <a:rPr lang="en-US" dirty="0" smtClean="0"/>
              <a:t> on the PC side</a:t>
            </a:r>
          </a:p>
          <a:p>
            <a:pPr lvl="1"/>
            <a:r>
              <a:rPr lang="en-US" dirty="0" smtClean="0"/>
              <a:t>UART module on the MCU side</a:t>
            </a:r>
          </a:p>
          <a:p>
            <a:r>
              <a:rPr lang="en-US" dirty="0" smtClean="0"/>
              <a:t>GUI allows user to select the COM port and the baud rate to connect with the microcontroller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66" y="4206442"/>
            <a:ext cx="5981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GUI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1580" y="2015732"/>
            <a:ext cx="4761652" cy="3450613"/>
          </a:xfrm>
        </p:spPr>
        <p:txBody>
          <a:bodyPr/>
          <a:lstStyle/>
          <a:p>
            <a:r>
              <a:rPr lang="en-US" dirty="0" smtClean="0"/>
              <a:t>Three commands are available to users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Setting sampling rate. Must enter a valid positive integer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Displaying one minute worth of data (check next slide for details)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Calculating the heart rate in BPM (jump two slides forward)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615" y="2219954"/>
            <a:ext cx="4310246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7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ECG Data in real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5523652" cy="3450613"/>
          </a:xfrm>
        </p:spPr>
        <p:txBody>
          <a:bodyPr/>
          <a:lstStyle/>
          <a:p>
            <a:r>
              <a:rPr lang="en-US" dirty="0" smtClean="0"/>
              <a:t>Choosing to display continuous ECG data, the app issues a serial command to the MCU (“b”)</a:t>
            </a:r>
          </a:p>
          <a:p>
            <a:r>
              <a:rPr lang="en-US" dirty="0" smtClean="0"/>
              <a:t>The MCU returns continuous readings for 60 seconds at the specified sampling rate </a:t>
            </a:r>
          </a:p>
          <a:p>
            <a:r>
              <a:rPr lang="en-US" dirty="0" smtClean="0"/>
              <a:t>The app displays a screen that is updated in real time of the ECG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016" y="2073997"/>
            <a:ext cx="3761642" cy="33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9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heart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4914052" cy="3450613"/>
          </a:xfrm>
        </p:spPr>
        <p:txBody>
          <a:bodyPr/>
          <a:lstStyle/>
          <a:p>
            <a:r>
              <a:rPr lang="en-US" dirty="0" smtClean="0"/>
              <a:t>The PC app issues a serial command to the MCU “a”</a:t>
            </a:r>
          </a:p>
          <a:p>
            <a:r>
              <a:rPr lang="en-US" dirty="0" smtClean="0"/>
              <a:t>The MCU performs the algorithm outlined in slide 11</a:t>
            </a:r>
          </a:p>
          <a:p>
            <a:r>
              <a:rPr lang="en-US" dirty="0" smtClean="0"/>
              <a:t>The value is displayed to the user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142" y="2015732"/>
            <a:ext cx="41814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5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Electrocardiograms (ECGs) are analog sensors that produce an analog electrical signal corresponding to electric signals generated through a patient’s heartbeat.</a:t>
            </a:r>
          </a:p>
          <a:p>
            <a:r>
              <a:rPr lang="en-US" dirty="0" smtClean="0"/>
              <a:t>Biological signals are recorded through special electrodes and are passed to a signal conditioning circuit to amplify and enhance the signals for further analysis. </a:t>
            </a:r>
          </a:p>
          <a:p>
            <a:pPr lvl="1"/>
            <a:r>
              <a:rPr lang="en-US" dirty="0" smtClean="0"/>
              <a:t>For this project, the signal conditioning circuit is within the AD8232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0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19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Serial communication between microcontroller and the PC</a:t>
            </a:r>
          </a:p>
          <a:p>
            <a:r>
              <a:rPr lang="en-US" dirty="0" smtClean="0"/>
              <a:t>ADC</a:t>
            </a:r>
          </a:p>
          <a:p>
            <a:pPr lvl="1"/>
            <a:r>
              <a:rPr lang="en-US" dirty="0" smtClean="0"/>
              <a:t>Converting analog ECG readings to digital values</a:t>
            </a:r>
          </a:p>
          <a:p>
            <a:r>
              <a:rPr lang="en-US" dirty="0" smtClean="0"/>
              <a:t>General purpose timers</a:t>
            </a:r>
          </a:p>
          <a:p>
            <a:pPr lvl="1"/>
            <a:r>
              <a:rPr lang="en-US" dirty="0" smtClean="0"/>
              <a:t>Timer 1 to regulate readings according to the sampling frequency</a:t>
            </a:r>
          </a:p>
          <a:p>
            <a:pPr lvl="1"/>
            <a:r>
              <a:rPr lang="en-US" dirty="0" smtClean="0"/>
              <a:t>Timer 2 to compute 60 seconds of data</a:t>
            </a:r>
          </a:p>
          <a:p>
            <a:pPr lvl="1"/>
            <a:r>
              <a:rPr lang="en-US" dirty="0" smtClean="0"/>
              <a:t>Timer 3 to regulate readings of 100 samples/s for bpm calculation</a:t>
            </a:r>
          </a:p>
          <a:p>
            <a:r>
              <a:rPr lang="en-US" dirty="0" smtClean="0"/>
              <a:t>ECG Circuit Conditioning (AD8232)</a:t>
            </a:r>
            <a:endParaRPr lang="ar-LB" dirty="0" smtClean="0"/>
          </a:p>
          <a:p>
            <a:pPr lvl="1"/>
            <a:r>
              <a:rPr lang="en-US" dirty="0" smtClean="0"/>
              <a:t>Cleaning and amplifying bio-signals for further analysis and displaying</a:t>
            </a:r>
          </a:p>
        </p:txBody>
      </p:sp>
    </p:spTree>
    <p:extLst>
      <p:ext uri="{BB962C8B-B14F-4D97-AF65-F5344CB8AC3E}">
        <p14:creationId xmlns:p14="http://schemas.microsoft.com/office/powerpoint/2010/main" val="136189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r>
              <a:rPr lang="en-US" dirty="0" smtClean="0"/>
              <a:t> GUI Library for Python</a:t>
            </a:r>
          </a:p>
          <a:p>
            <a:r>
              <a:rPr lang="en-US" dirty="0" err="1" smtClean="0"/>
              <a:t>pySerial</a:t>
            </a:r>
            <a:r>
              <a:rPr lang="en-US" dirty="0" smtClean="0"/>
              <a:t> library for serial sending/receiving</a:t>
            </a:r>
          </a:p>
          <a:p>
            <a:r>
              <a:rPr lang="en-US" dirty="0" smtClean="0"/>
              <a:t>STM32CubeMX</a:t>
            </a:r>
          </a:p>
          <a:p>
            <a:r>
              <a:rPr lang="en-US" dirty="0" smtClean="0"/>
              <a:t>KEIL uVision5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3939027" cy="3450613"/>
          </a:xfrm>
        </p:spPr>
        <p:txBody>
          <a:bodyPr/>
          <a:lstStyle/>
          <a:p>
            <a:r>
              <a:rPr lang="en-US" dirty="0" smtClean="0"/>
              <a:t>AD8232 is used</a:t>
            </a:r>
          </a:p>
          <a:p>
            <a:r>
              <a:rPr lang="en-US" dirty="0" smtClean="0"/>
              <a:t>It takes as input 3-electrodes placed at specific parts of the patient’s body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875" y="2183809"/>
            <a:ext cx="2981325" cy="294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390606" y="2373924"/>
            <a:ext cx="3149598" cy="23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8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40" y="2187958"/>
            <a:ext cx="4652984" cy="34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8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physical circuit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596352" y="2320926"/>
            <a:ext cx="459951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MCU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“a”</a:t>
            </a:r>
          </a:p>
          <a:p>
            <a:pPr lvl="1"/>
            <a:r>
              <a:rPr lang="en-US" dirty="0" smtClean="0"/>
              <a:t>Returns an integer representing the heart rate (after three seconds)</a:t>
            </a:r>
          </a:p>
          <a:p>
            <a:r>
              <a:rPr lang="en-US" dirty="0" smtClean="0"/>
              <a:t>“b”</a:t>
            </a:r>
          </a:p>
          <a:p>
            <a:pPr lvl="1"/>
            <a:r>
              <a:rPr lang="en-US" dirty="0" smtClean="0"/>
              <a:t>Immediately starts returning ADC readings at the specified sampling rate for 60 seconds</a:t>
            </a:r>
          </a:p>
          <a:p>
            <a:r>
              <a:rPr lang="en-US" dirty="0" smtClean="0"/>
              <a:t>“c&lt;rate&gt;c” (example:  “c50c”)</a:t>
            </a:r>
          </a:p>
          <a:p>
            <a:pPr lvl="1"/>
            <a:r>
              <a:rPr lang="en-US" dirty="0" smtClean="0"/>
              <a:t>Sets the ADC sampling rate to “rate” (in the example it becomes 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7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Interrupt handler (acknowledging the commands)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547" y="2016124"/>
            <a:ext cx="6697338" cy="48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649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278</TotalTime>
  <Words>739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ECG Heart Monitor</vt:lpstr>
      <vt:lpstr>Problem definition</vt:lpstr>
      <vt:lpstr>Hardware used</vt:lpstr>
      <vt:lpstr>Software used</vt:lpstr>
      <vt:lpstr>Circuit conditioning</vt:lpstr>
      <vt:lpstr>Architecture Diagram</vt:lpstr>
      <vt:lpstr>The physical circuit</vt:lpstr>
      <vt:lpstr>Supported MCU Commands</vt:lpstr>
      <vt:lpstr>UART Interrupt handler (acknowledging the commands)</vt:lpstr>
      <vt:lpstr>Setting sampling rate</vt:lpstr>
      <vt:lpstr>Reporting 60 seconds of data (Mcu side)</vt:lpstr>
      <vt:lpstr>Timer interrupt callbacks</vt:lpstr>
      <vt:lpstr>Calculating heart rate</vt:lpstr>
      <vt:lpstr>Heart rate algorithm (tentative)</vt:lpstr>
      <vt:lpstr>Heart rate Algorithm implementation</vt:lpstr>
      <vt:lpstr>PC Side</vt:lpstr>
      <vt:lpstr>COMMANDS GUI</vt:lpstr>
      <vt:lpstr>Displaying ECG Data in real time</vt:lpstr>
      <vt:lpstr>Calculating heart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Heart Monitor</dc:title>
  <dc:creator>Fadi Adel Dawoud</dc:creator>
  <cp:lastModifiedBy>Fadi Adel Dawoud</cp:lastModifiedBy>
  <cp:revision>14</cp:revision>
  <dcterms:created xsi:type="dcterms:W3CDTF">2020-05-12T07:21:02Z</dcterms:created>
  <dcterms:modified xsi:type="dcterms:W3CDTF">2020-05-19T22:16:45Z</dcterms:modified>
</cp:coreProperties>
</file>