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ECG Heart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Fadi </a:t>
            </a:r>
            <a:r>
              <a:rPr lang="en-US" dirty="0" err="1" smtClean="0"/>
              <a:t>adel</a:t>
            </a:r>
            <a:r>
              <a:rPr lang="en-US" dirty="0" smtClean="0"/>
              <a:t> </a:t>
            </a:r>
            <a:r>
              <a:rPr lang="en-US" dirty="0" err="1" smtClean="0"/>
              <a:t>dawoud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3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2187958"/>
            <a:ext cx="4652984" cy="34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Serial communication between microcontroller and the PC</a:t>
            </a:r>
          </a:p>
          <a:p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Converting analog ECG readings to digital values</a:t>
            </a:r>
          </a:p>
          <a:p>
            <a:r>
              <a:rPr lang="en-US" dirty="0" smtClean="0"/>
              <a:t>General purpose timers</a:t>
            </a:r>
          </a:p>
          <a:p>
            <a:pPr lvl="1"/>
            <a:r>
              <a:rPr lang="en-US" dirty="0" smtClean="0"/>
              <a:t>Timer 1 to regulate readings according to the sampling frequency</a:t>
            </a:r>
          </a:p>
          <a:p>
            <a:pPr lvl="1"/>
            <a:r>
              <a:rPr lang="en-US" dirty="0" smtClean="0"/>
              <a:t>Timer 2 to compute 60 seconds of data</a:t>
            </a:r>
          </a:p>
          <a:p>
            <a:pPr lvl="1"/>
            <a:r>
              <a:rPr lang="en-US" dirty="0" smtClean="0"/>
              <a:t>Timer 3 to regulate readings of 100 samples/s for bpm calculation</a:t>
            </a:r>
          </a:p>
        </p:txBody>
      </p:sp>
    </p:spTree>
    <p:extLst>
      <p:ext uri="{BB962C8B-B14F-4D97-AF65-F5344CB8AC3E}">
        <p14:creationId xmlns:p14="http://schemas.microsoft.com/office/powerpoint/2010/main" val="1361896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</TotalTime>
  <Words>57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ECG Heart Monitor</vt:lpstr>
      <vt:lpstr>Architecture</vt:lpstr>
      <vt:lpstr>Hardware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 Monitor</dc:title>
  <dc:creator>Fadi Adel Dawoud</dc:creator>
  <cp:lastModifiedBy>Fadi Adel Dawoud</cp:lastModifiedBy>
  <cp:revision>1</cp:revision>
  <dcterms:created xsi:type="dcterms:W3CDTF">2020-05-12T07:21:02Z</dcterms:created>
  <dcterms:modified xsi:type="dcterms:W3CDTF">2020-05-12T07:24:59Z</dcterms:modified>
</cp:coreProperties>
</file>