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7772400" cy="1470025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Definición del problema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es-MX" dirty="0" smtClean="0"/>
              <a:t>Tener una medición de la satisfacción de los compradores por medio de sus reseñas; los datos con los que se cuentan son 2 </a:t>
            </a:r>
            <a:r>
              <a:rPr lang="es-MX" dirty="0" err="1" smtClean="0"/>
              <a:t>datasets</a:t>
            </a:r>
            <a:r>
              <a:rPr lang="es-MX" dirty="0" smtClean="0"/>
              <a:t>, catalogo de teléfonos y reseñas.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Hipótesis de problema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229600" cy="2819400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Se puede hacer un análisis de sentimiento con la información dada y obtener una precisión que sea aceptable?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Con este análisis poder determinar si los compradores están satisfechos con los teléfonos celulares en </a:t>
            </a:r>
            <a:r>
              <a:rPr lang="es-MX" dirty="0" err="1" smtClean="0">
                <a:solidFill>
                  <a:schemeClr val="bg1"/>
                </a:solidFill>
              </a:rPr>
              <a:t>amazon</a:t>
            </a:r>
            <a:endParaRPr lang="es-MX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72400" cy="1470025"/>
          </a:xfrm>
        </p:spPr>
        <p:txBody>
          <a:bodyPr/>
          <a:lstStyle/>
          <a:p>
            <a:r>
              <a:rPr lang="es-MX" dirty="0" smtClean="0"/>
              <a:t>Alcance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2590800"/>
          </a:xfrm>
        </p:spPr>
        <p:txBody>
          <a:bodyPr>
            <a:normAutofit/>
          </a:bodyPr>
          <a:lstStyle/>
          <a:p>
            <a:r>
              <a:rPr lang="es-MX" dirty="0" smtClean="0"/>
              <a:t>Hacer un análisis de sentimiento con algunos de los algoritmos de clasificación y obtener al menos una precisión aceptable(0.7) y con esto determinar la satisfacción del cliente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22144"/>
            <a:ext cx="8229600" cy="792162"/>
          </a:xfrm>
        </p:spPr>
        <p:txBody>
          <a:bodyPr>
            <a:normAutofit/>
          </a:bodyPr>
          <a:lstStyle/>
          <a:p>
            <a:r>
              <a:rPr lang="es-MX" sz="3200" dirty="0" smtClean="0">
                <a:solidFill>
                  <a:schemeClr val="bg1"/>
                </a:solidFill>
              </a:rPr>
              <a:t>Exploración de datos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088" y="4830268"/>
            <a:ext cx="7461740" cy="1951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088" y="1401268"/>
            <a:ext cx="7848600" cy="1600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6088" y="317737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>
                <a:solidFill>
                  <a:schemeClr val="bg1"/>
                </a:solidFill>
              </a:rPr>
              <a:t>Features</a:t>
            </a:r>
            <a:r>
              <a:rPr lang="es-MX" dirty="0" smtClean="0">
                <a:solidFill>
                  <a:schemeClr val="bg1"/>
                </a:solidFill>
              </a:rPr>
              <a:t> relevantes: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asin</a:t>
            </a:r>
            <a:r>
              <a:rPr lang="es-MX" dirty="0" smtClean="0">
                <a:solidFill>
                  <a:schemeClr val="bg1"/>
                </a:solidFill>
              </a:rPr>
              <a:t>, identificador del equipo celular</a:t>
            </a:r>
          </a:p>
          <a:p>
            <a:pPr>
              <a:buFont typeface="Arial" pitchFamily="34" charset="0"/>
              <a:buChar char="•"/>
            </a:pPr>
            <a:r>
              <a:rPr lang="es-MX" dirty="0" err="1" smtClean="0">
                <a:solidFill>
                  <a:schemeClr val="bg1"/>
                </a:solidFill>
              </a:rPr>
              <a:t>Title</a:t>
            </a:r>
            <a:r>
              <a:rPr lang="es-MX" dirty="0" smtClean="0">
                <a:solidFill>
                  <a:schemeClr val="bg1"/>
                </a:solidFill>
              </a:rPr>
              <a:t>, el titulo de la reseña *</a:t>
            </a:r>
          </a:p>
          <a:p>
            <a:pPr>
              <a:buFont typeface="Arial" pitchFamily="34" charset="0"/>
              <a:buChar char="•"/>
            </a:pPr>
            <a:r>
              <a:rPr lang="es-MX" dirty="0" err="1" smtClean="0">
                <a:solidFill>
                  <a:schemeClr val="bg1"/>
                </a:solidFill>
              </a:rPr>
              <a:t>Body</a:t>
            </a:r>
            <a:r>
              <a:rPr lang="es-MX" dirty="0" smtClean="0">
                <a:solidFill>
                  <a:schemeClr val="bg1"/>
                </a:solidFill>
              </a:rPr>
              <a:t>,  el contenido de la reseña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</a:rPr>
              <a:t>Rating, calificación  dada al equipo </a:t>
            </a:r>
            <a:r>
              <a:rPr lang="es-MX" dirty="0" smtClean="0"/>
              <a:t>celular de 1 a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914400"/>
            <a:ext cx="6248400" cy="688975"/>
          </a:xfrm>
        </p:spPr>
        <p:txBody>
          <a:bodyPr>
            <a:normAutofit/>
          </a:bodyPr>
          <a:lstStyle/>
          <a:p>
            <a:r>
              <a:rPr lang="es-MX" sz="3000" dirty="0" smtClean="0">
                <a:solidFill>
                  <a:schemeClr val="bg1"/>
                </a:solidFill>
              </a:rPr>
              <a:t>Lectura y transformación de los datos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3948</TotalTime>
  <Words>147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Definición del problema</vt:lpstr>
      <vt:lpstr>Hipótesis de problema</vt:lpstr>
      <vt:lpstr>Alcance </vt:lpstr>
      <vt:lpstr>Exploración de datos</vt:lpstr>
      <vt:lpstr>Lectura y transformación de los datos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Definición del problema</dc:title>
  <dc:creator>e-rbnunez</dc:creator>
  <cp:lastModifiedBy>e-rbnunez</cp:lastModifiedBy>
  <cp:revision>138</cp:revision>
  <dcterms:created xsi:type="dcterms:W3CDTF">2019-12-18T01:22:03Z</dcterms:created>
  <dcterms:modified xsi:type="dcterms:W3CDTF">2019-12-20T19:10:40Z</dcterms:modified>
</cp:coreProperties>
</file>