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arWarsMovieRanking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A58B15C-8BEB-417B-B25B-D225615E86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Star Wars Movie Ranking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DA63A2-8649-4F3C-924B-D349E6FE48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11/29/2022 8:55:55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0" name="slide10">
            <a:extLst>
              <a:ext uri="{FF2B5EF4-FFF2-40B4-BE49-F238E27FC236}">
                <a16:creationId xmlns:a16="http://schemas.microsoft.com/office/drawing/2014/main" id="{A9CF1170-F19C-41F1-9EEA-85EECD71AD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47" y="0"/>
            <a:ext cx="723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11" name="slide11">
            <a:extLst>
              <a:ext uri="{FF2B5EF4-FFF2-40B4-BE49-F238E27FC236}">
                <a16:creationId xmlns:a16="http://schemas.microsoft.com/office/drawing/2014/main" id="{64069A60-4971-4544-83CB-6BDBDA0BA4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47" y="0"/>
            <a:ext cx="723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C60AFF30-9B9C-4FBD-96EC-198C6DB9CF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47" y="0"/>
            <a:ext cx="723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095C070F-8898-4E4A-9EA8-9AA30ADF5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47" y="0"/>
            <a:ext cx="723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735657DE-7040-4825-9EEE-FFF55CAC24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47" y="0"/>
            <a:ext cx="723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988FEB06-2EFC-4EE7-93A6-74D676E82E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47" y="0"/>
            <a:ext cx="723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6" name="slide6">
            <a:extLst>
              <a:ext uri="{FF2B5EF4-FFF2-40B4-BE49-F238E27FC236}">
                <a16:creationId xmlns:a16="http://schemas.microsoft.com/office/drawing/2014/main" id="{8C962277-D5BF-459C-A8F7-134109FCA7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47" y="0"/>
            <a:ext cx="723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7" name="slide7">
            <a:extLst>
              <a:ext uri="{FF2B5EF4-FFF2-40B4-BE49-F238E27FC236}">
                <a16:creationId xmlns:a16="http://schemas.microsoft.com/office/drawing/2014/main" id="{0D21A93E-1488-45DD-87F8-58E0313E9F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47" y="0"/>
            <a:ext cx="723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8" name="slide8">
            <a:extLst>
              <a:ext uri="{FF2B5EF4-FFF2-40B4-BE49-F238E27FC236}">
                <a16:creationId xmlns:a16="http://schemas.microsoft.com/office/drawing/2014/main" id="{F766D98C-955E-4603-9FC2-5DC27DCC16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47" y="0"/>
            <a:ext cx="723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9" name="slide9">
            <a:extLst>
              <a:ext uri="{FF2B5EF4-FFF2-40B4-BE49-F238E27FC236}">
                <a16:creationId xmlns:a16="http://schemas.microsoft.com/office/drawing/2014/main" id="{63568141-27EC-4852-9324-F9227337EA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47" y="0"/>
            <a:ext cx="723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2022-11-29T20:56:00Z</dcterms:created>
  <dcterms:modified xsi:type="dcterms:W3CDTF">2022-11-29T20:56:00Z</dcterms:modified>
</cp:coreProperties>
</file>