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53A061-B848-43FB-BA60-7960C270C1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D2F70DAE-AB5B-41D5-9904-8651E508660B}">
      <dgm:prSet/>
      <dgm:spPr/>
      <dgm:t>
        <a:bodyPr/>
        <a:lstStyle/>
        <a:p>
          <a:r>
            <a:rPr lang="en-US"/>
            <a:t>1 in 11 people have shoplifted in the US---27million criminals</a:t>
          </a:r>
        </a:p>
      </dgm:t>
    </dgm:pt>
    <dgm:pt modelId="{3B6BF296-4FCD-47D8-9857-1E69021DD038}" type="parTrans" cxnId="{79A472DC-D83A-409A-A1D1-50536D61538A}">
      <dgm:prSet/>
      <dgm:spPr/>
      <dgm:t>
        <a:bodyPr/>
        <a:lstStyle/>
        <a:p>
          <a:endParaRPr lang="en-US"/>
        </a:p>
      </dgm:t>
    </dgm:pt>
    <dgm:pt modelId="{EAB178D5-ABC5-429C-BED4-DEEEFE37B778}" type="sibTrans" cxnId="{79A472DC-D83A-409A-A1D1-50536D61538A}">
      <dgm:prSet/>
      <dgm:spPr/>
      <dgm:t>
        <a:bodyPr/>
        <a:lstStyle/>
        <a:p>
          <a:endParaRPr lang="en-US"/>
        </a:p>
      </dgm:t>
    </dgm:pt>
    <dgm:pt modelId="{6E2FEBC2-5042-4978-94F0-D78FA7F4A722}">
      <dgm:prSet/>
      <dgm:spPr/>
      <dgm:t>
        <a:bodyPr/>
        <a:lstStyle/>
        <a:p>
          <a:r>
            <a:rPr lang="en-US"/>
            <a:t>Roughly 1-1.2 million shoplifting Daily</a:t>
          </a:r>
        </a:p>
      </dgm:t>
    </dgm:pt>
    <dgm:pt modelId="{A6236C23-4931-49CF-8156-EDD5A59E9903}" type="parTrans" cxnId="{6B771DD1-F9D4-421E-BAA6-4BF6126EFFBE}">
      <dgm:prSet/>
      <dgm:spPr/>
      <dgm:t>
        <a:bodyPr/>
        <a:lstStyle/>
        <a:p>
          <a:endParaRPr lang="en-US"/>
        </a:p>
      </dgm:t>
    </dgm:pt>
    <dgm:pt modelId="{F405EAAF-67AF-4579-9BD8-BAD1DD274CB0}" type="sibTrans" cxnId="{6B771DD1-F9D4-421E-BAA6-4BF6126EFFBE}">
      <dgm:prSet/>
      <dgm:spPr/>
      <dgm:t>
        <a:bodyPr/>
        <a:lstStyle/>
        <a:p>
          <a:endParaRPr lang="en-US"/>
        </a:p>
      </dgm:t>
    </dgm:pt>
    <dgm:pt modelId="{8640F072-02FB-4551-9ABA-4767E7CE4372}">
      <dgm:prSet/>
      <dgm:spPr/>
      <dgm:t>
        <a:bodyPr/>
        <a:lstStyle/>
        <a:p>
          <a:r>
            <a:rPr lang="en-US" dirty="0"/>
            <a:t>Cost the public 33.21 billion yearly</a:t>
          </a:r>
        </a:p>
      </dgm:t>
    </dgm:pt>
    <dgm:pt modelId="{24296A32-2E00-48B3-B6F2-288BB22C7B01}" type="parTrans" cxnId="{3C50542E-9546-4E06-8F52-6B30F40D00DB}">
      <dgm:prSet/>
      <dgm:spPr/>
      <dgm:t>
        <a:bodyPr/>
        <a:lstStyle/>
        <a:p>
          <a:endParaRPr lang="en-US"/>
        </a:p>
      </dgm:t>
    </dgm:pt>
    <dgm:pt modelId="{1D7A9E06-767D-4FEA-B0BD-DC4129A2D23A}" type="sibTrans" cxnId="{3C50542E-9546-4E06-8F52-6B30F40D00DB}">
      <dgm:prSet/>
      <dgm:spPr/>
      <dgm:t>
        <a:bodyPr/>
        <a:lstStyle/>
        <a:p>
          <a:endParaRPr lang="en-US"/>
        </a:p>
      </dgm:t>
    </dgm:pt>
    <dgm:pt modelId="{51459081-318A-423A-8B94-C351555BD374}">
      <dgm:prSet/>
      <dgm:spPr/>
      <dgm:t>
        <a:bodyPr/>
        <a:lstStyle/>
        <a:p>
          <a:r>
            <a:rPr lang="en-US" dirty="0"/>
            <a:t>Current Solutions involve Security Cameras and Better Inventory Management. Is there a better Solution?</a:t>
          </a:r>
        </a:p>
      </dgm:t>
    </dgm:pt>
    <dgm:pt modelId="{D3929C27-2716-436B-BDCE-3B1AE35FF055}" type="parTrans" cxnId="{24C90476-49B0-44AA-A5BE-5E604E78E54C}">
      <dgm:prSet/>
      <dgm:spPr/>
      <dgm:t>
        <a:bodyPr/>
        <a:lstStyle/>
        <a:p>
          <a:endParaRPr lang="en-US"/>
        </a:p>
      </dgm:t>
    </dgm:pt>
    <dgm:pt modelId="{19AF48BC-9F15-49CF-9F04-677A1C4F5AF3}" type="sibTrans" cxnId="{24C90476-49B0-44AA-A5BE-5E604E78E54C}">
      <dgm:prSet/>
      <dgm:spPr/>
      <dgm:t>
        <a:bodyPr/>
        <a:lstStyle/>
        <a:p>
          <a:endParaRPr lang="en-US"/>
        </a:p>
      </dgm:t>
    </dgm:pt>
    <dgm:pt modelId="{728E41CA-5E68-4952-9210-A3A3A677059F}" type="pres">
      <dgm:prSet presAssocID="{5453A061-B848-43FB-BA60-7960C270C11B}" presName="root" presStyleCnt="0">
        <dgm:presLayoutVars>
          <dgm:dir/>
          <dgm:resizeHandles val="exact"/>
        </dgm:presLayoutVars>
      </dgm:prSet>
      <dgm:spPr/>
    </dgm:pt>
    <dgm:pt modelId="{C646827B-6DA5-44FC-9DF4-5EE418387A32}" type="pres">
      <dgm:prSet presAssocID="{D2F70DAE-AB5B-41D5-9904-8651E508660B}" presName="compNode" presStyleCnt="0"/>
      <dgm:spPr/>
    </dgm:pt>
    <dgm:pt modelId="{A34F7D8C-5A59-421C-9FA5-4F2A160FB9E7}" type="pres">
      <dgm:prSet presAssocID="{D2F70DAE-AB5B-41D5-9904-8651E508660B}" presName="bgRect" presStyleLbl="bgShp" presStyleIdx="0" presStyleCnt="4"/>
      <dgm:spPr/>
    </dgm:pt>
    <dgm:pt modelId="{AB4F301F-53DA-46F4-B6EE-A4B70A9F062E}" type="pres">
      <dgm:prSet presAssocID="{D2F70DAE-AB5B-41D5-9904-8651E508660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B8CC3109-A42F-482E-89DA-03ACA829AB48}" type="pres">
      <dgm:prSet presAssocID="{D2F70DAE-AB5B-41D5-9904-8651E508660B}" presName="spaceRect" presStyleCnt="0"/>
      <dgm:spPr/>
    </dgm:pt>
    <dgm:pt modelId="{5073AD26-EEAE-4571-9854-A0CA0C83B8AF}" type="pres">
      <dgm:prSet presAssocID="{D2F70DAE-AB5B-41D5-9904-8651E508660B}" presName="parTx" presStyleLbl="revTx" presStyleIdx="0" presStyleCnt="4">
        <dgm:presLayoutVars>
          <dgm:chMax val="0"/>
          <dgm:chPref val="0"/>
        </dgm:presLayoutVars>
      </dgm:prSet>
      <dgm:spPr/>
    </dgm:pt>
    <dgm:pt modelId="{96595DAA-3E2E-4AF5-9447-AB4454266431}" type="pres">
      <dgm:prSet presAssocID="{EAB178D5-ABC5-429C-BED4-DEEEFE37B778}" presName="sibTrans" presStyleCnt="0"/>
      <dgm:spPr/>
    </dgm:pt>
    <dgm:pt modelId="{ADBBF414-8DFE-4B67-A1B9-0BCEF1769289}" type="pres">
      <dgm:prSet presAssocID="{6E2FEBC2-5042-4978-94F0-D78FA7F4A722}" presName="compNode" presStyleCnt="0"/>
      <dgm:spPr/>
    </dgm:pt>
    <dgm:pt modelId="{1192FE84-DF1F-48A5-BD27-D3D5B9704D28}" type="pres">
      <dgm:prSet presAssocID="{6E2FEBC2-5042-4978-94F0-D78FA7F4A722}" presName="bgRect" presStyleLbl="bgShp" presStyleIdx="1" presStyleCnt="4"/>
      <dgm:spPr/>
    </dgm:pt>
    <dgm:pt modelId="{7CBD5668-7496-444B-A3A7-05F721888F45}" type="pres">
      <dgm:prSet presAssocID="{6E2FEBC2-5042-4978-94F0-D78FA7F4A72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8A166796-F56E-4BE4-854F-C167BDA62755}" type="pres">
      <dgm:prSet presAssocID="{6E2FEBC2-5042-4978-94F0-D78FA7F4A722}" presName="spaceRect" presStyleCnt="0"/>
      <dgm:spPr/>
    </dgm:pt>
    <dgm:pt modelId="{7C42D95C-D147-49C3-8721-595542D0EAFF}" type="pres">
      <dgm:prSet presAssocID="{6E2FEBC2-5042-4978-94F0-D78FA7F4A722}" presName="parTx" presStyleLbl="revTx" presStyleIdx="1" presStyleCnt="4">
        <dgm:presLayoutVars>
          <dgm:chMax val="0"/>
          <dgm:chPref val="0"/>
        </dgm:presLayoutVars>
      </dgm:prSet>
      <dgm:spPr/>
    </dgm:pt>
    <dgm:pt modelId="{27708B55-85D7-453F-B249-28ABFF37178C}" type="pres">
      <dgm:prSet presAssocID="{F405EAAF-67AF-4579-9BD8-BAD1DD274CB0}" presName="sibTrans" presStyleCnt="0"/>
      <dgm:spPr/>
    </dgm:pt>
    <dgm:pt modelId="{716B7AF9-97AB-4717-B33C-98F4D9CAEDCF}" type="pres">
      <dgm:prSet presAssocID="{8640F072-02FB-4551-9ABA-4767E7CE4372}" presName="compNode" presStyleCnt="0"/>
      <dgm:spPr/>
    </dgm:pt>
    <dgm:pt modelId="{47902D40-88D6-4587-A9C9-0A91890BB5CA}" type="pres">
      <dgm:prSet presAssocID="{8640F072-02FB-4551-9ABA-4767E7CE4372}" presName="bgRect" presStyleLbl="bgShp" presStyleIdx="2" presStyleCnt="4"/>
      <dgm:spPr/>
    </dgm:pt>
    <dgm:pt modelId="{607ACDCD-7805-439B-B0BA-37D4F1B46D2C}" type="pres">
      <dgm:prSet presAssocID="{8640F072-02FB-4551-9ABA-4767E7CE437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9D585F99-795F-4BA3-B9F1-0B798BEEC8AB}" type="pres">
      <dgm:prSet presAssocID="{8640F072-02FB-4551-9ABA-4767E7CE4372}" presName="spaceRect" presStyleCnt="0"/>
      <dgm:spPr/>
    </dgm:pt>
    <dgm:pt modelId="{BCE5E533-8EB1-4204-8613-8AFC4F70614F}" type="pres">
      <dgm:prSet presAssocID="{8640F072-02FB-4551-9ABA-4767E7CE4372}" presName="parTx" presStyleLbl="revTx" presStyleIdx="2" presStyleCnt="4">
        <dgm:presLayoutVars>
          <dgm:chMax val="0"/>
          <dgm:chPref val="0"/>
        </dgm:presLayoutVars>
      </dgm:prSet>
      <dgm:spPr/>
    </dgm:pt>
    <dgm:pt modelId="{E4693A71-66EC-448F-BAC1-3F8125A1A480}" type="pres">
      <dgm:prSet presAssocID="{1D7A9E06-767D-4FEA-B0BD-DC4129A2D23A}" presName="sibTrans" presStyleCnt="0"/>
      <dgm:spPr/>
    </dgm:pt>
    <dgm:pt modelId="{0E7FE28F-5D2E-4691-AC87-71F2A653D0A9}" type="pres">
      <dgm:prSet presAssocID="{51459081-318A-423A-8B94-C351555BD374}" presName="compNode" presStyleCnt="0"/>
      <dgm:spPr/>
    </dgm:pt>
    <dgm:pt modelId="{F02BE4FE-AA22-4E30-8A92-E03E450BFD50}" type="pres">
      <dgm:prSet presAssocID="{51459081-318A-423A-8B94-C351555BD374}" presName="bgRect" presStyleLbl="bgShp" presStyleIdx="3" presStyleCnt="4"/>
      <dgm:spPr/>
    </dgm:pt>
    <dgm:pt modelId="{D1C413F1-40CE-4846-9369-D5E659CBF7D6}" type="pres">
      <dgm:prSet presAssocID="{51459081-318A-423A-8B94-C351555BD3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6CEA4D14-7747-4950-923C-3AF23ACCBCC3}" type="pres">
      <dgm:prSet presAssocID="{51459081-318A-423A-8B94-C351555BD374}" presName="spaceRect" presStyleCnt="0"/>
      <dgm:spPr/>
    </dgm:pt>
    <dgm:pt modelId="{9AD9A836-3EAB-4C7E-A75F-DA9341DBC85A}" type="pres">
      <dgm:prSet presAssocID="{51459081-318A-423A-8B94-C351555BD37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F404419-B4FE-4EFF-9E78-3C629AF3D54B}" type="presOf" srcId="{6E2FEBC2-5042-4978-94F0-D78FA7F4A722}" destId="{7C42D95C-D147-49C3-8721-595542D0EAFF}" srcOrd="0" destOrd="0" presId="urn:microsoft.com/office/officeart/2018/2/layout/IconVerticalSolidList"/>
    <dgm:cxn modelId="{A63DB524-2D54-4716-9D54-5DF252FD7B34}" type="presOf" srcId="{D2F70DAE-AB5B-41D5-9904-8651E508660B}" destId="{5073AD26-EEAE-4571-9854-A0CA0C83B8AF}" srcOrd="0" destOrd="0" presId="urn:microsoft.com/office/officeart/2018/2/layout/IconVerticalSolidList"/>
    <dgm:cxn modelId="{3C50542E-9546-4E06-8F52-6B30F40D00DB}" srcId="{5453A061-B848-43FB-BA60-7960C270C11B}" destId="{8640F072-02FB-4551-9ABA-4767E7CE4372}" srcOrd="2" destOrd="0" parTransId="{24296A32-2E00-48B3-B6F2-288BB22C7B01}" sibTransId="{1D7A9E06-767D-4FEA-B0BD-DC4129A2D23A}"/>
    <dgm:cxn modelId="{24C90476-49B0-44AA-A5BE-5E604E78E54C}" srcId="{5453A061-B848-43FB-BA60-7960C270C11B}" destId="{51459081-318A-423A-8B94-C351555BD374}" srcOrd="3" destOrd="0" parTransId="{D3929C27-2716-436B-BDCE-3B1AE35FF055}" sibTransId="{19AF48BC-9F15-49CF-9F04-677A1C4F5AF3}"/>
    <dgm:cxn modelId="{BBE784CE-B63A-4C77-BA36-BA080C02BF63}" type="presOf" srcId="{51459081-318A-423A-8B94-C351555BD374}" destId="{9AD9A836-3EAB-4C7E-A75F-DA9341DBC85A}" srcOrd="0" destOrd="0" presId="urn:microsoft.com/office/officeart/2018/2/layout/IconVerticalSolidList"/>
    <dgm:cxn modelId="{6B771DD1-F9D4-421E-BAA6-4BF6126EFFBE}" srcId="{5453A061-B848-43FB-BA60-7960C270C11B}" destId="{6E2FEBC2-5042-4978-94F0-D78FA7F4A722}" srcOrd="1" destOrd="0" parTransId="{A6236C23-4931-49CF-8156-EDD5A59E9903}" sibTransId="{F405EAAF-67AF-4579-9BD8-BAD1DD274CB0}"/>
    <dgm:cxn modelId="{79A472DC-D83A-409A-A1D1-50536D61538A}" srcId="{5453A061-B848-43FB-BA60-7960C270C11B}" destId="{D2F70DAE-AB5B-41D5-9904-8651E508660B}" srcOrd="0" destOrd="0" parTransId="{3B6BF296-4FCD-47D8-9857-1E69021DD038}" sibTransId="{EAB178D5-ABC5-429C-BED4-DEEEFE37B778}"/>
    <dgm:cxn modelId="{34EFFFFA-A809-4374-A3C1-344DA215A006}" type="presOf" srcId="{5453A061-B848-43FB-BA60-7960C270C11B}" destId="{728E41CA-5E68-4952-9210-A3A3A677059F}" srcOrd="0" destOrd="0" presId="urn:microsoft.com/office/officeart/2018/2/layout/IconVerticalSolidList"/>
    <dgm:cxn modelId="{9F4FB1FC-37AE-4079-83CF-54F3B94AD716}" type="presOf" srcId="{8640F072-02FB-4551-9ABA-4767E7CE4372}" destId="{BCE5E533-8EB1-4204-8613-8AFC4F70614F}" srcOrd="0" destOrd="0" presId="urn:microsoft.com/office/officeart/2018/2/layout/IconVerticalSolidList"/>
    <dgm:cxn modelId="{E81E9176-ECA2-4A65-B36A-F2B8AD781C0A}" type="presParOf" srcId="{728E41CA-5E68-4952-9210-A3A3A677059F}" destId="{C646827B-6DA5-44FC-9DF4-5EE418387A32}" srcOrd="0" destOrd="0" presId="urn:microsoft.com/office/officeart/2018/2/layout/IconVerticalSolidList"/>
    <dgm:cxn modelId="{E60978F0-3170-47FC-9475-58AB1B4CFEA8}" type="presParOf" srcId="{C646827B-6DA5-44FC-9DF4-5EE418387A32}" destId="{A34F7D8C-5A59-421C-9FA5-4F2A160FB9E7}" srcOrd="0" destOrd="0" presId="urn:microsoft.com/office/officeart/2018/2/layout/IconVerticalSolidList"/>
    <dgm:cxn modelId="{7006E140-021E-4122-8F48-0A75FB1DE9B1}" type="presParOf" srcId="{C646827B-6DA5-44FC-9DF4-5EE418387A32}" destId="{AB4F301F-53DA-46F4-B6EE-A4B70A9F062E}" srcOrd="1" destOrd="0" presId="urn:microsoft.com/office/officeart/2018/2/layout/IconVerticalSolidList"/>
    <dgm:cxn modelId="{7A3137B0-16F4-4BA4-AE53-EA27BC45D53D}" type="presParOf" srcId="{C646827B-6DA5-44FC-9DF4-5EE418387A32}" destId="{B8CC3109-A42F-482E-89DA-03ACA829AB48}" srcOrd="2" destOrd="0" presId="urn:microsoft.com/office/officeart/2018/2/layout/IconVerticalSolidList"/>
    <dgm:cxn modelId="{7A538933-3D64-4265-863E-D3D65A576196}" type="presParOf" srcId="{C646827B-6DA5-44FC-9DF4-5EE418387A32}" destId="{5073AD26-EEAE-4571-9854-A0CA0C83B8AF}" srcOrd="3" destOrd="0" presId="urn:microsoft.com/office/officeart/2018/2/layout/IconVerticalSolidList"/>
    <dgm:cxn modelId="{22D65BE7-A287-4503-AE97-A41FB3761A52}" type="presParOf" srcId="{728E41CA-5E68-4952-9210-A3A3A677059F}" destId="{96595DAA-3E2E-4AF5-9447-AB4454266431}" srcOrd="1" destOrd="0" presId="urn:microsoft.com/office/officeart/2018/2/layout/IconVerticalSolidList"/>
    <dgm:cxn modelId="{0CF2A118-BA10-4E3E-8494-CA21DCD21C40}" type="presParOf" srcId="{728E41CA-5E68-4952-9210-A3A3A677059F}" destId="{ADBBF414-8DFE-4B67-A1B9-0BCEF1769289}" srcOrd="2" destOrd="0" presId="urn:microsoft.com/office/officeart/2018/2/layout/IconVerticalSolidList"/>
    <dgm:cxn modelId="{4BA51FDC-AC5A-414D-A001-AD92F1FA4F15}" type="presParOf" srcId="{ADBBF414-8DFE-4B67-A1B9-0BCEF1769289}" destId="{1192FE84-DF1F-48A5-BD27-D3D5B9704D28}" srcOrd="0" destOrd="0" presId="urn:microsoft.com/office/officeart/2018/2/layout/IconVerticalSolidList"/>
    <dgm:cxn modelId="{26EB4BFF-2DF5-465D-ACD4-D0E0FC5154C4}" type="presParOf" srcId="{ADBBF414-8DFE-4B67-A1B9-0BCEF1769289}" destId="{7CBD5668-7496-444B-A3A7-05F721888F45}" srcOrd="1" destOrd="0" presId="urn:microsoft.com/office/officeart/2018/2/layout/IconVerticalSolidList"/>
    <dgm:cxn modelId="{F464DD14-BB95-4C81-BF7F-0F3EF38212C0}" type="presParOf" srcId="{ADBBF414-8DFE-4B67-A1B9-0BCEF1769289}" destId="{8A166796-F56E-4BE4-854F-C167BDA62755}" srcOrd="2" destOrd="0" presId="urn:microsoft.com/office/officeart/2018/2/layout/IconVerticalSolidList"/>
    <dgm:cxn modelId="{6F85E2BD-81CA-4AFF-9261-98B04150B326}" type="presParOf" srcId="{ADBBF414-8DFE-4B67-A1B9-0BCEF1769289}" destId="{7C42D95C-D147-49C3-8721-595542D0EAFF}" srcOrd="3" destOrd="0" presId="urn:microsoft.com/office/officeart/2018/2/layout/IconVerticalSolidList"/>
    <dgm:cxn modelId="{9DDC0937-B19D-4269-B4C8-8C19F8FC5AD9}" type="presParOf" srcId="{728E41CA-5E68-4952-9210-A3A3A677059F}" destId="{27708B55-85D7-453F-B249-28ABFF37178C}" srcOrd="3" destOrd="0" presId="urn:microsoft.com/office/officeart/2018/2/layout/IconVerticalSolidList"/>
    <dgm:cxn modelId="{72D9C581-093C-496A-B06F-8DFA2B3EE204}" type="presParOf" srcId="{728E41CA-5E68-4952-9210-A3A3A677059F}" destId="{716B7AF9-97AB-4717-B33C-98F4D9CAEDCF}" srcOrd="4" destOrd="0" presId="urn:microsoft.com/office/officeart/2018/2/layout/IconVerticalSolidList"/>
    <dgm:cxn modelId="{F0BAE47E-A080-4812-82EC-3A18BD38B362}" type="presParOf" srcId="{716B7AF9-97AB-4717-B33C-98F4D9CAEDCF}" destId="{47902D40-88D6-4587-A9C9-0A91890BB5CA}" srcOrd="0" destOrd="0" presId="urn:microsoft.com/office/officeart/2018/2/layout/IconVerticalSolidList"/>
    <dgm:cxn modelId="{C3A50D48-7D62-486B-B62D-74A61A9FFDAF}" type="presParOf" srcId="{716B7AF9-97AB-4717-B33C-98F4D9CAEDCF}" destId="{607ACDCD-7805-439B-B0BA-37D4F1B46D2C}" srcOrd="1" destOrd="0" presId="urn:microsoft.com/office/officeart/2018/2/layout/IconVerticalSolidList"/>
    <dgm:cxn modelId="{3A6D94FF-6C37-4A65-9FE3-092F881CDBE7}" type="presParOf" srcId="{716B7AF9-97AB-4717-B33C-98F4D9CAEDCF}" destId="{9D585F99-795F-4BA3-B9F1-0B798BEEC8AB}" srcOrd="2" destOrd="0" presId="urn:microsoft.com/office/officeart/2018/2/layout/IconVerticalSolidList"/>
    <dgm:cxn modelId="{44F7A523-EF72-4619-AADF-5A2BED9B97B7}" type="presParOf" srcId="{716B7AF9-97AB-4717-B33C-98F4D9CAEDCF}" destId="{BCE5E533-8EB1-4204-8613-8AFC4F70614F}" srcOrd="3" destOrd="0" presId="urn:microsoft.com/office/officeart/2018/2/layout/IconVerticalSolidList"/>
    <dgm:cxn modelId="{8925AADD-948F-4AE7-A749-45D98613861D}" type="presParOf" srcId="{728E41CA-5E68-4952-9210-A3A3A677059F}" destId="{E4693A71-66EC-448F-BAC1-3F8125A1A480}" srcOrd="5" destOrd="0" presId="urn:microsoft.com/office/officeart/2018/2/layout/IconVerticalSolidList"/>
    <dgm:cxn modelId="{DB89C52F-084F-4009-901E-8A5FD848F036}" type="presParOf" srcId="{728E41CA-5E68-4952-9210-A3A3A677059F}" destId="{0E7FE28F-5D2E-4691-AC87-71F2A653D0A9}" srcOrd="6" destOrd="0" presId="urn:microsoft.com/office/officeart/2018/2/layout/IconVerticalSolidList"/>
    <dgm:cxn modelId="{66EC268E-E2DC-480B-B6CF-EEA5790896F2}" type="presParOf" srcId="{0E7FE28F-5D2E-4691-AC87-71F2A653D0A9}" destId="{F02BE4FE-AA22-4E30-8A92-E03E450BFD50}" srcOrd="0" destOrd="0" presId="urn:microsoft.com/office/officeart/2018/2/layout/IconVerticalSolidList"/>
    <dgm:cxn modelId="{EAF2D81A-DCBE-4D2F-817C-5E3F824B42D6}" type="presParOf" srcId="{0E7FE28F-5D2E-4691-AC87-71F2A653D0A9}" destId="{D1C413F1-40CE-4846-9369-D5E659CBF7D6}" srcOrd="1" destOrd="0" presId="urn:microsoft.com/office/officeart/2018/2/layout/IconVerticalSolidList"/>
    <dgm:cxn modelId="{189480E8-1EF8-43FD-AAE0-9565E755FFAA}" type="presParOf" srcId="{0E7FE28F-5D2E-4691-AC87-71F2A653D0A9}" destId="{6CEA4D14-7747-4950-923C-3AF23ACCBCC3}" srcOrd="2" destOrd="0" presId="urn:microsoft.com/office/officeart/2018/2/layout/IconVerticalSolidList"/>
    <dgm:cxn modelId="{10DD7FF5-3E1F-4138-B71F-318CF848C8DB}" type="presParOf" srcId="{0E7FE28F-5D2E-4691-AC87-71F2A653D0A9}" destId="{9AD9A836-3EAB-4C7E-A75F-DA9341DBC8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4F7D8C-5A59-421C-9FA5-4F2A160FB9E7}">
      <dsp:nvSpPr>
        <dsp:cNvPr id="0" name=""/>
        <dsp:cNvSpPr/>
      </dsp:nvSpPr>
      <dsp:spPr>
        <a:xfrm>
          <a:off x="0" y="2146"/>
          <a:ext cx="5741533" cy="10877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4F301F-53DA-46F4-B6EE-A4B70A9F062E}">
      <dsp:nvSpPr>
        <dsp:cNvPr id="0" name=""/>
        <dsp:cNvSpPr/>
      </dsp:nvSpPr>
      <dsp:spPr>
        <a:xfrm>
          <a:off x="329036" y="246884"/>
          <a:ext cx="598248" cy="598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73AD26-EEAE-4571-9854-A0CA0C83B8AF}">
      <dsp:nvSpPr>
        <dsp:cNvPr id="0" name=""/>
        <dsp:cNvSpPr/>
      </dsp:nvSpPr>
      <dsp:spPr>
        <a:xfrm>
          <a:off x="1256321" y="2146"/>
          <a:ext cx="4485212" cy="1087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17" tIns="115117" rIns="115117" bIns="11511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1 in 11 people have shoplifted in the US---27million criminals</a:t>
          </a:r>
        </a:p>
      </dsp:txBody>
      <dsp:txXfrm>
        <a:off x="1256321" y="2146"/>
        <a:ext cx="4485212" cy="1087724"/>
      </dsp:txXfrm>
    </dsp:sp>
    <dsp:sp modelId="{1192FE84-DF1F-48A5-BD27-D3D5B9704D28}">
      <dsp:nvSpPr>
        <dsp:cNvPr id="0" name=""/>
        <dsp:cNvSpPr/>
      </dsp:nvSpPr>
      <dsp:spPr>
        <a:xfrm>
          <a:off x="0" y="1361801"/>
          <a:ext cx="5741533" cy="10877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BD5668-7496-444B-A3A7-05F721888F45}">
      <dsp:nvSpPr>
        <dsp:cNvPr id="0" name=""/>
        <dsp:cNvSpPr/>
      </dsp:nvSpPr>
      <dsp:spPr>
        <a:xfrm>
          <a:off x="329036" y="1606539"/>
          <a:ext cx="598248" cy="598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42D95C-D147-49C3-8721-595542D0EAFF}">
      <dsp:nvSpPr>
        <dsp:cNvPr id="0" name=""/>
        <dsp:cNvSpPr/>
      </dsp:nvSpPr>
      <dsp:spPr>
        <a:xfrm>
          <a:off x="1256321" y="1361801"/>
          <a:ext cx="4485212" cy="1087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17" tIns="115117" rIns="115117" bIns="11511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Roughly 1-1.2 million shoplifting Daily</a:t>
          </a:r>
        </a:p>
      </dsp:txBody>
      <dsp:txXfrm>
        <a:off x="1256321" y="1361801"/>
        <a:ext cx="4485212" cy="1087724"/>
      </dsp:txXfrm>
    </dsp:sp>
    <dsp:sp modelId="{47902D40-88D6-4587-A9C9-0A91890BB5CA}">
      <dsp:nvSpPr>
        <dsp:cNvPr id="0" name=""/>
        <dsp:cNvSpPr/>
      </dsp:nvSpPr>
      <dsp:spPr>
        <a:xfrm>
          <a:off x="0" y="2721457"/>
          <a:ext cx="5741533" cy="10877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7ACDCD-7805-439B-B0BA-37D4F1B46D2C}">
      <dsp:nvSpPr>
        <dsp:cNvPr id="0" name=""/>
        <dsp:cNvSpPr/>
      </dsp:nvSpPr>
      <dsp:spPr>
        <a:xfrm>
          <a:off x="329036" y="2966195"/>
          <a:ext cx="598248" cy="598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E5E533-8EB1-4204-8613-8AFC4F70614F}">
      <dsp:nvSpPr>
        <dsp:cNvPr id="0" name=""/>
        <dsp:cNvSpPr/>
      </dsp:nvSpPr>
      <dsp:spPr>
        <a:xfrm>
          <a:off x="1256321" y="2721457"/>
          <a:ext cx="4485212" cy="1087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17" tIns="115117" rIns="115117" bIns="11511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Cost the public 33.21 billion yearly</a:t>
          </a:r>
        </a:p>
      </dsp:txBody>
      <dsp:txXfrm>
        <a:off x="1256321" y="2721457"/>
        <a:ext cx="4485212" cy="1087724"/>
      </dsp:txXfrm>
    </dsp:sp>
    <dsp:sp modelId="{F02BE4FE-AA22-4E30-8A92-E03E450BFD50}">
      <dsp:nvSpPr>
        <dsp:cNvPr id="0" name=""/>
        <dsp:cNvSpPr/>
      </dsp:nvSpPr>
      <dsp:spPr>
        <a:xfrm>
          <a:off x="0" y="4081112"/>
          <a:ext cx="5741533" cy="10877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C413F1-40CE-4846-9369-D5E659CBF7D6}">
      <dsp:nvSpPr>
        <dsp:cNvPr id="0" name=""/>
        <dsp:cNvSpPr/>
      </dsp:nvSpPr>
      <dsp:spPr>
        <a:xfrm>
          <a:off x="329036" y="4325850"/>
          <a:ext cx="598248" cy="5982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9A836-3EAB-4C7E-A75F-DA9341DBC85A}">
      <dsp:nvSpPr>
        <dsp:cNvPr id="0" name=""/>
        <dsp:cNvSpPr/>
      </dsp:nvSpPr>
      <dsp:spPr>
        <a:xfrm>
          <a:off x="1256321" y="4081112"/>
          <a:ext cx="4485212" cy="1087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17" tIns="115117" rIns="115117" bIns="11511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Current Solutions involve Security Cameras and Better Inventory Management. Is there a better Solution?</a:t>
          </a:r>
        </a:p>
      </dsp:txBody>
      <dsp:txXfrm>
        <a:off x="1256321" y="4081112"/>
        <a:ext cx="4485212" cy="1087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6A3C311-2286-4778-ADD6-796BC5712E49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4C17BD4-569A-44CD-B5B5-655110CA5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28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C311-2286-4778-ADD6-796BC5712E49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7BD4-569A-44CD-B5B5-655110CA5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C311-2286-4778-ADD6-796BC5712E49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7BD4-569A-44CD-B5B5-655110CA5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40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C311-2286-4778-ADD6-796BC5712E49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7BD4-569A-44CD-B5B5-655110CA5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31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C311-2286-4778-ADD6-796BC5712E49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7BD4-569A-44CD-B5B5-655110CA5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37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C311-2286-4778-ADD6-796BC5712E49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7BD4-569A-44CD-B5B5-655110CA5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30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C311-2286-4778-ADD6-796BC5712E49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7BD4-569A-44CD-B5B5-655110CA5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07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C311-2286-4778-ADD6-796BC5712E49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7BD4-569A-44CD-B5B5-655110CA5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41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C311-2286-4778-ADD6-796BC5712E49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7BD4-569A-44CD-B5B5-655110CA5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1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C311-2286-4778-ADD6-796BC5712E49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7BD4-569A-44CD-B5B5-655110CA5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3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C311-2286-4778-ADD6-796BC5712E49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7BD4-569A-44CD-B5B5-655110CA5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2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C311-2286-4778-ADD6-796BC5712E49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7BD4-569A-44CD-B5B5-655110CA5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9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C311-2286-4778-ADD6-796BC5712E49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7BD4-569A-44CD-B5B5-655110CA5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77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C311-2286-4778-ADD6-796BC5712E49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7BD4-569A-44CD-B5B5-655110CA5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1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C311-2286-4778-ADD6-796BC5712E49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7BD4-569A-44CD-B5B5-655110CA5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9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C311-2286-4778-ADD6-796BC5712E49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7BD4-569A-44CD-B5B5-655110CA5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5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C311-2286-4778-ADD6-796BC5712E49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7BD4-569A-44CD-B5B5-655110CA5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A3C311-2286-4778-ADD6-796BC5712E49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C17BD4-569A-44CD-B5B5-655110CA5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36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  <p:sldLayoutId id="21474839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B667-A634-4697-8112-500A189BB7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Track-A-BULL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B2084-CD83-41F0-9912-12FCB754A2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HackaBULL</a:t>
            </a:r>
            <a:r>
              <a:rPr lang="en-US" dirty="0"/>
              <a:t> 2019</a:t>
            </a:r>
          </a:p>
          <a:p>
            <a:r>
              <a:rPr lang="en-US" dirty="0"/>
              <a:t>Anoop </a:t>
            </a:r>
            <a:r>
              <a:rPr lang="en-US" dirty="0" err="1"/>
              <a:t>Babu</a:t>
            </a:r>
            <a:r>
              <a:rPr lang="en-US" dirty="0"/>
              <a:t>, JP Mantilla, Jose Ramirez, Noah Hamilton</a:t>
            </a:r>
          </a:p>
        </p:txBody>
      </p:sp>
    </p:spTree>
    <p:extLst>
      <p:ext uri="{BB962C8B-B14F-4D97-AF65-F5344CB8AC3E}">
        <p14:creationId xmlns:p14="http://schemas.microsoft.com/office/powerpoint/2010/main" val="392517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1573-B3E4-49C5-B2A3-1BBF1129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B78B0-807A-456A-9D07-CE483189B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Honors College at USF, we work as web developers and IT support technicians, often staff members borrow equipment. </a:t>
            </a:r>
          </a:p>
          <a:p>
            <a:r>
              <a:rPr lang="en-US" dirty="0"/>
              <a:t>Keeping track of over 250 items can be challenging and often expensive technology gets misplaced, lost, and even stolen sometimes. </a:t>
            </a:r>
          </a:p>
        </p:txBody>
      </p:sp>
    </p:spTree>
    <p:extLst>
      <p:ext uri="{BB962C8B-B14F-4D97-AF65-F5344CB8AC3E}">
        <p14:creationId xmlns:p14="http://schemas.microsoft.com/office/powerpoint/2010/main" val="3483406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36B79D2-F4BA-4899-BA25-830448780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375D69-051B-4FE1-9777-FDED16461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716C45A-0274-4DA9-B3A0-39DE61A77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4B327F-0853-459E-AC17-19861A782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Social GOOD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26C43BA1-F91D-413B-9D47-D0B3B1788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1FEEE8-AA96-47A2-BC51-DE2EA554FC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87824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0572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6419-8FA4-466F-93FE-858A8FB69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The Solution!!!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21BCC-F850-42C3-B43B-9FBBA9E56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215" y="2060441"/>
            <a:ext cx="10731569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3800" dirty="0"/>
              <a:t>Track-a-Bull</a:t>
            </a:r>
          </a:p>
        </p:txBody>
      </p:sp>
    </p:spTree>
    <p:extLst>
      <p:ext uri="{BB962C8B-B14F-4D97-AF65-F5344CB8AC3E}">
        <p14:creationId xmlns:p14="http://schemas.microsoft.com/office/powerpoint/2010/main" val="413133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257E-402A-4A85-AAEC-2C73B755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Track-A-BULL??? We’re glad you asked!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ADE49-F53C-4167-BE8D-6B5FB54CA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Real Time Inventory Security System that combines the two best solutions of Surveillance and better inventory management</a:t>
            </a:r>
          </a:p>
          <a:p>
            <a:r>
              <a:rPr lang="en-US" dirty="0"/>
              <a:t>Track-A-BULL allows people to walk into an establishment, pick out objects and either borrow or purchase the item, depending on the establishment implemented in. </a:t>
            </a:r>
          </a:p>
          <a:p>
            <a:r>
              <a:rPr lang="en-US" dirty="0"/>
              <a:t>Examples: Libraries, Schools, Office Spaces</a:t>
            </a:r>
          </a:p>
        </p:txBody>
      </p:sp>
    </p:spTree>
    <p:extLst>
      <p:ext uri="{BB962C8B-B14F-4D97-AF65-F5344CB8AC3E}">
        <p14:creationId xmlns:p14="http://schemas.microsoft.com/office/powerpoint/2010/main" val="412175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2F5C6-89F2-48B9-912A-ACE4F5B79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C830E-A80E-451D-AC5F-9B46D8E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https://www.shopkeep.com/blog/how-to-reduce-shoplifting#step-1</a:t>
            </a:r>
          </a:p>
        </p:txBody>
      </p:sp>
    </p:spTree>
    <p:extLst>
      <p:ext uri="{BB962C8B-B14F-4D97-AF65-F5344CB8AC3E}">
        <p14:creationId xmlns:p14="http://schemas.microsoft.com/office/powerpoint/2010/main" val="2980667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183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Track-A-BULL</vt:lpstr>
      <vt:lpstr>OUR Problem</vt:lpstr>
      <vt:lpstr>Social GOOD</vt:lpstr>
      <vt:lpstr>The Solution!!!</vt:lpstr>
      <vt:lpstr>What is Track-A-BULL??? We’re glad you asked!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Track-A-BULL</dc:title>
  <dc:creator>Noah Hamilton</dc:creator>
  <cp:lastModifiedBy>Noah Hamilton</cp:lastModifiedBy>
  <cp:revision>9</cp:revision>
  <dcterms:created xsi:type="dcterms:W3CDTF">2019-03-24T12:31:23Z</dcterms:created>
  <dcterms:modified xsi:type="dcterms:W3CDTF">2019-03-24T14:10:14Z</dcterms:modified>
</cp:coreProperties>
</file>