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70" r:id="rId7"/>
    <p:sldId id="271" r:id="rId8"/>
    <p:sldId id="272" r:id="rId9"/>
    <p:sldId id="273" r:id="rId10"/>
    <p:sldId id="274" r:id="rId11"/>
    <p:sldId id="275" r:id="rId12"/>
    <p:sldId id="276" r:id="rId13"/>
    <p:sldId id="278" r:id="rId14"/>
    <p:sldId id="277" r:id="rId15"/>
    <p:sldId id="279" r:id="rId16"/>
    <p:sldId id="280" r:id="rId17"/>
    <p:sldId id="281" r:id="rId18"/>
    <p:sldId id="261" r:id="rId19"/>
    <p:sldId id="262" r:id="rId20"/>
    <p:sldId id="263" r:id="rId21"/>
    <p:sldId id="265" r:id="rId22"/>
    <p:sldId id="266" r:id="rId23"/>
    <p:sldId id="267" r:id="rId24"/>
    <p:sldId id="268" r:id="rId25"/>
    <p:sldId id="26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008730-4D6A-4072-9944-333FBB75A0AF}" type="datetimeFigureOut">
              <a:rPr lang="en-IN" smtClean="0"/>
              <a:t>19-04-2024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417AF0-FA47-4DBA-9D46-399C44BF025C}" type="slidenum">
              <a:rPr lang="en-IN" smtClean="0"/>
              <a:t>‹#›</a:t>
            </a:fld>
            <a:endParaRPr lang="en-IN"/>
          </a:p>
        </p:txBody>
      </p:sp>
    </p:spTree>
    <p:extLst>
      <p:ext uri="{BB962C8B-B14F-4D97-AF65-F5344CB8AC3E}">
        <p14:creationId xmlns:p14="http://schemas.microsoft.com/office/powerpoint/2010/main" val="152439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3417AF0-FA47-4DBA-9D46-399C44BF025C}" type="slidenum">
              <a:rPr lang="en-IN" smtClean="0"/>
              <a:t>14</a:t>
            </a:fld>
            <a:endParaRPr lang="en-IN"/>
          </a:p>
        </p:txBody>
      </p:sp>
    </p:spTree>
    <p:extLst>
      <p:ext uri="{BB962C8B-B14F-4D97-AF65-F5344CB8AC3E}">
        <p14:creationId xmlns:p14="http://schemas.microsoft.com/office/powerpoint/2010/main" val="44783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Thread</a:t>
            </a:r>
            <a:endParaRPr lang="en-IN" dirty="0"/>
          </a:p>
        </p:txBody>
      </p:sp>
      <p:sp>
        <p:nvSpPr>
          <p:cNvPr id="5" name="Content Placeholder 4"/>
          <p:cNvSpPr>
            <a:spLocks noGrp="1"/>
          </p:cNvSpPr>
          <p:nvPr>
            <p:ph idx="1"/>
          </p:nvPr>
        </p:nvSpPr>
        <p:spPr/>
        <p:txBody>
          <a:bodyPr/>
          <a:lstStyle/>
          <a:p>
            <a:r>
              <a:rPr lang="en-IN" dirty="0"/>
              <a:t>Threads allows a program to operate more efficiently by doing multiple things at the same time</a:t>
            </a:r>
            <a:r>
              <a:rPr lang="en-IN" dirty="0" smtClean="0"/>
              <a:t>.</a:t>
            </a:r>
            <a:endParaRPr lang="en-IN" dirty="0"/>
          </a:p>
          <a:p>
            <a:r>
              <a:rPr lang="en-IN" dirty="0"/>
              <a:t>Threads can be used to perform complicated tasks in the background without interrupting the main program.</a:t>
            </a:r>
          </a:p>
        </p:txBody>
      </p:sp>
    </p:spTree>
    <p:extLst>
      <p:ext uri="{BB962C8B-B14F-4D97-AF65-F5344CB8AC3E}">
        <p14:creationId xmlns:p14="http://schemas.microsoft.com/office/powerpoint/2010/main" val="9602688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Write a java program to implement runnable thread.(display uppercase letters and lowercase letters)</a:t>
            </a:r>
          </a:p>
        </p:txBody>
      </p:sp>
    </p:spTree>
    <p:extLst>
      <p:ext uri="{BB962C8B-B14F-4D97-AF65-F5344CB8AC3E}">
        <p14:creationId xmlns:p14="http://schemas.microsoft.com/office/powerpoint/2010/main" val="233824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1028343"/>
            <a:ext cx="4572000" cy="5324535"/>
          </a:xfrm>
          <a:prstGeom prst="rect">
            <a:avLst/>
          </a:prstGeom>
        </p:spPr>
        <p:txBody>
          <a:bodyPr>
            <a:spAutoFit/>
          </a:bodyPr>
          <a:lstStyle/>
          <a:p>
            <a:r>
              <a:rPr lang="en-IN" sz="2000" b="1" dirty="0"/>
              <a:t>import java.io.*;</a:t>
            </a:r>
          </a:p>
          <a:p>
            <a:r>
              <a:rPr lang="en-IN" sz="2000" b="1" dirty="0"/>
              <a:t>class Upper implements Runnable</a:t>
            </a:r>
          </a:p>
          <a:p>
            <a:r>
              <a:rPr lang="en-IN" sz="2000" b="1" dirty="0"/>
              <a:t>{</a:t>
            </a:r>
          </a:p>
          <a:p>
            <a:r>
              <a:rPr lang="en-IN" sz="2000" b="1" dirty="0"/>
              <a:t>char </a:t>
            </a:r>
            <a:r>
              <a:rPr lang="en-IN" sz="2000" b="1" dirty="0" err="1"/>
              <a:t>ch</a:t>
            </a:r>
            <a:r>
              <a:rPr lang="en-IN" sz="2000" b="1" dirty="0"/>
              <a:t>;</a:t>
            </a:r>
          </a:p>
          <a:p>
            <a:r>
              <a:rPr lang="en-IN" sz="2000" b="1" dirty="0"/>
              <a:t>public void run()</a:t>
            </a:r>
          </a:p>
          <a:p>
            <a:r>
              <a:rPr lang="en-IN" sz="2000" b="1" dirty="0"/>
              <a:t>{</a:t>
            </a:r>
          </a:p>
          <a:p>
            <a:r>
              <a:rPr lang="en-IN" sz="2000" b="1" dirty="0"/>
              <a:t>for(</a:t>
            </a:r>
            <a:r>
              <a:rPr lang="en-IN" sz="2000" b="1" dirty="0" err="1"/>
              <a:t>ch</a:t>
            </a:r>
            <a:r>
              <a:rPr lang="en-IN" sz="2000" b="1" dirty="0"/>
              <a:t>= 'A' ; </a:t>
            </a:r>
            <a:r>
              <a:rPr lang="en-IN" sz="2000" b="1" dirty="0" err="1"/>
              <a:t>ch</a:t>
            </a:r>
            <a:r>
              <a:rPr lang="en-IN" sz="2000" b="1" dirty="0"/>
              <a:t> &lt;= 'Z' ; </a:t>
            </a:r>
            <a:r>
              <a:rPr lang="en-IN" sz="2000" b="1" dirty="0" err="1"/>
              <a:t>ch</a:t>
            </a:r>
            <a:r>
              <a:rPr lang="en-IN" sz="2000" b="1" dirty="0"/>
              <a:t>++)</a:t>
            </a:r>
          </a:p>
          <a:p>
            <a:r>
              <a:rPr lang="en-IN" sz="2000" b="1" dirty="0"/>
              <a:t>{</a:t>
            </a:r>
          </a:p>
          <a:p>
            <a:r>
              <a:rPr lang="en-IN" sz="2000" b="1" dirty="0" err="1"/>
              <a:t>System.out.println</a:t>
            </a:r>
            <a:r>
              <a:rPr lang="en-IN" sz="2000" b="1" dirty="0"/>
              <a:t>(</a:t>
            </a:r>
            <a:r>
              <a:rPr lang="en-IN" sz="2000" b="1" dirty="0" err="1"/>
              <a:t>ch</a:t>
            </a:r>
            <a:r>
              <a:rPr lang="en-IN" sz="2000" b="1" dirty="0"/>
              <a:t>);</a:t>
            </a:r>
          </a:p>
          <a:p>
            <a:r>
              <a:rPr lang="en-IN" sz="2000" b="1" dirty="0"/>
              <a:t>try</a:t>
            </a:r>
          </a:p>
          <a:p>
            <a:r>
              <a:rPr lang="en-IN" sz="2000" b="1" dirty="0"/>
              <a:t>{</a:t>
            </a:r>
          </a:p>
          <a:p>
            <a:r>
              <a:rPr lang="en-IN" sz="2000" b="1" dirty="0" err="1"/>
              <a:t>Thread.sleep</a:t>
            </a:r>
            <a:r>
              <a:rPr lang="en-IN" sz="2000" b="1" dirty="0"/>
              <a:t>(1000);</a:t>
            </a:r>
          </a:p>
          <a:p>
            <a:r>
              <a:rPr lang="en-IN" sz="2000" b="1" dirty="0"/>
              <a:t>}</a:t>
            </a:r>
          </a:p>
          <a:p>
            <a:r>
              <a:rPr lang="en-IN" sz="2000" b="1" dirty="0"/>
              <a:t>catch(</a:t>
            </a:r>
            <a:r>
              <a:rPr lang="en-IN" sz="2000" b="1" dirty="0" err="1"/>
              <a:t>InterruptedException</a:t>
            </a:r>
            <a:r>
              <a:rPr lang="en-IN" sz="2000" b="1" dirty="0"/>
              <a:t> e)</a:t>
            </a:r>
          </a:p>
          <a:p>
            <a:r>
              <a:rPr lang="en-IN" sz="2000" b="1" dirty="0"/>
              <a:t>{</a:t>
            </a:r>
          </a:p>
          <a:p>
            <a:r>
              <a:rPr lang="en-IN" sz="2000" b="1" dirty="0"/>
              <a:t>}</a:t>
            </a:r>
          </a:p>
          <a:p>
            <a:r>
              <a:rPr lang="en-IN" sz="2000" b="1" dirty="0"/>
              <a:t>}}}</a:t>
            </a:r>
          </a:p>
        </p:txBody>
      </p:sp>
    </p:spTree>
    <p:extLst>
      <p:ext uri="{BB962C8B-B14F-4D97-AF65-F5344CB8AC3E}">
        <p14:creationId xmlns:p14="http://schemas.microsoft.com/office/powerpoint/2010/main" val="3901234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685800"/>
            <a:ext cx="4572000" cy="5293757"/>
          </a:xfrm>
          <a:prstGeom prst="rect">
            <a:avLst/>
          </a:prstGeom>
        </p:spPr>
        <p:txBody>
          <a:bodyPr>
            <a:spAutoFit/>
          </a:bodyPr>
          <a:lstStyle/>
          <a:p>
            <a:r>
              <a:rPr lang="en-IN" sz="2000" b="1" dirty="0"/>
              <a:t>class Lower implements Runnable</a:t>
            </a:r>
          </a:p>
          <a:p>
            <a:r>
              <a:rPr lang="en-IN" sz="2000" b="1" dirty="0"/>
              <a:t>{</a:t>
            </a:r>
          </a:p>
          <a:p>
            <a:r>
              <a:rPr lang="en-IN" sz="2000" b="1" dirty="0"/>
              <a:t>char </a:t>
            </a:r>
            <a:r>
              <a:rPr lang="en-IN" sz="2000" b="1" dirty="0" err="1"/>
              <a:t>ch</a:t>
            </a:r>
            <a:r>
              <a:rPr lang="en-IN" sz="2000" b="1" dirty="0"/>
              <a:t>;</a:t>
            </a:r>
          </a:p>
          <a:p>
            <a:r>
              <a:rPr lang="en-IN" sz="2000" b="1" dirty="0"/>
              <a:t>public void run()</a:t>
            </a:r>
          </a:p>
          <a:p>
            <a:r>
              <a:rPr lang="en-IN" sz="2000" b="1" dirty="0"/>
              <a:t>{</a:t>
            </a:r>
          </a:p>
          <a:p>
            <a:r>
              <a:rPr lang="en-IN" sz="2000" b="1" dirty="0"/>
              <a:t>for(</a:t>
            </a:r>
            <a:r>
              <a:rPr lang="en-IN" sz="2000" b="1" dirty="0" err="1"/>
              <a:t>ch</a:t>
            </a:r>
            <a:r>
              <a:rPr lang="en-IN" sz="2000" b="1" dirty="0"/>
              <a:t>= 'a' ; </a:t>
            </a:r>
            <a:r>
              <a:rPr lang="en-IN" sz="2000" b="1" dirty="0" err="1"/>
              <a:t>ch</a:t>
            </a:r>
            <a:r>
              <a:rPr lang="en-IN" sz="2000" b="1" dirty="0"/>
              <a:t> &lt;= 'z' ; </a:t>
            </a:r>
            <a:r>
              <a:rPr lang="en-IN" sz="2000" b="1" dirty="0" err="1"/>
              <a:t>ch</a:t>
            </a:r>
            <a:r>
              <a:rPr lang="en-IN" sz="2000" b="1" dirty="0"/>
              <a:t>++)</a:t>
            </a:r>
          </a:p>
          <a:p>
            <a:r>
              <a:rPr lang="en-IN" sz="2000" b="1" dirty="0"/>
              <a:t>{</a:t>
            </a:r>
          </a:p>
          <a:p>
            <a:r>
              <a:rPr lang="en-IN" sz="2000" b="1" dirty="0" err="1"/>
              <a:t>System.out.println</a:t>
            </a:r>
            <a:r>
              <a:rPr lang="en-IN" sz="2000" b="1" dirty="0"/>
              <a:t>(</a:t>
            </a:r>
            <a:r>
              <a:rPr lang="en-IN" sz="2000" b="1" dirty="0" err="1"/>
              <a:t>ch</a:t>
            </a:r>
            <a:r>
              <a:rPr lang="en-IN" sz="2000" b="1" dirty="0"/>
              <a:t>);</a:t>
            </a:r>
          </a:p>
          <a:p>
            <a:endParaRPr lang="en-IN" sz="2000" b="1" dirty="0"/>
          </a:p>
          <a:p>
            <a:r>
              <a:rPr lang="en-IN" sz="2000" b="1" dirty="0"/>
              <a:t>try</a:t>
            </a:r>
          </a:p>
          <a:p>
            <a:r>
              <a:rPr lang="en-IN" sz="2000" b="1" dirty="0"/>
              <a:t>{</a:t>
            </a:r>
          </a:p>
          <a:p>
            <a:r>
              <a:rPr lang="en-IN" sz="2000" b="1" dirty="0" err="1"/>
              <a:t>Thread.sleep</a:t>
            </a:r>
            <a:r>
              <a:rPr lang="en-IN" sz="2000" b="1" dirty="0"/>
              <a:t>(500);</a:t>
            </a:r>
          </a:p>
          <a:p>
            <a:r>
              <a:rPr lang="en-IN" sz="2000" b="1" dirty="0"/>
              <a:t>}</a:t>
            </a:r>
          </a:p>
          <a:p>
            <a:r>
              <a:rPr lang="en-IN" sz="2000" b="1" dirty="0"/>
              <a:t>catch(</a:t>
            </a:r>
            <a:r>
              <a:rPr lang="en-IN" sz="2000" b="1" dirty="0" err="1"/>
              <a:t>InterruptedException</a:t>
            </a:r>
            <a:r>
              <a:rPr lang="en-IN" sz="2000" b="1" dirty="0"/>
              <a:t> e)</a:t>
            </a:r>
          </a:p>
          <a:p>
            <a:r>
              <a:rPr lang="en-IN" sz="2000" b="1" dirty="0"/>
              <a:t>{</a:t>
            </a:r>
          </a:p>
          <a:p>
            <a:r>
              <a:rPr lang="en-IN" sz="2000" b="1" dirty="0"/>
              <a:t>}}}}</a:t>
            </a:r>
          </a:p>
          <a:p>
            <a:endParaRPr lang="en-IN" dirty="0"/>
          </a:p>
        </p:txBody>
      </p:sp>
    </p:spTree>
    <p:extLst>
      <p:ext uri="{BB962C8B-B14F-4D97-AF65-F5344CB8AC3E}">
        <p14:creationId xmlns:p14="http://schemas.microsoft.com/office/powerpoint/2010/main" val="3323608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720840"/>
            <a:ext cx="6324600" cy="3785652"/>
          </a:xfrm>
          <a:prstGeom prst="rect">
            <a:avLst/>
          </a:prstGeom>
        </p:spPr>
        <p:txBody>
          <a:bodyPr wrap="square">
            <a:spAutoFit/>
          </a:bodyPr>
          <a:lstStyle/>
          <a:p>
            <a:r>
              <a:rPr lang="en-IN" sz="2000" b="1" dirty="0"/>
              <a:t>class </a:t>
            </a:r>
            <a:r>
              <a:rPr lang="en-IN" sz="2000" b="1" dirty="0" err="1"/>
              <a:t>Alphamain</a:t>
            </a:r>
            <a:endParaRPr lang="en-IN" sz="2000" b="1" dirty="0"/>
          </a:p>
          <a:p>
            <a:r>
              <a:rPr lang="en-IN" sz="2000" b="1" dirty="0"/>
              <a:t>{</a:t>
            </a:r>
          </a:p>
          <a:p>
            <a:r>
              <a:rPr lang="en-IN" sz="2000" b="1" dirty="0"/>
              <a:t>public static void main(String </a:t>
            </a:r>
            <a:r>
              <a:rPr lang="en-IN" sz="2000" b="1" dirty="0" err="1"/>
              <a:t>args</a:t>
            </a:r>
            <a:r>
              <a:rPr lang="en-IN" sz="2000" b="1" dirty="0"/>
              <a:t>[])</a:t>
            </a:r>
          </a:p>
          <a:p>
            <a:r>
              <a:rPr lang="en-IN" sz="2000" b="1" dirty="0"/>
              <a:t>{</a:t>
            </a:r>
          </a:p>
          <a:p>
            <a:r>
              <a:rPr lang="en-IN" sz="2000" b="1" dirty="0"/>
              <a:t>Upper u=new Upper();</a:t>
            </a:r>
          </a:p>
          <a:p>
            <a:r>
              <a:rPr lang="en-IN" sz="2000" b="1" dirty="0"/>
              <a:t>Lower l=new Lower();</a:t>
            </a:r>
          </a:p>
          <a:p>
            <a:r>
              <a:rPr lang="en-IN" sz="2000" b="1" dirty="0"/>
              <a:t>Thread t1=new Thread(u);</a:t>
            </a:r>
          </a:p>
          <a:p>
            <a:r>
              <a:rPr lang="en-IN" sz="2000" b="1" dirty="0"/>
              <a:t>Thread t2=new Thread(l);</a:t>
            </a:r>
          </a:p>
          <a:p>
            <a:r>
              <a:rPr lang="en-IN" sz="2000" b="1" dirty="0"/>
              <a:t>t1.start();</a:t>
            </a:r>
          </a:p>
          <a:p>
            <a:r>
              <a:rPr lang="en-IN" sz="2000" b="1" dirty="0"/>
              <a:t>t2.start();</a:t>
            </a:r>
          </a:p>
          <a:p>
            <a:r>
              <a:rPr lang="en-IN" sz="2000" b="1" dirty="0"/>
              <a:t>}</a:t>
            </a:r>
          </a:p>
          <a:p>
            <a:r>
              <a:rPr lang="en-IN" sz="2000" b="1" dirty="0"/>
              <a:t>}</a:t>
            </a:r>
          </a:p>
        </p:txBody>
      </p:sp>
    </p:spTree>
    <p:extLst>
      <p:ext uri="{BB962C8B-B14F-4D97-AF65-F5344CB8AC3E}">
        <p14:creationId xmlns:p14="http://schemas.microsoft.com/office/powerpoint/2010/main" val="1843143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Write a program to find the multiplication of 5 and 10 using thread concepts.</a:t>
            </a:r>
          </a:p>
        </p:txBody>
      </p:sp>
    </p:spTree>
    <p:extLst>
      <p:ext uri="{BB962C8B-B14F-4D97-AF65-F5344CB8AC3E}">
        <p14:creationId xmlns:p14="http://schemas.microsoft.com/office/powerpoint/2010/main" val="1841868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612845"/>
            <a:ext cx="4572000" cy="6555641"/>
          </a:xfrm>
          <a:prstGeom prst="rect">
            <a:avLst/>
          </a:prstGeom>
        </p:spPr>
        <p:txBody>
          <a:bodyPr>
            <a:spAutoFit/>
          </a:bodyPr>
          <a:lstStyle/>
          <a:p>
            <a:r>
              <a:rPr lang="en-IN" sz="2000" b="1" dirty="0"/>
              <a:t>import java.io.*;</a:t>
            </a:r>
          </a:p>
          <a:p>
            <a:r>
              <a:rPr lang="en-IN" sz="2000" b="1" dirty="0"/>
              <a:t>class Five extends Thread</a:t>
            </a:r>
          </a:p>
          <a:p>
            <a:r>
              <a:rPr lang="en-IN" sz="2000" b="1" dirty="0"/>
              <a:t>{</a:t>
            </a:r>
          </a:p>
          <a:p>
            <a:r>
              <a:rPr lang="en-IN" sz="2000" b="1" dirty="0" err="1"/>
              <a:t>int</a:t>
            </a:r>
            <a:r>
              <a:rPr lang="en-IN" sz="2000" b="1" dirty="0"/>
              <a:t> i;</a:t>
            </a:r>
          </a:p>
          <a:p>
            <a:r>
              <a:rPr lang="en-IN" sz="2000" b="1" dirty="0"/>
              <a:t>public void run()</a:t>
            </a:r>
          </a:p>
          <a:p>
            <a:r>
              <a:rPr lang="en-IN" sz="2000" b="1" dirty="0"/>
              <a:t>{</a:t>
            </a:r>
          </a:p>
          <a:p>
            <a:r>
              <a:rPr lang="en-IN" sz="2000" b="1" dirty="0"/>
              <a:t>for(i=1;i&lt;=10;i++)</a:t>
            </a:r>
          </a:p>
          <a:p>
            <a:r>
              <a:rPr lang="en-IN" sz="2000" b="1" dirty="0"/>
              <a:t>{</a:t>
            </a:r>
          </a:p>
          <a:p>
            <a:r>
              <a:rPr lang="en-IN" sz="2000" b="1" dirty="0" err="1"/>
              <a:t>System.out.println</a:t>
            </a:r>
            <a:r>
              <a:rPr lang="en-IN" sz="2000" b="1" dirty="0"/>
              <a:t>("5"+"*"+i+" ="+" "+5*i);</a:t>
            </a:r>
          </a:p>
          <a:p>
            <a:r>
              <a:rPr lang="en-IN" sz="2000" b="1" dirty="0"/>
              <a:t>}</a:t>
            </a:r>
          </a:p>
          <a:p>
            <a:r>
              <a:rPr lang="en-IN" sz="2000" b="1" dirty="0"/>
              <a:t>try</a:t>
            </a:r>
          </a:p>
          <a:p>
            <a:r>
              <a:rPr lang="en-IN" sz="2000" b="1" dirty="0"/>
              <a:t>{</a:t>
            </a:r>
          </a:p>
          <a:p>
            <a:r>
              <a:rPr lang="en-IN" sz="2000" b="1" dirty="0" err="1"/>
              <a:t>Thread.sleep</a:t>
            </a:r>
            <a:r>
              <a:rPr lang="en-IN" sz="2000" b="1" dirty="0"/>
              <a:t>(1000);</a:t>
            </a:r>
          </a:p>
          <a:p>
            <a:r>
              <a:rPr lang="en-IN" sz="2000" b="1" dirty="0"/>
              <a:t>}</a:t>
            </a:r>
          </a:p>
          <a:p>
            <a:r>
              <a:rPr lang="en-IN" sz="2000" b="1" dirty="0"/>
              <a:t>catch(</a:t>
            </a:r>
            <a:r>
              <a:rPr lang="en-IN" sz="2000" b="1" dirty="0" err="1"/>
              <a:t>InterruptedException</a:t>
            </a:r>
            <a:r>
              <a:rPr lang="en-IN" sz="2000" b="1" dirty="0"/>
              <a:t> e)</a:t>
            </a:r>
          </a:p>
          <a:p>
            <a:r>
              <a:rPr lang="en-IN" sz="2000" b="1" dirty="0"/>
              <a:t>{</a:t>
            </a:r>
          </a:p>
          <a:p>
            <a:r>
              <a:rPr lang="en-IN" sz="2000" b="1" dirty="0" err="1"/>
              <a:t>System.out.println</a:t>
            </a:r>
            <a:r>
              <a:rPr lang="en-IN" sz="2000" b="1" dirty="0"/>
              <a:t>(e);</a:t>
            </a:r>
          </a:p>
          <a:p>
            <a:r>
              <a:rPr lang="en-IN" sz="2000" b="1" dirty="0"/>
              <a:t>}</a:t>
            </a:r>
          </a:p>
          <a:p>
            <a:r>
              <a:rPr lang="en-IN" sz="2000" b="1" dirty="0"/>
              <a:t>}</a:t>
            </a:r>
          </a:p>
          <a:p>
            <a:r>
              <a:rPr lang="en-IN" sz="2000" b="1" dirty="0"/>
              <a:t>}</a:t>
            </a:r>
          </a:p>
        </p:txBody>
      </p:sp>
    </p:spTree>
    <p:extLst>
      <p:ext uri="{BB962C8B-B14F-4D97-AF65-F5344CB8AC3E}">
        <p14:creationId xmlns:p14="http://schemas.microsoft.com/office/powerpoint/2010/main" val="218701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751344"/>
            <a:ext cx="4572000" cy="6247864"/>
          </a:xfrm>
          <a:prstGeom prst="rect">
            <a:avLst/>
          </a:prstGeom>
        </p:spPr>
        <p:txBody>
          <a:bodyPr>
            <a:spAutoFit/>
          </a:bodyPr>
          <a:lstStyle/>
          <a:p>
            <a:r>
              <a:rPr lang="en-IN" sz="2000" b="1" dirty="0"/>
              <a:t>class Ten extends Thread</a:t>
            </a:r>
          </a:p>
          <a:p>
            <a:r>
              <a:rPr lang="en-IN" sz="2000" b="1" dirty="0"/>
              <a:t>{</a:t>
            </a:r>
          </a:p>
          <a:p>
            <a:r>
              <a:rPr lang="en-IN" sz="2000" b="1" dirty="0" err="1"/>
              <a:t>int</a:t>
            </a:r>
            <a:r>
              <a:rPr lang="en-IN" sz="2000" b="1" dirty="0"/>
              <a:t> i;</a:t>
            </a:r>
          </a:p>
          <a:p>
            <a:r>
              <a:rPr lang="en-IN" sz="2000" b="1" dirty="0"/>
              <a:t>public void run()</a:t>
            </a:r>
          </a:p>
          <a:p>
            <a:r>
              <a:rPr lang="en-IN" sz="2000" b="1" dirty="0"/>
              <a:t>{</a:t>
            </a:r>
          </a:p>
          <a:p>
            <a:r>
              <a:rPr lang="en-IN" sz="2000" b="1" dirty="0"/>
              <a:t>for(i=1;i&lt;=10;i++)</a:t>
            </a:r>
          </a:p>
          <a:p>
            <a:r>
              <a:rPr lang="en-IN" sz="2000" b="1" dirty="0"/>
              <a:t>{</a:t>
            </a:r>
          </a:p>
          <a:p>
            <a:r>
              <a:rPr lang="en-IN" sz="2000" b="1" dirty="0" err="1"/>
              <a:t>System.out.println</a:t>
            </a:r>
            <a:r>
              <a:rPr lang="en-IN" sz="2000" b="1" dirty="0"/>
              <a:t>("10"+"*"+i+" ="+" "+5*i);</a:t>
            </a:r>
          </a:p>
          <a:p>
            <a:r>
              <a:rPr lang="en-IN" sz="2000" b="1" dirty="0"/>
              <a:t>}</a:t>
            </a:r>
          </a:p>
          <a:p>
            <a:r>
              <a:rPr lang="en-IN" sz="2000" b="1" dirty="0"/>
              <a:t>try</a:t>
            </a:r>
          </a:p>
          <a:p>
            <a:r>
              <a:rPr lang="en-IN" sz="2000" b="1" dirty="0"/>
              <a:t>{</a:t>
            </a:r>
          </a:p>
          <a:p>
            <a:r>
              <a:rPr lang="en-IN" sz="2000" b="1" dirty="0" err="1"/>
              <a:t>Thread.sleep</a:t>
            </a:r>
            <a:r>
              <a:rPr lang="en-IN" sz="2000" b="1" dirty="0"/>
              <a:t>(1000);</a:t>
            </a:r>
          </a:p>
          <a:p>
            <a:r>
              <a:rPr lang="en-IN" sz="2000" b="1" dirty="0"/>
              <a:t>}</a:t>
            </a:r>
          </a:p>
          <a:p>
            <a:r>
              <a:rPr lang="en-IN" sz="2000" b="1" dirty="0"/>
              <a:t>catch(</a:t>
            </a:r>
            <a:r>
              <a:rPr lang="en-IN" sz="2000" b="1" dirty="0" err="1"/>
              <a:t>InterruptedException</a:t>
            </a:r>
            <a:r>
              <a:rPr lang="en-IN" sz="2000" b="1" dirty="0"/>
              <a:t> e)</a:t>
            </a:r>
          </a:p>
          <a:p>
            <a:r>
              <a:rPr lang="en-IN" sz="2000" b="1" dirty="0"/>
              <a:t>{</a:t>
            </a:r>
          </a:p>
          <a:p>
            <a:r>
              <a:rPr lang="en-IN" sz="2000" b="1" dirty="0" err="1"/>
              <a:t>System.out.println</a:t>
            </a:r>
            <a:r>
              <a:rPr lang="en-IN" sz="2000" b="1" dirty="0"/>
              <a:t>(e);</a:t>
            </a:r>
          </a:p>
          <a:p>
            <a:r>
              <a:rPr lang="en-IN" sz="2000" b="1" dirty="0"/>
              <a:t>}</a:t>
            </a:r>
          </a:p>
          <a:p>
            <a:r>
              <a:rPr lang="en-IN" sz="2000" b="1" dirty="0"/>
              <a:t>}</a:t>
            </a:r>
          </a:p>
          <a:p>
            <a:r>
              <a:rPr lang="en-IN" sz="2000" b="1" dirty="0"/>
              <a:t>}</a:t>
            </a:r>
          </a:p>
        </p:txBody>
      </p:sp>
    </p:spTree>
    <p:extLst>
      <p:ext uri="{BB962C8B-B14F-4D97-AF65-F5344CB8AC3E}">
        <p14:creationId xmlns:p14="http://schemas.microsoft.com/office/powerpoint/2010/main" val="3660248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1720840"/>
            <a:ext cx="4572000" cy="3724096"/>
          </a:xfrm>
          <a:prstGeom prst="rect">
            <a:avLst/>
          </a:prstGeom>
        </p:spPr>
        <p:txBody>
          <a:bodyPr>
            <a:spAutoFit/>
          </a:bodyPr>
          <a:lstStyle/>
          <a:p>
            <a:r>
              <a:rPr lang="en-IN" sz="2000" b="1" dirty="0"/>
              <a:t>class </a:t>
            </a:r>
            <a:r>
              <a:rPr lang="en-IN" sz="2000" b="1" dirty="0" err="1"/>
              <a:t>Multimain</a:t>
            </a:r>
            <a:endParaRPr lang="en-IN" sz="2000" b="1" dirty="0"/>
          </a:p>
          <a:p>
            <a:r>
              <a:rPr lang="en-IN" sz="2000" b="1" dirty="0"/>
              <a:t>{</a:t>
            </a:r>
          </a:p>
          <a:p>
            <a:r>
              <a:rPr lang="en-IN" sz="2000" b="1" dirty="0"/>
              <a:t>public static void main(String </a:t>
            </a:r>
            <a:r>
              <a:rPr lang="en-IN" sz="2000" b="1" dirty="0" err="1"/>
              <a:t>args</a:t>
            </a:r>
            <a:r>
              <a:rPr lang="en-IN" sz="2000" b="1" dirty="0"/>
              <a:t>[])</a:t>
            </a:r>
          </a:p>
          <a:p>
            <a:r>
              <a:rPr lang="en-IN" sz="2000" b="1" dirty="0"/>
              <a:t>{</a:t>
            </a:r>
          </a:p>
          <a:p>
            <a:r>
              <a:rPr lang="en-IN" sz="2000" b="1" dirty="0"/>
              <a:t>Five f=new Five();</a:t>
            </a:r>
          </a:p>
          <a:p>
            <a:r>
              <a:rPr lang="en-IN" sz="2000" b="1" dirty="0"/>
              <a:t>Ten t=new Ten();</a:t>
            </a:r>
          </a:p>
          <a:p>
            <a:r>
              <a:rPr lang="en-IN" sz="2000" b="1" dirty="0" err="1"/>
              <a:t>f.start</a:t>
            </a:r>
            <a:r>
              <a:rPr lang="en-IN" sz="2000" b="1" dirty="0"/>
              <a:t>();</a:t>
            </a:r>
          </a:p>
          <a:p>
            <a:r>
              <a:rPr lang="en-IN" sz="2000" b="1" dirty="0" err="1"/>
              <a:t>t.start</a:t>
            </a:r>
            <a:r>
              <a:rPr lang="en-IN" sz="2000" b="1" dirty="0"/>
              <a:t>();</a:t>
            </a:r>
          </a:p>
          <a:p>
            <a:r>
              <a:rPr lang="en-IN" sz="2000" b="1" dirty="0"/>
              <a:t>}</a:t>
            </a:r>
          </a:p>
          <a:p>
            <a:r>
              <a:rPr lang="en-IN" sz="2000" b="1" dirty="0"/>
              <a:t>}</a:t>
            </a:r>
          </a:p>
          <a:p>
            <a:endParaRPr lang="en-IN" dirty="0"/>
          </a:p>
          <a:p>
            <a:endParaRPr lang="en-IN" dirty="0"/>
          </a:p>
        </p:txBody>
      </p:sp>
    </p:spTree>
    <p:extLst>
      <p:ext uri="{BB962C8B-B14F-4D97-AF65-F5344CB8AC3E}">
        <p14:creationId xmlns:p14="http://schemas.microsoft.com/office/powerpoint/2010/main" val="563350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handling</a:t>
            </a:r>
            <a:endParaRPr lang="en-IN" dirty="0"/>
          </a:p>
        </p:txBody>
      </p:sp>
      <p:sp>
        <p:nvSpPr>
          <p:cNvPr id="3" name="Content Placeholder 2"/>
          <p:cNvSpPr>
            <a:spLocks noGrp="1"/>
          </p:cNvSpPr>
          <p:nvPr>
            <p:ph idx="1"/>
          </p:nvPr>
        </p:nvSpPr>
        <p:spPr/>
        <p:txBody>
          <a:bodyPr/>
          <a:lstStyle/>
          <a:p>
            <a:r>
              <a:rPr lang="en-IN" dirty="0"/>
              <a:t>File handling in Java implies reading from and writing data to a file. </a:t>
            </a:r>
            <a:endParaRPr lang="en-IN" dirty="0" smtClean="0"/>
          </a:p>
          <a:p>
            <a:r>
              <a:rPr lang="en-IN" dirty="0" smtClean="0"/>
              <a:t>The </a:t>
            </a:r>
            <a:r>
              <a:rPr lang="en-IN" dirty="0"/>
              <a:t>File class from the java.io package, allows us to work with different formats of files. </a:t>
            </a:r>
            <a:endParaRPr lang="en-IN" dirty="0" smtClean="0"/>
          </a:p>
          <a:p>
            <a:r>
              <a:rPr lang="en-IN" dirty="0" smtClean="0"/>
              <a:t>In </a:t>
            </a:r>
            <a:r>
              <a:rPr lang="en-IN" dirty="0"/>
              <a:t>order to use the File class, you need to create an object of the class and specify the filename or directory name.</a:t>
            </a:r>
          </a:p>
          <a:p>
            <a:endParaRPr lang="en-IN" dirty="0"/>
          </a:p>
          <a:p>
            <a:endParaRPr lang="en-IN" dirty="0"/>
          </a:p>
        </p:txBody>
      </p:sp>
    </p:spTree>
    <p:extLst>
      <p:ext uri="{BB962C8B-B14F-4D97-AF65-F5344CB8AC3E}">
        <p14:creationId xmlns:p14="http://schemas.microsoft.com/office/powerpoint/2010/main" val="3645465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IN" dirty="0"/>
              <a:t>Java uses the concept of a stream to make I/O operations on a file. </a:t>
            </a:r>
          </a:p>
          <a:p>
            <a:pPr marL="0" indent="0">
              <a:buNone/>
            </a:pPr>
            <a:endParaRPr lang="en-IN" dirty="0"/>
          </a:p>
          <a:p>
            <a:r>
              <a:rPr lang="en-IN" dirty="0"/>
              <a:t>In Java, Stream is a sequence of data which can be of two types.</a:t>
            </a:r>
          </a:p>
          <a:p>
            <a:endParaRPr lang="en-IN" dirty="0"/>
          </a:p>
          <a:p>
            <a:pPr marL="0" indent="0">
              <a:buNone/>
            </a:pPr>
            <a:r>
              <a:rPr lang="en-IN" dirty="0"/>
              <a:t>1. Byte Stream</a:t>
            </a:r>
          </a:p>
          <a:p>
            <a:r>
              <a:rPr lang="en-IN" dirty="0"/>
              <a:t>This mainly incorporates with byte data. </a:t>
            </a:r>
            <a:endParaRPr lang="en-IN" dirty="0" smtClean="0"/>
          </a:p>
          <a:p>
            <a:r>
              <a:rPr lang="en-IN" dirty="0" smtClean="0"/>
              <a:t>When </a:t>
            </a:r>
            <a:r>
              <a:rPr lang="en-IN" dirty="0"/>
              <a:t>an input is provided and executed with byte data, then it is called the file handling process with a byte stream.</a:t>
            </a:r>
          </a:p>
          <a:p>
            <a:endParaRPr lang="en-IN" dirty="0"/>
          </a:p>
          <a:p>
            <a:pPr marL="0" indent="0">
              <a:buNone/>
            </a:pPr>
            <a:r>
              <a:rPr lang="en-IN" dirty="0"/>
              <a:t>2. Character Stream</a:t>
            </a:r>
          </a:p>
          <a:p>
            <a:r>
              <a:rPr lang="en-IN" dirty="0"/>
              <a:t>Character Stream is a stream which incorporates with </a:t>
            </a:r>
            <a:r>
              <a:rPr lang="en-IN" dirty="0" smtClean="0"/>
              <a:t>characters.</a:t>
            </a:r>
          </a:p>
          <a:p>
            <a:r>
              <a:rPr lang="en-IN" dirty="0" smtClean="0"/>
              <a:t>Processing </a:t>
            </a:r>
            <a:r>
              <a:rPr lang="en-IN" dirty="0"/>
              <a:t>of input data with character is called the file handling process with a character stream.</a:t>
            </a:r>
          </a:p>
        </p:txBody>
      </p:sp>
    </p:spTree>
    <p:extLst>
      <p:ext uri="{BB962C8B-B14F-4D97-AF65-F5344CB8AC3E}">
        <p14:creationId xmlns:p14="http://schemas.microsoft.com/office/powerpoint/2010/main" val="13841513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Creating a Thread</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There </a:t>
            </a:r>
            <a:r>
              <a:rPr lang="en-IN" dirty="0"/>
              <a:t>are two ways to create a thread</a:t>
            </a:r>
            <a:r>
              <a:rPr lang="en-IN" dirty="0" smtClean="0"/>
              <a:t>.</a:t>
            </a:r>
            <a:endParaRPr lang="en-IN" dirty="0"/>
          </a:p>
          <a:p>
            <a:r>
              <a:rPr lang="en-IN" dirty="0"/>
              <a:t>It can be created by extending the Thread class and overriding its run() method</a:t>
            </a:r>
            <a:r>
              <a:rPr lang="en-IN" dirty="0" smtClean="0"/>
              <a:t>:</a:t>
            </a:r>
          </a:p>
          <a:p>
            <a:endParaRPr lang="en-IN" dirty="0"/>
          </a:p>
          <a:p>
            <a:pPr marL="0" indent="0">
              <a:buNone/>
            </a:pPr>
            <a:r>
              <a:rPr lang="en-IN" dirty="0"/>
              <a:t>public class Main extends Thread {</a:t>
            </a:r>
          </a:p>
          <a:p>
            <a:pPr marL="0" indent="0">
              <a:buNone/>
            </a:pPr>
            <a:r>
              <a:rPr lang="en-IN" dirty="0"/>
              <a:t>  public void run() {</a:t>
            </a:r>
          </a:p>
          <a:p>
            <a:pPr marL="0" indent="0">
              <a:buNone/>
            </a:pPr>
            <a:r>
              <a:rPr lang="en-IN" dirty="0" smtClean="0"/>
              <a:t>   </a:t>
            </a:r>
            <a:r>
              <a:rPr lang="en-IN" dirty="0" err="1"/>
              <a:t>System.out.println</a:t>
            </a:r>
            <a:r>
              <a:rPr lang="en-IN" dirty="0"/>
              <a:t>("This code is running in a thread");</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39988629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Java File Handling</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The </a:t>
            </a:r>
            <a:r>
              <a:rPr lang="en-IN" dirty="0"/>
              <a:t>File class from the java.io package, allows us to work with files.</a:t>
            </a:r>
          </a:p>
          <a:p>
            <a:endParaRPr lang="en-IN" dirty="0"/>
          </a:p>
          <a:p>
            <a:r>
              <a:rPr lang="en-IN" dirty="0"/>
              <a:t>To use the File class, create an object of the class, and specify the filename or directory name:</a:t>
            </a:r>
          </a:p>
          <a:p>
            <a:endParaRPr lang="en-IN" dirty="0"/>
          </a:p>
          <a:p>
            <a:pPr marL="0" indent="0">
              <a:buNone/>
            </a:pPr>
            <a:r>
              <a:rPr lang="en-IN" dirty="0" smtClean="0"/>
              <a:t>import </a:t>
            </a:r>
            <a:r>
              <a:rPr lang="en-IN" dirty="0" err="1"/>
              <a:t>java.io.File</a:t>
            </a:r>
            <a:r>
              <a:rPr lang="en-IN" dirty="0"/>
              <a:t>;  // Import the File class</a:t>
            </a:r>
          </a:p>
          <a:p>
            <a:pPr marL="0" indent="0">
              <a:buNone/>
            </a:pPr>
            <a:r>
              <a:rPr lang="en-IN" dirty="0" smtClean="0"/>
              <a:t>File </a:t>
            </a:r>
            <a:r>
              <a:rPr lang="en-IN" dirty="0" err="1"/>
              <a:t>myObj</a:t>
            </a:r>
            <a:r>
              <a:rPr lang="en-IN" dirty="0"/>
              <a:t> = new File("filename.txt"); // Specify the filename</a:t>
            </a:r>
          </a:p>
        </p:txBody>
      </p:sp>
    </p:spTree>
    <p:extLst>
      <p:ext uri="{BB962C8B-B14F-4D97-AF65-F5344CB8AC3E}">
        <p14:creationId xmlns:p14="http://schemas.microsoft.com/office/powerpoint/2010/main" val="26803384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86388917"/>
              </p:ext>
            </p:extLst>
          </p:nvPr>
        </p:nvGraphicFramePr>
        <p:xfrm>
          <a:off x="685800" y="-5862"/>
          <a:ext cx="8034576" cy="7769295"/>
        </p:xfrm>
        <a:graphic>
          <a:graphicData uri="http://schemas.openxmlformats.org/drawingml/2006/table">
            <a:tbl>
              <a:tblPr/>
              <a:tblGrid>
                <a:gridCol w="2008607"/>
                <a:gridCol w="1205139"/>
                <a:gridCol w="4820830"/>
              </a:tblGrid>
              <a:tr h="533400">
                <a:tc>
                  <a:txBody>
                    <a:bodyPr/>
                    <a:lstStyle/>
                    <a:p>
                      <a:pPr algn="l" fontAlgn="t"/>
                      <a:r>
                        <a:rPr lang="en-IN" sz="2400" dirty="0">
                          <a:effectLst/>
                        </a:rPr>
                        <a:t>Method</a:t>
                      </a:r>
                    </a:p>
                  </a:txBody>
                  <a:tcPr marL="146947" marR="73473" marT="73473" marB="73473">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a:effectLst/>
                        </a:rPr>
                        <a:t>Type</a:t>
                      </a:r>
                    </a:p>
                  </a:txBody>
                  <a:tcPr marL="73473" marR="73473" marT="73473" marB="73473">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a:effectLst/>
                        </a:rPr>
                        <a:t>Description</a:t>
                      </a:r>
                    </a:p>
                  </a:txBody>
                  <a:tcPr marL="73473" marR="73473" marT="73473" marB="73473">
                    <a:lnL>
                      <a:noFill/>
                    </a:lnL>
                    <a:lnR>
                      <a:noFill/>
                    </a:lnR>
                    <a:lnT>
                      <a:noFill/>
                    </a:lnT>
                    <a:lnB w="9525" cap="flat" cmpd="sng" algn="ctr">
                      <a:solidFill>
                        <a:srgbClr val="DDDDDD"/>
                      </a:solidFill>
                      <a:prstDash val="solid"/>
                      <a:round/>
                      <a:headEnd type="none" w="med" len="med"/>
                      <a:tailEnd type="none" w="med" len="med"/>
                    </a:lnB>
                    <a:solidFill>
                      <a:srgbClr val="FFFFFF"/>
                    </a:solidFill>
                  </a:tcPr>
                </a:tc>
              </a:tr>
              <a:tr h="411451">
                <a:tc>
                  <a:txBody>
                    <a:bodyPr/>
                    <a:lstStyle/>
                    <a:p>
                      <a:pPr algn="l" fontAlgn="t"/>
                      <a:r>
                        <a:rPr lang="en-IN" sz="2400">
                          <a:effectLst/>
                        </a:rPr>
                        <a:t>canRead()</a:t>
                      </a:r>
                    </a:p>
                  </a:txBody>
                  <a:tcPr marL="146947"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2400">
                          <a:effectLst/>
                        </a:rPr>
                        <a:t>Boolean</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2400">
                          <a:effectLst/>
                        </a:rPr>
                        <a:t>Tests whether the file is readable or not</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r h="411451">
                <a:tc>
                  <a:txBody>
                    <a:bodyPr/>
                    <a:lstStyle/>
                    <a:p>
                      <a:pPr algn="l" fontAlgn="t"/>
                      <a:r>
                        <a:rPr lang="en-IN" sz="2400" dirty="0" err="1">
                          <a:effectLst/>
                        </a:rPr>
                        <a:t>canWrite</a:t>
                      </a:r>
                      <a:r>
                        <a:rPr lang="en-IN" sz="2400" dirty="0">
                          <a:effectLst/>
                        </a:rPr>
                        <a:t>()</a:t>
                      </a:r>
                    </a:p>
                  </a:txBody>
                  <a:tcPr marL="146947"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a:effectLst/>
                        </a:rPr>
                        <a:t>Boolean</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a:effectLst/>
                        </a:rPr>
                        <a:t>Tests whether the file is writable or not</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1451">
                <a:tc>
                  <a:txBody>
                    <a:bodyPr/>
                    <a:lstStyle/>
                    <a:p>
                      <a:pPr algn="l" fontAlgn="t"/>
                      <a:r>
                        <a:rPr lang="en-IN" sz="2400">
                          <a:effectLst/>
                        </a:rPr>
                        <a:t>createNewFile()</a:t>
                      </a:r>
                    </a:p>
                  </a:txBody>
                  <a:tcPr marL="146947"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2400">
                          <a:effectLst/>
                        </a:rPr>
                        <a:t>Boolean</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2400">
                          <a:effectLst/>
                        </a:rPr>
                        <a:t>Creates an empty file</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r h="411451">
                <a:tc>
                  <a:txBody>
                    <a:bodyPr/>
                    <a:lstStyle/>
                    <a:p>
                      <a:pPr algn="l" fontAlgn="t"/>
                      <a:r>
                        <a:rPr lang="en-IN" sz="2400">
                          <a:effectLst/>
                        </a:rPr>
                        <a:t>delete()</a:t>
                      </a:r>
                    </a:p>
                  </a:txBody>
                  <a:tcPr marL="146947"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a:effectLst/>
                        </a:rPr>
                        <a:t>Boolean</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dirty="0">
                          <a:effectLst/>
                        </a:rPr>
                        <a:t>Deletes a file</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1451">
                <a:tc>
                  <a:txBody>
                    <a:bodyPr/>
                    <a:lstStyle/>
                    <a:p>
                      <a:pPr algn="l" fontAlgn="t"/>
                      <a:r>
                        <a:rPr lang="en-IN" sz="2400">
                          <a:effectLst/>
                        </a:rPr>
                        <a:t>exists()</a:t>
                      </a:r>
                    </a:p>
                  </a:txBody>
                  <a:tcPr marL="146947"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2400">
                          <a:effectLst/>
                        </a:rPr>
                        <a:t>Boolean</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2400">
                          <a:effectLst/>
                        </a:rPr>
                        <a:t>Tests whether the file exists</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r h="411451">
                <a:tc>
                  <a:txBody>
                    <a:bodyPr/>
                    <a:lstStyle/>
                    <a:p>
                      <a:pPr algn="l" fontAlgn="t"/>
                      <a:r>
                        <a:rPr lang="en-IN" sz="2400">
                          <a:effectLst/>
                        </a:rPr>
                        <a:t>getName()</a:t>
                      </a:r>
                    </a:p>
                  </a:txBody>
                  <a:tcPr marL="146947"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a:effectLst/>
                        </a:rPr>
                        <a:t>String</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a:effectLst/>
                        </a:rPr>
                        <a:t>Returns the name of the file</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1451">
                <a:tc>
                  <a:txBody>
                    <a:bodyPr/>
                    <a:lstStyle/>
                    <a:p>
                      <a:pPr algn="l" fontAlgn="t"/>
                      <a:r>
                        <a:rPr lang="en-IN" sz="2400">
                          <a:effectLst/>
                        </a:rPr>
                        <a:t>getAbsolutePath()</a:t>
                      </a:r>
                    </a:p>
                  </a:txBody>
                  <a:tcPr marL="146947"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2400">
                          <a:effectLst/>
                        </a:rPr>
                        <a:t>String</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2400" dirty="0">
                          <a:effectLst/>
                        </a:rPr>
                        <a:t>Returns the absolute pathname of the file</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r h="411451">
                <a:tc>
                  <a:txBody>
                    <a:bodyPr/>
                    <a:lstStyle/>
                    <a:p>
                      <a:pPr algn="l" fontAlgn="t"/>
                      <a:r>
                        <a:rPr lang="en-IN" sz="2400">
                          <a:effectLst/>
                        </a:rPr>
                        <a:t>length()</a:t>
                      </a:r>
                    </a:p>
                  </a:txBody>
                  <a:tcPr marL="146947"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a:effectLst/>
                        </a:rPr>
                        <a:t>Long</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dirty="0">
                          <a:effectLst/>
                        </a:rPr>
                        <a:t>Returns the size of the file in bytes</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411451">
                <a:tc>
                  <a:txBody>
                    <a:bodyPr/>
                    <a:lstStyle/>
                    <a:p>
                      <a:pPr algn="l" fontAlgn="t"/>
                      <a:r>
                        <a:rPr lang="en-IN" sz="2400">
                          <a:effectLst/>
                        </a:rPr>
                        <a:t>list()</a:t>
                      </a:r>
                    </a:p>
                  </a:txBody>
                  <a:tcPr marL="146947"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2400">
                          <a:effectLst/>
                        </a:rPr>
                        <a:t>String[]</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2400" dirty="0">
                          <a:effectLst/>
                        </a:rPr>
                        <a:t>Returns an array of the files in the directory</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r h="792741">
                <a:tc>
                  <a:txBody>
                    <a:bodyPr/>
                    <a:lstStyle/>
                    <a:p>
                      <a:pPr algn="l" fontAlgn="t"/>
                      <a:r>
                        <a:rPr lang="en-IN" sz="2400">
                          <a:effectLst/>
                        </a:rPr>
                        <a:t>mkdir()</a:t>
                      </a:r>
                    </a:p>
                  </a:txBody>
                  <a:tcPr marL="146947"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a:effectLst/>
                        </a:rPr>
                        <a:t>Boolean</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sz="2400" dirty="0">
                          <a:effectLst/>
                        </a:rPr>
                        <a:t>Creates a directory</a:t>
                      </a:r>
                    </a:p>
                  </a:txBody>
                  <a:tcPr marL="73473" marR="73473" marT="73473" marB="7347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821370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87630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7531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0"/>
            <a:ext cx="8458200" cy="723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84975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28600"/>
            <a:ext cx="77724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23282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57200"/>
            <a:ext cx="74676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2996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Another way to create a thread is to implement the Runnable </a:t>
            </a:r>
            <a:r>
              <a:rPr lang="en-IN" dirty="0" smtClean="0"/>
              <a:t>interface:</a:t>
            </a:r>
          </a:p>
          <a:p>
            <a:r>
              <a:rPr lang="en-IN" dirty="0" smtClean="0"/>
              <a:t>Implement </a:t>
            </a:r>
            <a:r>
              <a:rPr lang="en-IN" dirty="0"/>
              <a:t>Syntax</a:t>
            </a:r>
          </a:p>
          <a:p>
            <a:pPr marL="0" indent="0">
              <a:buNone/>
            </a:pPr>
            <a:r>
              <a:rPr lang="en-IN" dirty="0"/>
              <a:t>public class Main implements Runnable {</a:t>
            </a:r>
          </a:p>
          <a:p>
            <a:pPr marL="0" indent="0">
              <a:buNone/>
            </a:pPr>
            <a:r>
              <a:rPr lang="en-IN" dirty="0"/>
              <a:t>  public void run() {</a:t>
            </a:r>
          </a:p>
          <a:p>
            <a:pPr marL="0" indent="0">
              <a:buNone/>
            </a:pPr>
            <a:r>
              <a:rPr lang="en-IN" dirty="0" smtClean="0"/>
              <a:t>   </a:t>
            </a:r>
            <a:r>
              <a:rPr lang="en-IN" dirty="0" err="1"/>
              <a:t>System.out.println</a:t>
            </a:r>
            <a:r>
              <a:rPr lang="en-IN" dirty="0"/>
              <a:t>("This code is running in a thread");</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3941219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Running Threads</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If </a:t>
            </a:r>
            <a:r>
              <a:rPr lang="en-IN" dirty="0"/>
              <a:t>the class extends the Thread class, the thread can be run by creating an instance of the class and call its start() </a:t>
            </a:r>
            <a:r>
              <a:rPr lang="en-IN" dirty="0" smtClean="0"/>
              <a:t>method:</a:t>
            </a:r>
          </a:p>
          <a:p>
            <a:r>
              <a:rPr lang="en-IN" dirty="0" smtClean="0"/>
              <a:t>Extend </a:t>
            </a:r>
            <a:r>
              <a:rPr lang="en-IN" dirty="0"/>
              <a:t>Example</a:t>
            </a:r>
          </a:p>
          <a:p>
            <a:pPr marL="0" indent="0">
              <a:buNone/>
            </a:pPr>
            <a:r>
              <a:rPr lang="en-IN" dirty="0"/>
              <a:t>public class Main extends Thread {</a:t>
            </a:r>
          </a:p>
          <a:p>
            <a:pPr marL="0" indent="0">
              <a:buNone/>
            </a:pPr>
            <a:r>
              <a:rPr lang="en-IN" dirty="0"/>
              <a:t>  public static void main(String[] </a:t>
            </a:r>
            <a:r>
              <a:rPr lang="en-IN" dirty="0" err="1"/>
              <a:t>args</a:t>
            </a:r>
            <a:r>
              <a:rPr lang="en-IN" dirty="0"/>
              <a:t>) {</a:t>
            </a:r>
          </a:p>
          <a:p>
            <a:pPr marL="0" indent="0">
              <a:buNone/>
            </a:pPr>
            <a:r>
              <a:rPr lang="en-IN" dirty="0"/>
              <a:t>    Main thread = new Main();</a:t>
            </a:r>
          </a:p>
          <a:p>
            <a:pPr marL="0" indent="0">
              <a:buNone/>
            </a:pPr>
            <a:r>
              <a:rPr lang="en-IN" dirty="0"/>
              <a:t>    </a:t>
            </a:r>
            <a:r>
              <a:rPr lang="en-IN" dirty="0" err="1"/>
              <a:t>thread.start</a:t>
            </a:r>
            <a:r>
              <a:rPr lang="en-IN" dirty="0"/>
              <a:t>();</a:t>
            </a:r>
          </a:p>
          <a:p>
            <a:pPr marL="0" indent="0">
              <a:buNone/>
            </a:pPr>
            <a:r>
              <a:rPr lang="en-IN" dirty="0"/>
              <a:t>    </a:t>
            </a:r>
            <a:r>
              <a:rPr lang="en-IN" dirty="0" err="1"/>
              <a:t>System.out.println</a:t>
            </a:r>
            <a:r>
              <a:rPr lang="en-IN" dirty="0"/>
              <a:t>("This code is outside of the thread");</a:t>
            </a:r>
          </a:p>
          <a:p>
            <a:pPr marL="0" indent="0">
              <a:buNone/>
            </a:pPr>
            <a:r>
              <a:rPr lang="en-IN" dirty="0"/>
              <a:t>  }</a:t>
            </a:r>
          </a:p>
          <a:p>
            <a:pPr marL="0" indent="0">
              <a:buNone/>
            </a:pPr>
            <a:r>
              <a:rPr lang="en-IN" dirty="0"/>
              <a:t>  public void run() {</a:t>
            </a:r>
          </a:p>
          <a:p>
            <a:pPr marL="0" indent="0">
              <a:buNone/>
            </a:pPr>
            <a:r>
              <a:rPr lang="en-IN" dirty="0"/>
              <a:t>    </a:t>
            </a:r>
            <a:r>
              <a:rPr lang="en-IN" dirty="0" err="1"/>
              <a:t>System.out.println</a:t>
            </a:r>
            <a:r>
              <a:rPr lang="en-IN" dirty="0"/>
              <a:t>("This code is running in a thread");</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789545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IN" dirty="0"/>
          </a:p>
        </p:txBody>
      </p:sp>
      <p:sp>
        <p:nvSpPr>
          <p:cNvPr id="3" name="Content Placeholder 2"/>
          <p:cNvSpPr>
            <a:spLocks noGrp="1"/>
          </p:cNvSpPr>
          <p:nvPr>
            <p:ph idx="1"/>
          </p:nvPr>
        </p:nvSpPr>
        <p:spPr>
          <a:xfrm>
            <a:off x="457200" y="685800"/>
            <a:ext cx="8229600" cy="5440363"/>
          </a:xfrm>
        </p:spPr>
        <p:txBody>
          <a:bodyPr>
            <a:normAutofit fontScale="70000" lnSpcReduction="20000"/>
          </a:bodyPr>
          <a:lstStyle/>
          <a:p>
            <a:r>
              <a:rPr lang="en-IN" dirty="0"/>
              <a:t>If the class implements the Runnable interface, the thread can be run by passing an instance of the class to a Thread object's constructor and then calling the thread's start() </a:t>
            </a:r>
            <a:r>
              <a:rPr lang="en-IN" dirty="0" smtClean="0"/>
              <a:t>method:</a:t>
            </a:r>
          </a:p>
          <a:p>
            <a:r>
              <a:rPr lang="en-IN" dirty="0" smtClean="0"/>
              <a:t>Implement Example</a:t>
            </a:r>
          </a:p>
          <a:p>
            <a:pPr marL="0" indent="0">
              <a:buNone/>
            </a:pPr>
            <a:endParaRPr lang="en-IN" dirty="0"/>
          </a:p>
          <a:p>
            <a:pPr marL="0" indent="0">
              <a:buNone/>
            </a:pPr>
            <a:r>
              <a:rPr lang="en-IN" dirty="0"/>
              <a:t>public class Main implements Runnable {</a:t>
            </a:r>
          </a:p>
          <a:p>
            <a:pPr marL="0" indent="0">
              <a:buNone/>
            </a:pPr>
            <a:r>
              <a:rPr lang="en-IN" dirty="0"/>
              <a:t>  public static void main(String[] </a:t>
            </a:r>
            <a:r>
              <a:rPr lang="en-IN" dirty="0" err="1"/>
              <a:t>args</a:t>
            </a:r>
            <a:r>
              <a:rPr lang="en-IN" dirty="0"/>
              <a:t>) {</a:t>
            </a:r>
          </a:p>
          <a:p>
            <a:pPr marL="0" indent="0">
              <a:buNone/>
            </a:pPr>
            <a:r>
              <a:rPr lang="en-IN" dirty="0" smtClean="0"/>
              <a:t>   </a:t>
            </a:r>
            <a:r>
              <a:rPr lang="en-IN" dirty="0"/>
              <a:t>Main </a:t>
            </a:r>
            <a:r>
              <a:rPr lang="en-IN" dirty="0" err="1"/>
              <a:t>obj</a:t>
            </a:r>
            <a:r>
              <a:rPr lang="en-IN" dirty="0"/>
              <a:t> = new Main();</a:t>
            </a:r>
          </a:p>
          <a:p>
            <a:pPr marL="0" indent="0">
              <a:buNone/>
            </a:pPr>
            <a:r>
              <a:rPr lang="en-IN" dirty="0" smtClean="0"/>
              <a:t>   </a:t>
            </a:r>
            <a:r>
              <a:rPr lang="en-IN" dirty="0"/>
              <a:t>Thread </a:t>
            </a:r>
            <a:r>
              <a:rPr lang="en-IN" dirty="0" err="1"/>
              <a:t>thread</a:t>
            </a:r>
            <a:r>
              <a:rPr lang="en-IN" dirty="0"/>
              <a:t> = new Thread(</a:t>
            </a:r>
            <a:r>
              <a:rPr lang="en-IN" dirty="0" err="1"/>
              <a:t>obj</a:t>
            </a:r>
            <a:r>
              <a:rPr lang="en-IN" dirty="0"/>
              <a:t>);</a:t>
            </a:r>
          </a:p>
          <a:p>
            <a:pPr marL="0" indent="0">
              <a:buNone/>
            </a:pPr>
            <a:r>
              <a:rPr lang="en-IN" dirty="0" smtClean="0"/>
              <a:t>   </a:t>
            </a:r>
            <a:r>
              <a:rPr lang="en-IN" dirty="0" err="1"/>
              <a:t>thread.start</a:t>
            </a:r>
            <a:r>
              <a:rPr lang="en-IN" dirty="0"/>
              <a:t>();</a:t>
            </a:r>
          </a:p>
          <a:p>
            <a:pPr marL="0" indent="0">
              <a:buNone/>
            </a:pPr>
            <a:r>
              <a:rPr lang="en-IN" dirty="0"/>
              <a:t>    </a:t>
            </a:r>
            <a:r>
              <a:rPr lang="en-IN" dirty="0" err="1"/>
              <a:t>System.out.println</a:t>
            </a:r>
            <a:r>
              <a:rPr lang="en-IN" dirty="0"/>
              <a:t>("This code is outside of the thread");</a:t>
            </a:r>
          </a:p>
          <a:p>
            <a:pPr marL="0" indent="0">
              <a:buNone/>
            </a:pPr>
            <a:r>
              <a:rPr lang="en-IN" dirty="0"/>
              <a:t>  }</a:t>
            </a:r>
          </a:p>
          <a:p>
            <a:pPr marL="0" indent="0">
              <a:buNone/>
            </a:pPr>
            <a:r>
              <a:rPr lang="en-IN" dirty="0"/>
              <a:t>  public void run() {</a:t>
            </a:r>
          </a:p>
          <a:p>
            <a:pPr marL="0" indent="0">
              <a:buNone/>
            </a:pPr>
            <a:r>
              <a:rPr lang="en-IN" dirty="0"/>
              <a:t>    </a:t>
            </a:r>
            <a:r>
              <a:rPr lang="en-IN" dirty="0" err="1"/>
              <a:t>System.out.println</a:t>
            </a:r>
            <a:r>
              <a:rPr lang="en-IN" dirty="0"/>
              <a:t>("This code is running in a thread");</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805352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Write a java program that implements a multi-thread application that has three threads. First thread generates random integer every 1 second and if the value is even, second thread computes the square of the number and prints. If the value is odd, the third thread will print the value of cube of the number.</a:t>
            </a:r>
          </a:p>
        </p:txBody>
      </p:sp>
    </p:spTree>
    <p:extLst>
      <p:ext uri="{BB962C8B-B14F-4D97-AF65-F5344CB8AC3E}">
        <p14:creationId xmlns:p14="http://schemas.microsoft.com/office/powerpoint/2010/main" val="82031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228600"/>
            <a:ext cx="7315200" cy="6832640"/>
          </a:xfrm>
          <a:prstGeom prst="rect">
            <a:avLst/>
          </a:prstGeom>
        </p:spPr>
        <p:txBody>
          <a:bodyPr wrap="square">
            <a:spAutoFit/>
          </a:bodyPr>
          <a:lstStyle/>
          <a:p>
            <a:r>
              <a:rPr lang="en-IN" sz="2000" b="1" dirty="0"/>
              <a:t>import </a:t>
            </a:r>
            <a:r>
              <a:rPr lang="en-IN" sz="2000" b="1" dirty="0" err="1"/>
              <a:t>java.util</a:t>
            </a:r>
            <a:r>
              <a:rPr lang="en-IN" sz="2000" b="1" dirty="0"/>
              <a:t>.*;</a:t>
            </a:r>
          </a:p>
          <a:p>
            <a:r>
              <a:rPr lang="en-IN" sz="2000" b="1" dirty="0"/>
              <a:t>class Even extends Thread</a:t>
            </a:r>
          </a:p>
          <a:p>
            <a:r>
              <a:rPr lang="en-IN" sz="2000" b="1" dirty="0"/>
              <a:t>{</a:t>
            </a:r>
          </a:p>
          <a:p>
            <a:r>
              <a:rPr lang="en-IN" sz="2000" b="1" dirty="0" err="1"/>
              <a:t>int</a:t>
            </a:r>
            <a:r>
              <a:rPr lang="en-IN" sz="2000" b="1" dirty="0"/>
              <a:t> n;</a:t>
            </a:r>
          </a:p>
          <a:p>
            <a:r>
              <a:rPr lang="en-IN" sz="2000" b="1" dirty="0"/>
              <a:t>Even(</a:t>
            </a:r>
            <a:r>
              <a:rPr lang="en-IN" sz="2000" b="1" dirty="0" err="1"/>
              <a:t>int</a:t>
            </a:r>
            <a:r>
              <a:rPr lang="en-IN" sz="2000" b="1" dirty="0"/>
              <a:t> n</a:t>
            </a:r>
            <a:r>
              <a:rPr lang="en-IN" sz="2000" b="1" dirty="0" smtClean="0"/>
              <a:t>){</a:t>
            </a:r>
            <a:endParaRPr lang="en-IN" sz="2000" b="1" dirty="0"/>
          </a:p>
          <a:p>
            <a:r>
              <a:rPr lang="en-IN" sz="2000" b="1" dirty="0" err="1"/>
              <a:t>this.n</a:t>
            </a:r>
            <a:r>
              <a:rPr lang="en-IN" sz="2000" b="1" dirty="0"/>
              <a:t>=n</a:t>
            </a:r>
            <a:r>
              <a:rPr lang="en-IN" sz="2000" b="1" dirty="0" smtClean="0"/>
              <a:t>;}</a:t>
            </a:r>
            <a:endParaRPr lang="en-IN" sz="2000" b="1" dirty="0"/>
          </a:p>
          <a:p>
            <a:r>
              <a:rPr lang="en-IN" sz="2000" b="1" dirty="0"/>
              <a:t>public void run()</a:t>
            </a:r>
          </a:p>
          <a:p>
            <a:r>
              <a:rPr lang="en-IN" sz="2000" b="1" dirty="0"/>
              <a:t>{</a:t>
            </a:r>
          </a:p>
          <a:p>
            <a:r>
              <a:rPr lang="en-IN" sz="2000" b="1" dirty="0" err="1"/>
              <a:t>System.out.println</a:t>
            </a:r>
            <a:r>
              <a:rPr lang="en-IN" sz="2000" b="1" dirty="0"/>
              <a:t>("Square of "+" "+n+" "+"is"+" "+n*n);</a:t>
            </a:r>
          </a:p>
          <a:p>
            <a:r>
              <a:rPr lang="en-IN" sz="2000" b="1" dirty="0" smtClean="0"/>
              <a:t>}}</a:t>
            </a:r>
            <a:endParaRPr lang="en-IN" sz="2000" b="1" dirty="0"/>
          </a:p>
          <a:p>
            <a:r>
              <a:rPr lang="en-IN" sz="2000" b="1" dirty="0"/>
              <a:t>class Odd extends Thread</a:t>
            </a:r>
          </a:p>
          <a:p>
            <a:r>
              <a:rPr lang="en-IN" sz="2000" b="1" dirty="0"/>
              <a:t>{</a:t>
            </a:r>
          </a:p>
          <a:p>
            <a:r>
              <a:rPr lang="en-IN" sz="2000" b="1" dirty="0" err="1"/>
              <a:t>int</a:t>
            </a:r>
            <a:r>
              <a:rPr lang="en-IN" sz="2000" b="1" dirty="0"/>
              <a:t> n;</a:t>
            </a:r>
          </a:p>
          <a:p>
            <a:r>
              <a:rPr lang="en-IN" sz="2000" b="1" dirty="0"/>
              <a:t>Odd(</a:t>
            </a:r>
            <a:r>
              <a:rPr lang="en-IN" sz="2000" b="1" dirty="0" err="1"/>
              <a:t>int</a:t>
            </a:r>
            <a:r>
              <a:rPr lang="en-IN" sz="2000" b="1" dirty="0"/>
              <a:t> n</a:t>
            </a:r>
            <a:r>
              <a:rPr lang="en-IN" sz="2000" b="1" dirty="0" smtClean="0"/>
              <a:t>){</a:t>
            </a:r>
            <a:endParaRPr lang="en-IN" sz="2000" b="1" dirty="0"/>
          </a:p>
          <a:p>
            <a:r>
              <a:rPr lang="en-IN" sz="2000" b="1" dirty="0" err="1"/>
              <a:t>this.n</a:t>
            </a:r>
            <a:r>
              <a:rPr lang="en-IN" sz="2000" b="1" dirty="0"/>
              <a:t>=n;</a:t>
            </a:r>
          </a:p>
          <a:p>
            <a:r>
              <a:rPr lang="en-IN" sz="2000" b="1" dirty="0"/>
              <a:t>}</a:t>
            </a:r>
          </a:p>
          <a:p>
            <a:r>
              <a:rPr lang="en-IN" sz="2000" b="1" dirty="0"/>
              <a:t>public void run()</a:t>
            </a:r>
          </a:p>
          <a:p>
            <a:r>
              <a:rPr lang="en-IN" sz="2000" b="1" dirty="0"/>
              <a:t>{</a:t>
            </a:r>
          </a:p>
          <a:p>
            <a:r>
              <a:rPr lang="en-IN" sz="2000" b="1" dirty="0" err="1"/>
              <a:t>System.out.println</a:t>
            </a:r>
            <a:r>
              <a:rPr lang="en-IN" sz="2000" b="1" dirty="0"/>
              <a:t>("Cube of"+" "+n+" "+"is"+" "+n*n*n);</a:t>
            </a:r>
          </a:p>
          <a:p>
            <a:r>
              <a:rPr lang="en-IN" sz="2000" b="1" dirty="0"/>
              <a:t>}</a:t>
            </a:r>
          </a:p>
          <a:p>
            <a:r>
              <a:rPr lang="en-IN" sz="2000" b="1" dirty="0"/>
              <a:t>}</a:t>
            </a:r>
          </a:p>
          <a:p>
            <a:endParaRPr lang="en-IN" dirty="0"/>
          </a:p>
        </p:txBody>
      </p:sp>
    </p:spTree>
    <p:extLst>
      <p:ext uri="{BB962C8B-B14F-4D97-AF65-F5344CB8AC3E}">
        <p14:creationId xmlns:p14="http://schemas.microsoft.com/office/powerpoint/2010/main" val="479115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6927"/>
            <a:ext cx="4572000" cy="7171194"/>
          </a:xfrm>
          <a:prstGeom prst="rect">
            <a:avLst/>
          </a:prstGeom>
        </p:spPr>
        <p:txBody>
          <a:bodyPr>
            <a:spAutoFit/>
          </a:bodyPr>
          <a:lstStyle/>
          <a:p>
            <a:r>
              <a:rPr lang="en-IN" sz="2000" b="1" dirty="0"/>
              <a:t>class </a:t>
            </a:r>
            <a:r>
              <a:rPr lang="en-IN" sz="2000" b="1" dirty="0" err="1"/>
              <a:t>Randomnumber</a:t>
            </a:r>
            <a:r>
              <a:rPr lang="en-IN" sz="2000" b="1" dirty="0"/>
              <a:t> extends Thread</a:t>
            </a:r>
          </a:p>
          <a:p>
            <a:r>
              <a:rPr lang="en-IN" sz="2000" b="1" dirty="0"/>
              <a:t>{</a:t>
            </a:r>
          </a:p>
          <a:p>
            <a:r>
              <a:rPr lang="en-IN" sz="2000" b="1" dirty="0" err="1"/>
              <a:t>int</a:t>
            </a:r>
            <a:r>
              <a:rPr lang="en-IN" sz="2000" b="1" dirty="0"/>
              <a:t> n;</a:t>
            </a:r>
          </a:p>
          <a:p>
            <a:r>
              <a:rPr lang="en-IN" sz="2000" b="1" dirty="0" err="1"/>
              <a:t>int</a:t>
            </a:r>
            <a:r>
              <a:rPr lang="en-IN" sz="2000" b="1" dirty="0"/>
              <a:t> </a:t>
            </a:r>
            <a:r>
              <a:rPr lang="en-IN" sz="2000" b="1" dirty="0" err="1"/>
              <a:t>t,i</a:t>
            </a:r>
            <a:r>
              <a:rPr lang="en-IN" sz="2000" b="1" dirty="0"/>
              <a:t>;</a:t>
            </a:r>
          </a:p>
          <a:p>
            <a:r>
              <a:rPr lang="en-IN" sz="2000" b="1" dirty="0"/>
              <a:t>public void run() </a:t>
            </a:r>
          </a:p>
          <a:p>
            <a:r>
              <a:rPr lang="en-IN" sz="2000" b="1" dirty="0"/>
              <a:t>{</a:t>
            </a:r>
          </a:p>
          <a:p>
            <a:r>
              <a:rPr lang="en-IN" sz="2000" b="1" dirty="0"/>
              <a:t>Scanner </a:t>
            </a:r>
            <a:r>
              <a:rPr lang="en-IN" sz="2000" b="1" dirty="0" err="1"/>
              <a:t>ob</a:t>
            </a:r>
            <a:r>
              <a:rPr lang="en-IN" sz="2000" b="1" dirty="0"/>
              <a:t>=new Scanner(System.in);</a:t>
            </a:r>
          </a:p>
          <a:p>
            <a:r>
              <a:rPr lang="en-IN" sz="2000" b="1" dirty="0" err="1"/>
              <a:t>System.out.println</a:t>
            </a:r>
            <a:r>
              <a:rPr lang="en-IN" sz="2000" b="1" dirty="0"/>
              <a:t>("enter number of times you want to play");</a:t>
            </a:r>
          </a:p>
          <a:p>
            <a:r>
              <a:rPr lang="en-IN" sz="2000" b="1" dirty="0"/>
              <a:t>t=</a:t>
            </a:r>
            <a:r>
              <a:rPr lang="en-IN" sz="2000" b="1" dirty="0" err="1"/>
              <a:t>ob.nextInt</a:t>
            </a:r>
            <a:r>
              <a:rPr lang="en-IN" sz="2000" b="1" dirty="0"/>
              <a:t>();</a:t>
            </a:r>
          </a:p>
          <a:p>
            <a:r>
              <a:rPr lang="en-IN" sz="2000" b="1" dirty="0"/>
              <a:t>Random r=new Random();</a:t>
            </a:r>
          </a:p>
          <a:p>
            <a:r>
              <a:rPr lang="en-IN" sz="2000" b="1" dirty="0" smtClean="0"/>
              <a:t>try{</a:t>
            </a:r>
            <a:endParaRPr lang="en-IN" sz="2000" b="1" dirty="0"/>
          </a:p>
          <a:p>
            <a:r>
              <a:rPr lang="en-IN" sz="2000" b="1" dirty="0"/>
              <a:t>for(i=0;i&lt;</a:t>
            </a:r>
            <a:r>
              <a:rPr lang="en-IN" sz="2000" b="1" dirty="0" err="1"/>
              <a:t>t;i</a:t>
            </a:r>
            <a:r>
              <a:rPr lang="en-IN" sz="2000" b="1" dirty="0"/>
              <a:t>++)</a:t>
            </a:r>
          </a:p>
          <a:p>
            <a:r>
              <a:rPr lang="en-IN" sz="2000" b="1" dirty="0"/>
              <a:t>{</a:t>
            </a:r>
          </a:p>
          <a:p>
            <a:r>
              <a:rPr lang="en-IN" sz="2000" b="1" dirty="0"/>
              <a:t>n=</a:t>
            </a:r>
            <a:r>
              <a:rPr lang="en-IN" sz="2000" b="1" dirty="0" err="1"/>
              <a:t>r.nextInt</a:t>
            </a:r>
            <a:r>
              <a:rPr lang="en-IN" sz="2000" b="1" dirty="0"/>
              <a:t>(30);</a:t>
            </a:r>
          </a:p>
          <a:p>
            <a:r>
              <a:rPr lang="en-IN" sz="2000" b="1" dirty="0" err="1"/>
              <a:t>System.out.println</a:t>
            </a:r>
            <a:r>
              <a:rPr lang="en-IN" sz="2000" b="1" dirty="0"/>
              <a:t>("random number is"+" "+n);</a:t>
            </a:r>
          </a:p>
          <a:p>
            <a:r>
              <a:rPr lang="en-IN" sz="2000" b="1" dirty="0"/>
              <a:t>if(n%2==0)</a:t>
            </a:r>
          </a:p>
          <a:p>
            <a:r>
              <a:rPr lang="en-IN" sz="2000" b="1" dirty="0"/>
              <a:t>{</a:t>
            </a:r>
          </a:p>
          <a:p>
            <a:r>
              <a:rPr lang="en-IN" sz="2000" b="1" dirty="0"/>
              <a:t>Even e=new Even(n);</a:t>
            </a:r>
          </a:p>
          <a:p>
            <a:r>
              <a:rPr lang="en-IN" sz="2000" b="1" dirty="0" err="1"/>
              <a:t>e.start</a:t>
            </a:r>
            <a:r>
              <a:rPr lang="en-IN" sz="2000" b="1" dirty="0"/>
              <a:t>();</a:t>
            </a:r>
          </a:p>
          <a:p>
            <a:r>
              <a:rPr lang="en-IN" sz="2000" b="1" dirty="0"/>
              <a:t>}</a:t>
            </a:r>
          </a:p>
          <a:p>
            <a:endParaRPr lang="en-IN" sz="2000" b="1" dirty="0"/>
          </a:p>
        </p:txBody>
      </p:sp>
    </p:spTree>
    <p:extLst>
      <p:ext uri="{BB962C8B-B14F-4D97-AF65-F5344CB8AC3E}">
        <p14:creationId xmlns:p14="http://schemas.microsoft.com/office/powerpoint/2010/main" val="1588932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52400"/>
            <a:ext cx="5715000" cy="7171194"/>
          </a:xfrm>
          <a:prstGeom prst="rect">
            <a:avLst/>
          </a:prstGeom>
        </p:spPr>
        <p:txBody>
          <a:bodyPr wrap="square">
            <a:spAutoFit/>
          </a:bodyPr>
          <a:lstStyle/>
          <a:p>
            <a:r>
              <a:rPr lang="en-IN" sz="2000" b="1" dirty="0"/>
              <a:t>else</a:t>
            </a:r>
          </a:p>
          <a:p>
            <a:r>
              <a:rPr lang="en-IN" sz="2000" b="1" dirty="0"/>
              <a:t>{</a:t>
            </a:r>
          </a:p>
          <a:p>
            <a:r>
              <a:rPr lang="en-IN" sz="2000" b="1" dirty="0"/>
              <a:t>Odd o=new Odd(n);</a:t>
            </a:r>
          </a:p>
          <a:p>
            <a:r>
              <a:rPr lang="en-IN" sz="2000" b="1" dirty="0" err="1"/>
              <a:t>o.start</a:t>
            </a:r>
            <a:r>
              <a:rPr lang="en-IN" sz="2000" b="1" dirty="0"/>
              <a:t>();</a:t>
            </a:r>
          </a:p>
          <a:p>
            <a:r>
              <a:rPr lang="en-IN" sz="2000" b="1" dirty="0"/>
              <a:t>}</a:t>
            </a:r>
          </a:p>
          <a:p>
            <a:r>
              <a:rPr lang="en-IN" sz="2000" b="1" dirty="0" err="1"/>
              <a:t>Thread.sleep</a:t>
            </a:r>
            <a:r>
              <a:rPr lang="en-IN" sz="2000" b="1" dirty="0"/>
              <a:t>(1000);</a:t>
            </a:r>
          </a:p>
          <a:p>
            <a:r>
              <a:rPr lang="en-IN" sz="2000" b="1" dirty="0"/>
              <a:t>}</a:t>
            </a:r>
          </a:p>
          <a:p>
            <a:r>
              <a:rPr lang="en-IN" sz="2000" b="1" dirty="0"/>
              <a:t>}</a:t>
            </a:r>
          </a:p>
          <a:p>
            <a:r>
              <a:rPr lang="en-IN" sz="2000" b="1" dirty="0"/>
              <a:t>catch(</a:t>
            </a:r>
            <a:r>
              <a:rPr lang="en-IN" sz="2000" b="1" dirty="0" err="1"/>
              <a:t>InterruptedException</a:t>
            </a:r>
            <a:r>
              <a:rPr lang="en-IN" sz="2000" b="1" dirty="0"/>
              <a:t> e)</a:t>
            </a:r>
          </a:p>
          <a:p>
            <a:r>
              <a:rPr lang="en-IN" sz="2000" b="1" dirty="0" smtClean="0"/>
              <a:t>{}}}</a:t>
            </a:r>
            <a:endParaRPr lang="en-IN" sz="2000" b="1" dirty="0"/>
          </a:p>
          <a:p>
            <a:r>
              <a:rPr lang="en-IN" sz="2000" b="1" dirty="0" err="1" smtClean="0"/>
              <a:t>Thread.sleep</a:t>
            </a:r>
            <a:r>
              <a:rPr lang="en-IN" sz="2000" b="1" dirty="0" smtClean="0"/>
              <a:t>(1000</a:t>
            </a:r>
            <a:r>
              <a:rPr lang="en-IN" sz="2000" b="1" dirty="0"/>
              <a:t>);</a:t>
            </a:r>
          </a:p>
          <a:p>
            <a:r>
              <a:rPr lang="en-IN" sz="2000" b="1" dirty="0"/>
              <a:t>}</a:t>
            </a:r>
          </a:p>
          <a:p>
            <a:r>
              <a:rPr lang="en-IN" sz="2000" b="1" dirty="0"/>
              <a:t>}</a:t>
            </a:r>
          </a:p>
          <a:p>
            <a:r>
              <a:rPr lang="en-IN" sz="2000" b="1" dirty="0"/>
              <a:t>catch(</a:t>
            </a:r>
            <a:r>
              <a:rPr lang="en-IN" sz="2000" b="1" dirty="0" err="1"/>
              <a:t>InterruptedException</a:t>
            </a:r>
            <a:r>
              <a:rPr lang="en-IN" sz="2000" b="1" dirty="0"/>
              <a:t> e)</a:t>
            </a:r>
          </a:p>
          <a:p>
            <a:r>
              <a:rPr lang="en-IN" sz="2000" b="1" dirty="0" smtClean="0"/>
              <a:t>{}}}</a:t>
            </a:r>
            <a:endParaRPr lang="en-IN" sz="2000" b="1" dirty="0"/>
          </a:p>
          <a:p>
            <a:r>
              <a:rPr lang="en-IN" sz="2000" b="1" dirty="0" smtClean="0"/>
              <a:t>class </a:t>
            </a:r>
            <a:r>
              <a:rPr lang="en-IN" sz="2000" b="1" dirty="0" err="1"/>
              <a:t>Randmain</a:t>
            </a:r>
            <a:endParaRPr lang="en-IN" sz="2000" b="1" dirty="0"/>
          </a:p>
          <a:p>
            <a:r>
              <a:rPr lang="en-IN" sz="2000" b="1" dirty="0"/>
              <a:t>{</a:t>
            </a:r>
          </a:p>
          <a:p>
            <a:r>
              <a:rPr lang="en-IN" sz="2000" b="1" dirty="0"/>
              <a:t>public static void main(String </a:t>
            </a:r>
            <a:r>
              <a:rPr lang="en-IN" sz="2000" b="1" dirty="0" err="1"/>
              <a:t>args</a:t>
            </a:r>
            <a:r>
              <a:rPr lang="en-IN" sz="2000" b="1" dirty="0"/>
              <a:t>[])</a:t>
            </a:r>
          </a:p>
          <a:p>
            <a:r>
              <a:rPr lang="en-IN" sz="2000" b="1" dirty="0"/>
              <a:t>{</a:t>
            </a:r>
          </a:p>
          <a:p>
            <a:r>
              <a:rPr lang="en-IN" sz="2000" b="1" dirty="0" err="1"/>
              <a:t>Randomnumber</a:t>
            </a:r>
            <a:r>
              <a:rPr lang="en-IN" sz="2000" b="1" dirty="0"/>
              <a:t> r=new </a:t>
            </a:r>
            <a:r>
              <a:rPr lang="en-IN" sz="2000" b="1" dirty="0" err="1"/>
              <a:t>Randomnumber</a:t>
            </a:r>
            <a:r>
              <a:rPr lang="en-IN" sz="2000" b="1" dirty="0"/>
              <a:t>();</a:t>
            </a:r>
          </a:p>
          <a:p>
            <a:r>
              <a:rPr lang="en-IN" sz="2000" b="1" dirty="0" err="1"/>
              <a:t>r.start</a:t>
            </a:r>
            <a:r>
              <a:rPr lang="en-IN" sz="2000" b="1" dirty="0"/>
              <a:t>();</a:t>
            </a:r>
          </a:p>
          <a:p>
            <a:r>
              <a:rPr lang="en-IN" sz="2000" b="1" dirty="0"/>
              <a:t>}</a:t>
            </a:r>
          </a:p>
          <a:p>
            <a:r>
              <a:rPr lang="en-IN" sz="2000" b="1" dirty="0"/>
              <a:t>}</a:t>
            </a:r>
          </a:p>
        </p:txBody>
      </p:sp>
    </p:spTree>
    <p:extLst>
      <p:ext uri="{BB962C8B-B14F-4D97-AF65-F5344CB8AC3E}">
        <p14:creationId xmlns:p14="http://schemas.microsoft.com/office/powerpoint/2010/main" val="1592048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1125</Words>
  <Application>Microsoft Office PowerPoint</Application>
  <PresentationFormat>On-screen Show (4:3)</PresentationFormat>
  <Paragraphs>263</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Thread</vt:lpstr>
      <vt:lpstr>Creating a Thread </vt:lpstr>
      <vt:lpstr>PowerPoint Presentation</vt:lpstr>
      <vt:lpstr>Running Threads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File handling</vt:lpstr>
      <vt:lpstr>PowerPoint Presentation</vt:lpstr>
      <vt:lpstr>Java File Handling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dc:title>
  <dc:creator>user</dc:creator>
  <cp:lastModifiedBy>user</cp:lastModifiedBy>
  <cp:revision>11</cp:revision>
  <dcterms:created xsi:type="dcterms:W3CDTF">2006-08-16T00:00:00Z</dcterms:created>
  <dcterms:modified xsi:type="dcterms:W3CDTF">2024-04-19T04:43:49Z</dcterms:modified>
</cp:coreProperties>
</file>