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transparant.png"/>
          <p:cNvPicPr preferRelativeResize="0"/>
          <p:nvPr/>
        </p:nvPicPr>
        <p:blipFill rotWithShape="1">
          <a:blip r:embed="rId3">
            <a:alphaModFix/>
          </a:blip>
          <a:srcRect b="-10" l="-674" r="0" t="0"/>
          <a:stretch/>
        </p:blipFill>
        <p:spPr>
          <a:xfrm>
            <a:off x="880981" y="1737325"/>
            <a:ext cx="7170417" cy="10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