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/>
  <p:notesMasterIdLst>
    <p:notesMasterId r:id="rId2"/>
  </p:notesMasterIdLst>
  <p:sldSz cx="12188952" cy="6858000"/>
  <p:notesSz cx="6858000" cy="12188952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2025-09-16T06:41:19Z</dcterms:created>
  <dcterms:modified xsi:type="dcterms:W3CDTF">2025-09-16T06:41:19Z</dcterms:modified>
</cp:coreProperties>
</file>