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6C34-E1B6-4521-9464-B84563B42752}" v="131" dt="2022-10-15T20:52:0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-4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 Mihailov" userId="2bc8c051-0fc3-4896-bd09-2f5b39a57d28" providerId="ADAL" clId="{72086C34-E1B6-4521-9464-B84563B42752}"/>
    <pc:docChg chg="undo redo custSel addSld delSld modSld">
      <pc:chgData name="Emilian Mihailov" userId="2bc8c051-0fc3-4896-bd09-2f5b39a57d28" providerId="ADAL" clId="{72086C34-E1B6-4521-9464-B84563B42752}" dt="2022-10-15T20:52:07.393" v="2046" actId="2711"/>
      <pc:docMkLst>
        <pc:docMk/>
      </pc:docMkLst>
      <pc:sldChg chg="addSp delSp modSp new mod">
        <pc:chgData name="Emilian Mihailov" userId="2bc8c051-0fc3-4896-bd09-2f5b39a57d28" providerId="ADAL" clId="{72086C34-E1B6-4521-9464-B84563B42752}" dt="2022-10-12T19:48:13.150" v="84" actId="207"/>
        <pc:sldMkLst>
          <pc:docMk/>
          <pc:sldMk cId="781887946" sldId="256"/>
        </pc:sldMkLst>
        <pc:spChg chg="del">
          <ac:chgData name="Emilian Mihailov" userId="2bc8c051-0fc3-4896-bd09-2f5b39a57d28" providerId="ADAL" clId="{72086C34-E1B6-4521-9464-B84563B42752}" dt="2022-10-12T19:35:47.038" v="1" actId="478"/>
          <ac:spMkLst>
            <pc:docMk/>
            <pc:sldMk cId="781887946" sldId="256"/>
            <ac:spMk id="2" creationId="{C2BC96C3-AFF8-5872-8E93-B9CD4B3ACCB2}"/>
          </ac:spMkLst>
        </pc:spChg>
        <pc:spChg chg="del">
          <ac:chgData name="Emilian Mihailov" userId="2bc8c051-0fc3-4896-bd09-2f5b39a57d28" providerId="ADAL" clId="{72086C34-E1B6-4521-9464-B84563B42752}" dt="2022-10-12T19:35:48.285" v="2" actId="478"/>
          <ac:spMkLst>
            <pc:docMk/>
            <pc:sldMk cId="781887946" sldId="256"/>
            <ac:spMk id="3" creationId="{07667FBD-341E-847A-58C2-D0C8BC7A29D2}"/>
          </ac:spMkLst>
        </pc:spChg>
        <pc:spChg chg="add mod">
          <ac:chgData name="Emilian Mihailov" userId="2bc8c051-0fc3-4896-bd09-2f5b39a57d28" providerId="ADAL" clId="{72086C34-E1B6-4521-9464-B84563B42752}" dt="2022-10-12T19:36:29.427" v="18" actId="1076"/>
          <ac:spMkLst>
            <pc:docMk/>
            <pc:sldMk cId="781887946" sldId="256"/>
            <ac:spMk id="5" creationId="{1B249193-86AC-5F9B-2D19-67C566B3F561}"/>
          </ac:spMkLst>
        </pc:spChg>
        <pc:spChg chg="add mod">
          <ac:chgData name="Emilian Mihailov" userId="2bc8c051-0fc3-4896-bd09-2f5b39a57d28" providerId="ADAL" clId="{72086C34-E1B6-4521-9464-B84563B42752}" dt="2022-10-12T19:41:27.083" v="39" actId="1076"/>
          <ac:spMkLst>
            <pc:docMk/>
            <pc:sldMk cId="781887946" sldId="256"/>
            <ac:spMk id="9" creationId="{C47ED082-6628-5998-ECA0-BE60B3098494}"/>
          </ac:spMkLst>
        </pc:spChg>
        <pc:spChg chg="add mod">
          <ac:chgData name="Emilian Mihailov" userId="2bc8c051-0fc3-4896-bd09-2f5b39a57d28" providerId="ADAL" clId="{72086C34-E1B6-4521-9464-B84563B42752}" dt="2022-10-12T19:40:59.779" v="37" actId="255"/>
          <ac:spMkLst>
            <pc:docMk/>
            <pc:sldMk cId="781887946" sldId="256"/>
            <ac:spMk id="11" creationId="{CBFCC2DD-7892-BC61-56E0-83509C9E10F9}"/>
          </ac:spMkLst>
        </pc:spChg>
        <pc:spChg chg="add mod">
          <ac:chgData name="Emilian Mihailov" userId="2bc8c051-0fc3-4896-bd09-2f5b39a57d28" providerId="ADAL" clId="{72086C34-E1B6-4521-9464-B84563B42752}" dt="2022-10-12T19:48:13.150" v="84" actId="207"/>
          <ac:spMkLst>
            <pc:docMk/>
            <pc:sldMk cId="781887946" sldId="256"/>
            <ac:spMk id="13" creationId="{06C72F0F-DD66-63D7-DED8-68E0F48A45D1}"/>
          </ac:spMkLst>
        </pc:spChg>
        <pc:spChg chg="add mod">
          <ac:chgData name="Emilian Mihailov" userId="2bc8c051-0fc3-4896-bd09-2f5b39a57d28" providerId="ADAL" clId="{72086C34-E1B6-4521-9464-B84563B42752}" dt="2022-10-12T19:48:09.191" v="83" actId="207"/>
          <ac:spMkLst>
            <pc:docMk/>
            <pc:sldMk cId="781887946" sldId="256"/>
            <ac:spMk id="15" creationId="{56A71CD0-F6B9-7330-8E43-CC11F54498C9}"/>
          </ac:spMkLst>
        </pc:spChg>
        <pc:picChg chg="add mod">
          <ac:chgData name="Emilian Mihailov" userId="2bc8c051-0fc3-4896-bd09-2f5b39a57d28" providerId="ADAL" clId="{72086C34-E1B6-4521-9464-B84563B42752}" dt="2022-10-12T19:38:05.874" v="20" actId="1076"/>
          <ac:picMkLst>
            <pc:docMk/>
            <pc:sldMk cId="781887946" sldId="256"/>
            <ac:picMk id="7" creationId="{177DDA4D-8E19-C5FD-8A7F-85E99E37220D}"/>
          </ac:picMkLst>
        </pc:picChg>
        <pc:picChg chg="add mod">
          <ac:chgData name="Emilian Mihailov" userId="2bc8c051-0fc3-4896-bd09-2f5b39a57d28" providerId="ADAL" clId="{72086C34-E1B6-4521-9464-B84563B42752}" dt="2022-10-12T19:38:55.473" v="24" actId="1076"/>
          <ac:picMkLst>
            <pc:docMk/>
            <pc:sldMk cId="781887946" sldId="256"/>
            <ac:picMk id="1026" creationId="{694EC031-57E3-FC40-D526-A13332E4F0BC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9:08.232" v="1187" actId="404"/>
        <pc:sldMkLst>
          <pc:docMk/>
          <pc:sldMk cId="494846123" sldId="257"/>
        </pc:sldMkLst>
        <pc:spChg chg="mod">
          <ac:chgData name="Emilian Mihailov" userId="2bc8c051-0fc3-4896-bd09-2f5b39a57d28" providerId="ADAL" clId="{72086C34-E1B6-4521-9464-B84563B42752}" dt="2022-10-12T19:55:14.720" v="141" actId="790"/>
          <ac:spMkLst>
            <pc:docMk/>
            <pc:sldMk cId="494846123" sldId="257"/>
            <ac:spMk id="2" creationId="{08292275-C1E8-09FC-12C8-F409C6FFB983}"/>
          </ac:spMkLst>
        </pc:spChg>
        <pc:spChg chg="add del mod">
          <ac:chgData name="Emilian Mihailov" userId="2bc8c051-0fc3-4896-bd09-2f5b39a57d28" providerId="ADAL" clId="{72086C34-E1B6-4521-9464-B84563B42752}" dt="2022-10-12T19:54:53.551" v="140" actId="26606"/>
          <ac:spMkLst>
            <pc:docMk/>
            <pc:sldMk cId="494846123" sldId="257"/>
            <ac:spMk id="3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4.481" v="125" actId="26606"/>
          <ac:spMkLst>
            <pc:docMk/>
            <pc:sldMk cId="494846123" sldId="257"/>
            <ac:spMk id="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8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40.215" v="122" actId="26606"/>
          <ac:spMkLst>
            <pc:docMk/>
            <pc:sldMk cId="494846123" sldId="257"/>
            <ac:spMk id="10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55.951" v="127" actId="26606"/>
          <ac:spMkLst>
            <pc:docMk/>
            <pc:sldMk cId="494846123" sldId="25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6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17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3:33.351" v="118" actId="26606"/>
          <ac:spMkLst>
            <pc:docMk/>
            <pc:sldMk cId="494846123" sldId="257"/>
            <ac:spMk id="18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2T19:53:38.297" v="120" actId="26606"/>
          <ac:spMkLst>
            <pc:docMk/>
            <pc:sldMk cId="494846123" sldId="257"/>
            <ac:spMk id="20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5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6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44.308" v="135" actId="26606"/>
          <ac:spMkLst>
            <pc:docMk/>
            <pc:sldMk cId="494846123" sldId="257"/>
            <ac:spMk id="27" creationId="{8A4FF5DF-4820-9E39-0AD9-F5D72F5130DC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1" creationId="{089A69AF-D57B-49B4-886C-D4A5DC194421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2" creationId="{CABDC08D-6093-4397-92D4-54D00E2BB1C2}"/>
          </ac:spMkLst>
        </pc:spChg>
        <pc:spChg chg="add del">
          <ac:chgData name="Emilian Mihailov" userId="2bc8c051-0fc3-4896-bd09-2f5b39a57d28" providerId="ADAL" clId="{72086C34-E1B6-4521-9464-B84563B42752}" dt="2022-10-12T19:54:53.507" v="139" actId="26606"/>
          <ac:spMkLst>
            <pc:docMk/>
            <pc:sldMk cId="494846123" sldId="257"/>
            <ac:spMk id="33" creationId="{8A4FF5DF-4820-9E39-0AD9-F5D72F5130DC}"/>
          </ac:spMkLst>
        </pc:spChg>
        <pc:graphicFrameChg chg="add del">
          <ac:chgData name="Emilian Mihailov" userId="2bc8c051-0fc3-4896-bd09-2f5b39a57d28" providerId="ADAL" clId="{72086C34-E1B6-4521-9464-B84563B42752}" dt="2022-10-12T19:53:33.351" v="118" actId="26606"/>
          <ac:graphicFrameMkLst>
            <pc:docMk/>
            <pc:sldMk cId="494846123" sldId="257"/>
            <ac:graphicFrameMk id="12" creationId="{0D14C322-4485-EAE2-DDEE-31946B8006E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5.951" v="127" actId="26606"/>
          <ac:graphicFrameMkLst>
            <pc:docMk/>
            <pc:sldMk cId="494846123" sldId="257"/>
            <ac:graphicFrameMk id="13" creationId="{C6478D62-94A5-F5FF-A7E1-6CEB421E45E0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3:58.232" v="129" actId="26606"/>
          <ac:graphicFrameMkLst>
            <pc:docMk/>
            <pc:sldMk cId="494846123" sldId="257"/>
            <ac:graphicFrameMk id="19" creationId="{F0E8A0C4-569F-701B-9B7E-9C18531ADBF7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19.348" v="131" actId="26606"/>
          <ac:graphicFrameMkLst>
            <pc:docMk/>
            <pc:sldMk cId="494846123" sldId="257"/>
            <ac:graphicFrameMk id="21" creationId="{37CBD7F1-7111-1099-8415-386C588EDE04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1.250" v="133" actId="26606"/>
          <ac:graphicFrameMkLst>
            <pc:docMk/>
            <pc:sldMk cId="494846123" sldId="257"/>
            <ac:graphicFrameMk id="23" creationId="{D0A501E3-034B-E50C-318D-2F771CE5C30B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19:54:49.509" v="137" actId="26606"/>
          <ac:graphicFrameMkLst>
            <pc:docMk/>
            <pc:sldMk cId="494846123" sldId="257"/>
            <ac:graphicFrameMk id="29" creationId="{F0E8A0C4-569F-701B-9B7E-9C18531ADBF7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9:39:08.232" v="1187" actId="404"/>
          <ac:graphicFrameMkLst>
            <pc:docMk/>
            <pc:sldMk cId="494846123" sldId="257"/>
            <ac:graphicFrameMk id="35" creationId="{F0E8A0C4-569F-701B-9B7E-9C18531ADBF7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2T20:50:30.632" v="198" actId="2711"/>
        <pc:sldMkLst>
          <pc:docMk/>
          <pc:sldMk cId="2899484302" sldId="258"/>
        </pc:sldMkLst>
        <pc:spChg chg="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2" creationId="{43C54B4B-D0AF-868E-C90D-1015F013AA02}"/>
          </ac:spMkLst>
        </pc:spChg>
        <pc:spChg chg="add del mo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3" creationId="{D1B95C2B-DF24-89F6-F79A-B7AB1ED0512D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9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2T20:48:16.623" v="193" actId="26606"/>
          <ac:spMkLst>
            <pc:docMk/>
            <pc:sldMk cId="2899484302" sldId="258"/>
            <ac:spMk id="11" creationId="{CA6EF34F-3BAD-4CD8-B05E-03BA773AE864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3" creationId="{056824CE-083D-4ED5-94A5-655345BBE75E}"/>
          </ac:spMkLst>
        </pc:spChg>
        <pc:spChg chg="add">
          <ac:chgData name="Emilian Mihailov" userId="2bc8c051-0fc3-4896-bd09-2f5b39a57d28" providerId="ADAL" clId="{72086C34-E1B6-4521-9464-B84563B42752}" dt="2022-10-12T20:48:16.667" v="194" actId="26606"/>
          <ac:spMkLst>
            <pc:docMk/>
            <pc:sldMk cId="2899484302" sldId="258"/>
            <ac:spMk id="14" creationId="{0785D83B-2124-40CD-9E29-811BC2B7CE64}"/>
          </ac:spMkLst>
        </pc:spChg>
        <pc:graphicFrameChg chg="add del">
          <ac:chgData name="Emilian Mihailov" userId="2bc8c051-0fc3-4896-bd09-2f5b39a57d28" providerId="ADAL" clId="{72086C34-E1B6-4521-9464-B84563B42752}" dt="2022-10-12T20:48:07.637" v="191" actId="26606"/>
          <ac:graphicFrameMkLst>
            <pc:docMk/>
            <pc:sldMk cId="2899484302" sldId="258"/>
            <ac:graphicFrameMk id="5" creationId="{60E50A6C-BA4E-A019-B246-9880E132F583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2T20:48:16.623" v="193" actId="26606"/>
          <ac:graphicFrameMkLst>
            <pc:docMk/>
            <pc:sldMk cId="2899484302" sldId="258"/>
            <ac:graphicFrameMk id="7" creationId="{78B51E08-AA8D-94B6-C577-7D9E515366F5}"/>
          </ac:graphicFrameMkLst>
        </pc:graphicFrameChg>
        <pc:graphicFrameChg chg="add mod">
          <ac:chgData name="Emilian Mihailov" userId="2bc8c051-0fc3-4896-bd09-2f5b39a57d28" providerId="ADAL" clId="{72086C34-E1B6-4521-9464-B84563B42752}" dt="2022-10-12T20:50:30.632" v="198" actId="2711"/>
          <ac:graphicFrameMkLst>
            <pc:docMk/>
            <pc:sldMk cId="2899484302" sldId="258"/>
            <ac:graphicFrameMk id="15" creationId="{B464B2FE-B3F7-7F08-07EA-389F40E92096}"/>
          </ac:graphicFrameMkLst>
        </pc:graphicFrameChg>
      </pc:sldChg>
      <pc:sldChg chg="addSp delSp modSp new mod setBg">
        <pc:chgData name="Emilian Mihailov" userId="2bc8c051-0fc3-4896-bd09-2f5b39a57d28" providerId="ADAL" clId="{72086C34-E1B6-4521-9464-B84563B42752}" dt="2022-10-14T21:29:21.135" v="409" actId="1076"/>
        <pc:sldMkLst>
          <pc:docMk/>
          <pc:sldMk cId="813841597" sldId="259"/>
        </pc:sldMkLst>
        <pc:spChg chg="mod">
          <ac:chgData name="Emilian Mihailov" userId="2bc8c051-0fc3-4896-bd09-2f5b39a57d28" providerId="ADAL" clId="{72086C34-E1B6-4521-9464-B84563B42752}" dt="2022-10-14T21:25:50.104" v="382" actId="1076"/>
          <ac:spMkLst>
            <pc:docMk/>
            <pc:sldMk cId="813841597" sldId="259"/>
            <ac:spMk id="2" creationId="{D771E640-CB55-C8AE-A165-B156D1E404DE}"/>
          </ac:spMkLst>
        </pc:spChg>
        <pc:spChg chg="del">
          <ac:chgData name="Emilian Mihailov" userId="2bc8c051-0fc3-4896-bd09-2f5b39a57d28" providerId="ADAL" clId="{72086C34-E1B6-4521-9464-B84563B42752}" dt="2022-10-14T21:12:19.209" v="202" actId="478"/>
          <ac:spMkLst>
            <pc:docMk/>
            <pc:sldMk cId="813841597" sldId="259"/>
            <ac:spMk id="3" creationId="{EB79FA3B-4602-6B2B-2CB2-D1006940DD41}"/>
          </ac:spMkLst>
        </pc:spChg>
        <pc:spChg chg="add del mod">
          <ac:chgData name="Emilian Mihailov" userId="2bc8c051-0fc3-4896-bd09-2f5b39a57d28" providerId="ADAL" clId="{72086C34-E1B6-4521-9464-B84563B42752}" dt="2022-10-14T21:22:02.029" v="326" actId="478"/>
          <ac:spMkLst>
            <pc:docMk/>
            <pc:sldMk cId="813841597" sldId="259"/>
            <ac:spMk id="6" creationId="{2A285FF2-0EBA-77A9-D757-40CC4DC6EFC1}"/>
          </ac:spMkLst>
        </pc:spChg>
        <pc:spChg chg="add mod">
          <ac:chgData name="Emilian Mihailov" userId="2bc8c051-0fc3-4896-bd09-2f5b39a57d28" providerId="ADAL" clId="{72086C34-E1B6-4521-9464-B84563B42752}" dt="2022-10-14T21:25:36.324" v="379" actId="1076"/>
          <ac:spMkLst>
            <pc:docMk/>
            <pc:sldMk cId="813841597" sldId="259"/>
            <ac:spMk id="7" creationId="{94E7535C-7549-C470-31CD-CD1505568E94}"/>
          </ac:spMkLst>
        </pc:spChg>
        <pc:spChg chg="add mod">
          <ac:chgData name="Emilian Mihailov" userId="2bc8c051-0fc3-4896-bd09-2f5b39a57d28" providerId="ADAL" clId="{72086C34-E1B6-4521-9464-B84563B42752}" dt="2022-10-14T21:29:03" v="405" actId="14100"/>
          <ac:spMkLst>
            <pc:docMk/>
            <pc:sldMk cId="813841597" sldId="259"/>
            <ac:spMk id="9" creationId="{DCFE698E-C913-9D7C-9257-7126C064691D}"/>
          </ac:spMkLst>
        </pc:spChg>
        <pc:spChg chg="add">
          <ac:chgData name="Emilian Mihailov" userId="2bc8c051-0fc3-4896-bd09-2f5b39a57d28" providerId="ADAL" clId="{72086C34-E1B6-4521-9464-B84563B42752}" dt="2022-10-14T21:22:07.732" v="327" actId="26606"/>
          <ac:spMkLst>
            <pc:docMk/>
            <pc:sldMk cId="813841597" sldId="259"/>
            <ac:spMk id="12" creationId="{35C44DBB-AD7C-4682-B258-6367305D207B}"/>
          </ac:spMkLst>
        </pc:spChg>
        <pc:spChg chg="add mod">
          <ac:chgData name="Emilian Mihailov" userId="2bc8c051-0fc3-4896-bd09-2f5b39a57d28" providerId="ADAL" clId="{72086C34-E1B6-4521-9464-B84563B42752}" dt="2022-10-14T21:29:17.244" v="408" actId="1076"/>
          <ac:spMkLst>
            <pc:docMk/>
            <pc:sldMk cId="813841597" sldId="259"/>
            <ac:spMk id="15" creationId="{91156DB9-6AE2-76C2-CE8A-7DE2ED8BFC16}"/>
          </ac:spMkLst>
        </pc:spChg>
        <pc:picChg chg="add del mod">
          <ac:chgData name="Emilian Mihailov" userId="2bc8c051-0fc3-4896-bd09-2f5b39a57d28" providerId="ADAL" clId="{72086C34-E1B6-4521-9464-B84563B42752}" dt="2022-10-14T21:22:02.029" v="326" actId="478"/>
          <ac:picMkLst>
            <pc:docMk/>
            <pc:sldMk cId="813841597" sldId="259"/>
            <ac:picMk id="5" creationId="{A0E5808F-F7FF-6E28-579A-9499A19E4B9A}"/>
          </ac:picMkLst>
        </pc:picChg>
        <pc:picChg chg="add mod">
          <ac:chgData name="Emilian Mihailov" userId="2bc8c051-0fc3-4896-bd09-2f5b39a57d28" providerId="ADAL" clId="{72086C34-E1B6-4521-9464-B84563B42752}" dt="2022-10-14T21:27:57.229" v="395" actId="14100"/>
          <ac:picMkLst>
            <pc:docMk/>
            <pc:sldMk cId="813841597" sldId="259"/>
            <ac:picMk id="8" creationId="{E92B21E4-19A6-E0FF-EE28-48228CFE5649}"/>
          </ac:picMkLst>
        </pc:picChg>
        <pc:picChg chg="add mod">
          <ac:chgData name="Emilian Mihailov" userId="2bc8c051-0fc3-4896-bd09-2f5b39a57d28" providerId="ADAL" clId="{72086C34-E1B6-4521-9464-B84563B42752}" dt="2022-10-14T21:29:21.135" v="409" actId="1076"/>
          <ac:picMkLst>
            <pc:docMk/>
            <pc:sldMk cId="813841597" sldId="259"/>
            <ac:picMk id="11" creationId="{91310379-DC76-23CA-1F61-92300851A2AA}"/>
          </ac:picMkLst>
        </pc:picChg>
        <pc:cxnChg chg="add">
          <ac:chgData name="Emilian Mihailov" userId="2bc8c051-0fc3-4896-bd09-2f5b39a57d28" providerId="ADAL" clId="{72086C34-E1B6-4521-9464-B84563B42752}" dt="2022-10-14T21:22:07.732" v="327" actId="26606"/>
          <ac:cxnSpMkLst>
            <pc:docMk/>
            <pc:sldMk cId="813841597" sldId="259"/>
            <ac:cxnSpMk id="14" creationId="{A1CED323-FAF0-4E0B-8717-FC1F468A28FE}"/>
          </ac:cxnSpMkLst>
        </pc:cxnChg>
      </pc:sldChg>
      <pc:sldChg chg="modSp new mod">
        <pc:chgData name="Emilian Mihailov" userId="2bc8c051-0fc3-4896-bd09-2f5b39a57d28" providerId="ADAL" clId="{72086C34-E1B6-4521-9464-B84563B42752}" dt="2022-10-15T20:50:14.018" v="2010" actId="2711"/>
        <pc:sldMkLst>
          <pc:docMk/>
          <pc:sldMk cId="2315442138" sldId="260"/>
        </pc:sldMkLst>
        <pc:spChg chg="mod">
          <ac:chgData name="Emilian Mihailov" userId="2bc8c051-0fc3-4896-bd09-2f5b39a57d28" providerId="ADAL" clId="{72086C34-E1B6-4521-9464-B84563B42752}" dt="2022-10-15T20:50:14.018" v="2010" actId="2711"/>
          <ac:spMkLst>
            <pc:docMk/>
            <pc:sldMk cId="2315442138" sldId="260"/>
            <ac:spMk id="2" creationId="{94205636-EAEA-FD6B-3FA8-2B5163F92C16}"/>
          </ac:spMkLst>
        </pc:spChg>
        <pc:spChg chg="mod">
          <ac:chgData name="Emilian Mihailov" userId="2bc8c051-0fc3-4896-bd09-2f5b39a57d28" providerId="ADAL" clId="{72086C34-E1B6-4521-9464-B84563B42752}" dt="2022-10-15T19:33:24.023" v="1138" actId="207"/>
          <ac:spMkLst>
            <pc:docMk/>
            <pc:sldMk cId="2315442138" sldId="260"/>
            <ac:spMk id="3" creationId="{BFEBD4F8-3B1E-99DF-BCB0-E323C4789955}"/>
          </ac:spMkLst>
        </pc:spChg>
      </pc:sldChg>
      <pc:sldChg chg="new del">
        <pc:chgData name="Emilian Mihailov" userId="2bc8c051-0fc3-4896-bd09-2f5b39a57d28" providerId="ADAL" clId="{72086C34-E1B6-4521-9464-B84563B42752}" dt="2022-10-14T21:20:41.507" v="318" actId="47"/>
        <pc:sldMkLst>
          <pc:docMk/>
          <pc:sldMk cId="1169463075" sldId="261"/>
        </pc:sldMkLst>
      </pc:sldChg>
      <pc:sldChg chg="addSp delSp modSp new mod setBg">
        <pc:chgData name="Emilian Mihailov" userId="2bc8c051-0fc3-4896-bd09-2f5b39a57d28" providerId="ADAL" clId="{72086C34-E1B6-4521-9464-B84563B42752}" dt="2022-10-15T18:50:09.064" v="754"/>
        <pc:sldMkLst>
          <pc:docMk/>
          <pc:sldMk cId="2503248967" sldId="261"/>
        </pc:sldMkLst>
        <pc:spChg chg="mod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2" creationId="{F198D9DD-1519-A36F-F3EE-DBC7759DDFB3}"/>
          </ac:spMkLst>
        </pc:spChg>
        <pc:spChg chg="add del mod">
          <ac:chgData name="Emilian Mihailov" userId="2bc8c051-0fc3-4896-bd09-2f5b39a57d28" providerId="ADAL" clId="{72086C34-E1B6-4521-9464-B84563B42752}" dt="2022-10-15T18:44:26.556" v="719" actId="26606"/>
          <ac:spMkLst>
            <pc:docMk/>
            <pc:sldMk cId="2503248967" sldId="261"/>
            <ac:spMk id="3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04.444" v="712" actId="26606"/>
          <ac:spMkLst>
            <pc:docMk/>
            <pc:sldMk cId="2503248967" sldId="261"/>
            <ac:spMk id="9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1" creationId="{CA6EF34F-3BAD-4CD8-B05E-03BA773AE864}"/>
          </ac:spMkLst>
        </pc:spChg>
        <pc:spChg chg="add del">
          <ac:chgData name="Emilian Mihailov" userId="2bc8c051-0fc3-4896-bd09-2f5b39a57d28" providerId="ADAL" clId="{72086C34-E1B6-4521-9464-B84563B42752}" dt="2022-10-15T18:44:09.186" v="714" actId="26606"/>
          <ac:spMkLst>
            <pc:docMk/>
            <pc:sldMk cId="2503248967" sldId="261"/>
            <ac:spMk id="12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6" creationId="{3994EE40-F54F-48E5-826B-B45158209684}"/>
          </ac:spMkLst>
        </pc:spChg>
        <pc:spChg chg="add del">
          <ac:chgData name="Emilian Mihailov" userId="2bc8c051-0fc3-4896-bd09-2f5b39a57d28" providerId="ADAL" clId="{72086C34-E1B6-4521-9464-B84563B42752}" dt="2022-10-15T18:44:18.674" v="716" actId="26606"/>
          <ac:spMkLst>
            <pc:docMk/>
            <pc:sldMk cId="2503248967" sldId="261"/>
            <ac:spMk id="17" creationId="{E3E9C6E3-894C-EC6A-5117-D766FFE3E6D5}"/>
          </ac:spMkLst>
        </pc:spChg>
        <pc:spChg chg="add del">
          <ac:chgData name="Emilian Mihailov" userId="2bc8c051-0fc3-4896-bd09-2f5b39a57d28" providerId="ADAL" clId="{72086C34-E1B6-4521-9464-B84563B42752}" dt="2022-10-15T18:44:26.464" v="718" actId="26606"/>
          <ac:spMkLst>
            <pc:docMk/>
            <pc:sldMk cId="2503248967" sldId="261"/>
            <ac:spMk id="19" creationId="{E3E9C6E3-894C-EC6A-5117-D766FFE3E6D5}"/>
          </ac:spMkLst>
        </pc:spChg>
        <pc:graphicFrameChg chg="add del">
          <ac:chgData name="Emilian Mihailov" userId="2bc8c051-0fc3-4896-bd09-2f5b39a57d28" providerId="ADAL" clId="{72086C34-E1B6-4521-9464-B84563B42752}" dt="2022-10-15T18:44:09.186" v="714" actId="26606"/>
          <ac:graphicFrameMkLst>
            <pc:docMk/>
            <pc:sldMk cId="2503248967" sldId="261"/>
            <ac:graphicFrameMk id="13" creationId="{5E45F4BE-591D-F332-0C9C-2F49F1ED38E4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18:50:09.064" v="754"/>
          <ac:graphicFrameMkLst>
            <pc:docMk/>
            <pc:sldMk cId="2503248967" sldId="261"/>
            <ac:graphicFrameMk id="21" creationId="{8F3DB81C-874E-9C55-E10A-B59DF1F4AE83}"/>
          </ac:graphicFrameMkLst>
        </pc:graphicFrameChg>
        <pc:picChg chg="add del">
          <ac:chgData name="Emilian Mihailov" userId="2bc8c051-0fc3-4896-bd09-2f5b39a57d28" providerId="ADAL" clId="{72086C34-E1B6-4521-9464-B84563B42752}" dt="2022-10-15T18:44:04.444" v="712" actId="26606"/>
          <ac:picMkLst>
            <pc:docMk/>
            <pc:sldMk cId="2503248967" sldId="261"/>
            <ac:picMk id="5" creationId="{9D71FC38-7BA2-ECE7-A829-C8FD2172342D}"/>
          </ac:picMkLst>
        </pc:picChg>
        <pc:picChg chg="add del">
          <ac:chgData name="Emilian Mihailov" userId="2bc8c051-0fc3-4896-bd09-2f5b39a57d28" providerId="ADAL" clId="{72086C34-E1B6-4521-9464-B84563B42752}" dt="2022-10-15T18:44:26.464" v="718" actId="26606"/>
          <ac:picMkLst>
            <pc:docMk/>
            <pc:sldMk cId="2503248967" sldId="261"/>
            <ac:picMk id="7" creationId="{48326C34-A95D-E931-90ED-CC9AA2644CE6}"/>
          </ac:picMkLst>
        </pc:picChg>
        <pc:picChg chg="add del">
          <ac:chgData name="Emilian Mihailov" userId="2bc8c051-0fc3-4896-bd09-2f5b39a57d28" providerId="ADAL" clId="{72086C34-E1B6-4521-9464-B84563B42752}" dt="2022-10-15T18:44:18.674" v="716" actId="26606"/>
          <ac:picMkLst>
            <pc:docMk/>
            <pc:sldMk cId="2503248967" sldId="261"/>
            <ac:picMk id="15" creationId="{6BBE5BE3-D1EA-576B-9B4E-FF13E6ED4272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04:57.472" v="897" actId="207"/>
        <pc:sldMkLst>
          <pc:docMk/>
          <pc:sldMk cId="2859105988" sldId="262"/>
        </pc:sldMkLst>
        <pc:spChg chg="mo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2" creationId="{2727D6EF-048E-659B-D66A-95764041EDB6}"/>
          </ac:spMkLst>
        </pc:spChg>
        <pc:spChg chg="del mod">
          <ac:chgData name="Emilian Mihailov" userId="2bc8c051-0fc3-4896-bd09-2f5b39a57d28" providerId="ADAL" clId="{72086C34-E1B6-4521-9464-B84563B42752}" dt="2022-10-15T18:55:24.908" v="827" actId="26606"/>
          <ac:spMkLst>
            <pc:docMk/>
            <pc:sldMk cId="2859105988" sldId="262"/>
            <ac:spMk id="3" creationId="{F52F3F7E-FE42-E67F-D2C9-695E64386944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9" creationId="{D0D45553-91A4-480A-9577-0E0FC0D919B9}"/>
          </ac:spMkLst>
        </pc:spChg>
        <pc:spChg chg="add del">
          <ac:chgData name="Emilian Mihailov" userId="2bc8c051-0fc3-4896-bd09-2f5b39a57d28" providerId="ADAL" clId="{72086C34-E1B6-4521-9464-B84563B42752}" dt="2022-10-15T18:58:16.941" v="849" actId="26606"/>
          <ac:spMkLst>
            <pc:docMk/>
            <pc:sldMk cId="2859105988" sldId="262"/>
            <ac:spMk id="11" creationId="{D240F8A8-FEA1-42C2-B259-27A9351279BD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3" creationId="{AC2290F0-E45D-41DB-B296-10FEC3519026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5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6" creationId="{BFBD78D0-8C17-49D9-94BC-BFF758441158}"/>
          </ac:spMkLst>
        </pc:spChg>
        <pc:spChg chg="add">
          <ac:chgData name="Emilian Mihailov" userId="2bc8c051-0fc3-4896-bd09-2f5b39a57d28" providerId="ADAL" clId="{72086C34-E1B6-4521-9464-B84563B42752}" dt="2022-10-15T19:03:36.542" v="889" actId="26606"/>
          <ac:spMkLst>
            <pc:docMk/>
            <pc:sldMk cId="2859105988" sldId="262"/>
            <ac:spMk id="17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8:58:16.910" v="848" actId="26606"/>
          <ac:spMkLst>
            <pc:docMk/>
            <pc:sldMk cId="2859105988" sldId="262"/>
            <ac:spMk id="18" creationId="{A152BA23-E797-46EB-8BCF-6CB26DE51D49}"/>
          </ac:spMkLst>
        </pc:spChg>
        <pc:graphicFrameChg chg="add mod ord modGraphic">
          <ac:chgData name="Emilian Mihailov" userId="2bc8c051-0fc3-4896-bd09-2f5b39a57d28" providerId="ADAL" clId="{72086C34-E1B6-4521-9464-B84563B42752}" dt="2022-10-15T19:04:57.472" v="897" actId="207"/>
          <ac:graphicFrameMkLst>
            <pc:docMk/>
            <pc:sldMk cId="2859105988" sldId="262"/>
            <ac:graphicFrameMk id="5" creationId="{CC796192-1767-6EE1-C4D6-150DB96BE73C}"/>
          </ac:graphicFrameMkLst>
        </pc:graphicFrameChg>
        <pc:picChg chg="add del mod ord">
          <ac:chgData name="Emilian Mihailov" userId="2bc8c051-0fc3-4896-bd09-2f5b39a57d28" providerId="ADAL" clId="{72086C34-E1B6-4521-9464-B84563B42752}" dt="2022-10-15T19:03:17.734" v="882" actId="478"/>
          <ac:picMkLst>
            <pc:docMk/>
            <pc:sldMk cId="2859105988" sldId="262"/>
            <ac:picMk id="6" creationId="{05CEEB9A-010D-A4DC-75EB-6BDD88B2D41C}"/>
          </ac:picMkLst>
        </pc:picChg>
        <pc:picChg chg="add mod">
          <ac:chgData name="Emilian Mihailov" userId="2bc8c051-0fc3-4896-bd09-2f5b39a57d28" providerId="ADAL" clId="{72086C34-E1B6-4521-9464-B84563B42752}" dt="2022-10-15T19:04:07.425" v="895" actId="1076"/>
          <ac:picMkLst>
            <pc:docMk/>
            <pc:sldMk cId="2859105988" sldId="262"/>
            <ac:picMk id="8" creationId="{F041C2DB-0892-2276-0E0B-37A9721116BB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19:36:18.738" v="1159" actId="1076"/>
        <pc:sldMkLst>
          <pc:docMk/>
          <pc:sldMk cId="918568360" sldId="263"/>
        </pc:sldMkLst>
        <pc:spChg chg="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2" creationId="{DD64C31B-2472-551C-F926-1C5BA85A8B11}"/>
          </ac:spMkLst>
        </pc:spChg>
        <pc:spChg chg="del mod">
          <ac:chgData name="Emilian Mihailov" userId="2bc8c051-0fc3-4896-bd09-2f5b39a57d28" providerId="ADAL" clId="{72086C34-E1B6-4521-9464-B84563B42752}" dt="2022-10-15T19:11:33.117" v="1013" actId="26606"/>
          <ac:spMkLst>
            <pc:docMk/>
            <pc:sldMk cId="918568360" sldId="263"/>
            <ac:spMk id="3" creationId="{7A7A3032-9474-D84C-028E-930285310EDD}"/>
          </ac:spMkLst>
        </pc:spChg>
        <pc:spChg chg="add del mod">
          <ac:chgData name="Emilian Mihailov" userId="2bc8c051-0fc3-4896-bd09-2f5b39a57d28" providerId="ADAL" clId="{72086C34-E1B6-4521-9464-B84563B42752}" dt="2022-10-15T19:30:14.640" v="1090" actId="478"/>
          <ac:spMkLst>
            <pc:docMk/>
            <pc:sldMk cId="918568360" sldId="263"/>
            <ac:spMk id="9" creationId="{22878282-CF96-7D08-B45D-E5303122D5C7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0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2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1.585" v="1010" actId="26606"/>
          <ac:spMkLst>
            <pc:docMk/>
            <pc:sldMk cId="918568360" sldId="263"/>
            <ac:spMk id="14" creationId="{B97A76A2-B7F2-4D75-AB9E-71FB748825F4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6" creationId="{AC2290F0-E45D-41DB-B296-10FEC3519026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7" creationId="{42F5B9E6-0E39-45C4-A238-A7F0FA66F33C}"/>
          </ac:spMkLst>
        </pc:spChg>
        <pc:spChg chg="add del">
          <ac:chgData name="Emilian Mihailov" userId="2bc8c051-0fc3-4896-bd09-2f5b39a57d28" providerId="ADAL" clId="{72086C34-E1B6-4521-9464-B84563B42752}" dt="2022-10-15T19:11:33.097" v="1012" actId="26606"/>
          <ac:spMkLst>
            <pc:docMk/>
            <pc:sldMk cId="918568360" sldId="263"/>
            <ac:spMk id="18" creationId="{B97A76A2-B7F2-4D75-AB9E-71FB748825F4}"/>
          </ac:spMkLst>
        </pc:spChg>
        <pc:spChg chg="add del mod">
          <ac:chgData name="Emilian Mihailov" userId="2bc8c051-0fc3-4896-bd09-2f5b39a57d28" providerId="ADAL" clId="{72086C34-E1B6-4521-9464-B84563B42752}" dt="2022-10-15T19:30:46.456" v="1103"/>
          <ac:spMkLst>
            <pc:docMk/>
            <pc:sldMk cId="918568360" sldId="263"/>
            <ac:spMk id="20" creationId="{F7527372-2FE5-E782-A97A-86F675AAF4E3}"/>
          </ac:spMkLst>
        </pc:spChg>
        <pc:spChg chg="add del mod">
          <ac:chgData name="Emilian Mihailov" userId="2bc8c051-0fc3-4896-bd09-2f5b39a57d28" providerId="ADAL" clId="{72086C34-E1B6-4521-9464-B84563B42752}" dt="2022-10-15T19:32:43.574" v="1128" actId="478"/>
          <ac:spMkLst>
            <pc:docMk/>
            <pc:sldMk cId="918568360" sldId="263"/>
            <ac:spMk id="24" creationId="{2509AFD0-B568-2BAA-2FE4-05D2B3EE2C99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7" creationId="{66BF4D16-5B52-E8B8-1A8A-218CAB76A83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28" creationId="{62B6248E-B8CA-F5AF-E698-8B5ED462A525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0" creationId="{124BD82F-E6EA-C3B0-B59F-B23354E6DBD0}"/>
          </ac:spMkLst>
        </pc:spChg>
        <pc:spChg chg="add mod">
          <ac:chgData name="Emilian Mihailov" userId="2bc8c051-0fc3-4896-bd09-2f5b39a57d28" providerId="ADAL" clId="{72086C34-E1B6-4521-9464-B84563B42752}" dt="2022-10-15T19:36:18.738" v="1159" actId="1076"/>
          <ac:spMkLst>
            <pc:docMk/>
            <pc:sldMk cId="918568360" sldId="263"/>
            <ac:spMk id="32" creationId="{9474F1BC-22FE-F0EF-EE88-9A90D42915EC}"/>
          </ac:spMkLst>
        </pc:spChg>
        <pc:graphicFrameChg chg="add mod modGraphic">
          <ac:chgData name="Emilian Mihailov" userId="2bc8c051-0fc3-4896-bd09-2f5b39a57d28" providerId="ADAL" clId="{72086C34-E1B6-4521-9464-B84563B42752}" dt="2022-10-15T19:24:56.837" v="1038" actId="1076"/>
          <ac:graphicFrameMkLst>
            <pc:docMk/>
            <pc:sldMk cId="918568360" sldId="263"/>
            <ac:graphicFrameMk id="5" creationId="{08E5B6AB-20E7-8DC5-4C3C-172005A35904}"/>
          </ac:graphicFrameMkLst>
        </pc:graphicFrame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6" creationId="{F3FBF7D5-FBFF-97CD-917D-0C4D47B05074}"/>
          </ac:picMkLst>
        </pc:picChg>
        <pc:picChg chg="add del">
          <ac:chgData name="Emilian Mihailov" userId="2bc8c051-0fc3-4896-bd09-2f5b39a57d28" providerId="ADAL" clId="{72086C34-E1B6-4521-9464-B84563B42752}" dt="2022-10-15T19:11:31.585" v="1010" actId="26606"/>
          <ac:picMkLst>
            <pc:docMk/>
            <pc:sldMk cId="918568360" sldId="263"/>
            <ac:picMk id="7" creationId="{7AEA90A0-576C-55BC-01D9-654F9C5BBB04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13" creationId="{E3C49F4D-4FAA-987F-FD63-14D22302DBB8}"/>
          </ac:picMkLst>
        </pc:picChg>
        <pc:picChg chg="add del">
          <ac:chgData name="Emilian Mihailov" userId="2bc8c051-0fc3-4896-bd09-2f5b39a57d28" providerId="ADAL" clId="{72086C34-E1B6-4521-9464-B84563B42752}" dt="2022-10-15T19:11:33.097" v="1012" actId="26606"/>
          <ac:picMkLst>
            <pc:docMk/>
            <pc:sldMk cId="918568360" sldId="263"/>
            <ac:picMk id="19" creationId="{9B010104-A652-E01C-FFCF-EDAA611F273A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2" creationId="{2D27DDF1-405E-FF50-79C1-50E8EAFEDCE1}"/>
          </ac:picMkLst>
        </pc:picChg>
        <pc:picChg chg="add mod">
          <ac:chgData name="Emilian Mihailov" userId="2bc8c051-0fc3-4896-bd09-2f5b39a57d28" providerId="ADAL" clId="{72086C34-E1B6-4521-9464-B84563B42752}" dt="2022-10-15T19:36:18.738" v="1159" actId="1076"/>
          <ac:picMkLst>
            <pc:docMk/>
            <pc:sldMk cId="918568360" sldId="263"/>
            <ac:picMk id="26" creationId="{8301D629-7290-1E6F-CC52-3F7B9B972504}"/>
          </ac:picMkLst>
        </pc:picChg>
      </pc:sldChg>
      <pc:sldChg chg="addSp delSp modSp new add del mod setBg setClrOvrMap">
        <pc:chgData name="Emilian Mihailov" userId="2bc8c051-0fc3-4896-bd09-2f5b39a57d28" providerId="ADAL" clId="{72086C34-E1B6-4521-9464-B84563B42752}" dt="2022-10-15T19:48:34.887" v="1270" actId="1076"/>
        <pc:sldMkLst>
          <pc:docMk/>
          <pc:sldMk cId="3127309438" sldId="264"/>
        </pc:sldMkLst>
        <pc:spChg chg="mod">
          <ac:chgData name="Emilian Mihailov" userId="2bc8c051-0fc3-4896-bd09-2f5b39a57d28" providerId="ADAL" clId="{72086C34-E1B6-4521-9464-B84563B42752}" dt="2022-10-15T19:48:34.887" v="1270" actId="1076"/>
          <ac:spMkLst>
            <pc:docMk/>
            <pc:sldMk cId="3127309438" sldId="264"/>
            <ac:spMk id="2" creationId="{D2C0ABE1-0F76-B83B-371F-24AFE5E4FAC3}"/>
          </ac:spMkLst>
        </pc:spChg>
        <pc:spChg chg="add del">
          <ac:chgData name="Emilian Mihailov" userId="2bc8c051-0fc3-4896-bd09-2f5b39a57d28" providerId="ADAL" clId="{72086C34-E1B6-4521-9464-B84563B42752}" dt="2022-10-15T19:44:59.930" v="1197"/>
          <ac:spMkLst>
            <pc:docMk/>
            <pc:sldMk cId="3127309438" sldId="264"/>
            <ac:spMk id="3" creationId="{223F114B-F0AC-53A7-8AE6-93C7ABA88E53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7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8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9" creationId="{80F48C34-4B7F-5276-C607-AA06F363D8EC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0" creationId="{133F8CB7-795C-4272-9073-64D8CF97F220}"/>
          </ac:spMkLst>
        </pc:spChg>
        <pc:spChg chg="add">
          <ac:chgData name="Emilian Mihailov" userId="2bc8c051-0fc3-4896-bd09-2f5b39a57d28" providerId="ADAL" clId="{72086C34-E1B6-4521-9464-B84563B42752}" dt="2022-10-15T19:45:20.471" v="1204" actId="26606"/>
          <ac:spMkLst>
            <pc:docMk/>
            <pc:sldMk cId="3127309438" sldId="264"/>
            <ac:spMk id="11" creationId="{4CE1233C-FD2F-489E-BFDE-086F5FED6491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2" creationId="{A416E3E5-5186-46A4-AFBD-337387D3163D}"/>
          </ac:spMkLst>
        </pc:spChg>
        <pc:spChg chg="add del">
          <ac:chgData name="Emilian Mihailov" userId="2bc8c051-0fc3-4896-bd09-2f5b39a57d28" providerId="ADAL" clId="{72086C34-E1B6-4521-9464-B84563B42752}" dt="2022-10-15T19:44:46.737" v="1191" actId="26606"/>
          <ac:spMkLst>
            <pc:docMk/>
            <pc:sldMk cId="3127309438" sldId="264"/>
            <ac:spMk id="14" creationId="{7B8FAACC-353E-4F84-BA62-A5514185D9A9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6" creationId="{B7743172-17A8-4FA4-8434-B813E03B7665}"/>
          </ac:spMkLst>
        </pc:spChg>
        <pc:spChg chg="add del">
          <ac:chgData name="Emilian Mihailov" userId="2bc8c051-0fc3-4896-bd09-2f5b39a57d28" providerId="ADAL" clId="{72086C34-E1B6-4521-9464-B84563B42752}" dt="2022-10-15T19:44:55.548" v="1193" actId="26606"/>
          <ac:spMkLst>
            <pc:docMk/>
            <pc:sldMk cId="3127309438" sldId="264"/>
            <ac:spMk id="17" creationId="{4CE1233C-FD2F-489E-BFDE-086F5FED6491}"/>
          </ac:spMkLst>
        </pc:spChg>
        <pc:picChg chg="add del mod">
          <ac:chgData name="Emilian Mihailov" userId="2bc8c051-0fc3-4896-bd09-2f5b39a57d28" providerId="ADAL" clId="{72086C34-E1B6-4521-9464-B84563B42752}" dt="2022-10-15T19:45:48.004" v="1218" actId="1035"/>
          <ac:picMkLst>
            <pc:docMk/>
            <pc:sldMk cId="3127309438" sldId="264"/>
            <ac:picMk id="5" creationId="{971BF642-FECD-E47E-C121-45B9DEF96CA2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19:58:27.809" v="1451" actId="14100"/>
        <pc:sldMkLst>
          <pc:docMk/>
          <pc:sldMk cId="3648862263" sldId="265"/>
        </pc:sldMkLst>
        <pc:spChg chg="mo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" creationId="{C3E1987D-1CBF-0596-EABB-E934C38D2056}"/>
          </ac:spMkLst>
        </pc:spChg>
        <pc:spChg chg="add del mod or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9" creationId="{24DFCA1B-EBDC-4E7D-A427-8ABCF48723C2}"/>
          </ac:spMkLst>
        </pc:spChg>
        <pc:spChg chg="add del">
          <ac:chgData name="Emilian Mihailov" userId="2bc8c051-0fc3-4896-bd09-2f5b39a57d28" providerId="ADAL" clId="{72086C34-E1B6-4521-9464-B84563B42752}" dt="2022-10-15T19:57:26.133" v="1430" actId="26606"/>
          <ac:spMkLst>
            <pc:docMk/>
            <pc:sldMk cId="3648862263" sldId="265"/>
            <ac:spMk id="10" creationId="{685C60B6-0810-4355-895B-4513096D38DD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2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4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5" creationId="{2BDEF1B6-CABC-4FE5-BBB0-98BACFAB07E1}"/>
          </ac:spMkLst>
        </pc:spChg>
        <pc:spChg chg="add del">
          <ac:chgData name="Emilian Mihailov" userId="2bc8c051-0fc3-4896-bd09-2f5b39a57d28" providerId="ADAL" clId="{72086C34-E1B6-4521-9464-B84563B42752}" dt="2022-10-15T19:57:11.267" v="1426" actId="26606"/>
          <ac:spMkLst>
            <pc:docMk/>
            <pc:sldMk cId="3648862263" sldId="265"/>
            <ac:spMk id="16" creationId="{15285B77-8322-4381-BE3F-F6FE0271B955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7" creationId="{B48BE8E5-C0F4-4C06-9B14-3DD8C03838B3}"/>
          </ac:spMkLst>
        </pc:spChg>
        <pc:spChg chg="add del">
          <ac:chgData name="Emilian Mihailov" userId="2bc8c051-0fc3-4896-bd09-2f5b39a57d28" providerId="ADAL" clId="{72086C34-E1B6-4521-9464-B84563B42752}" dt="2022-10-15T19:57:46.633" v="1434" actId="26606"/>
          <ac:spMkLst>
            <pc:docMk/>
            <pc:sldMk cId="3648862263" sldId="265"/>
            <ac:spMk id="18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0" creationId="{A1DFCBE5-52C1-48A9-89CF-E7D68CCA1620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1" creationId="{06AB74CA-E76D-4922-91FE-A4AAF0487CE8}"/>
          </ac:spMkLst>
        </pc:spChg>
        <pc:spChg chg="add del">
          <ac:chgData name="Emilian Mihailov" userId="2bc8c051-0fc3-4896-bd09-2f5b39a57d28" providerId="ADAL" clId="{72086C34-E1B6-4521-9464-B84563B42752}" dt="2022-10-15T19:57:49.265" v="1436" actId="26606"/>
          <ac:spMkLst>
            <pc:docMk/>
            <pc:sldMk cId="3648862263" sldId="265"/>
            <ac:spMk id="22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4" creationId="{27E4CA8E-5CC0-4B96-8E67-040FB5673FA6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5" creationId="{E9E16A42-F4F8-425E-9DA6-3237A0CBDC1D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6" creationId="{854D27FE-4B0D-11C4-0D0A-E07BD6D4AE09}"/>
          </ac:spMkLst>
        </pc:spChg>
        <pc:spChg chg="add del">
          <ac:chgData name="Emilian Mihailov" userId="2bc8c051-0fc3-4896-bd09-2f5b39a57d28" providerId="ADAL" clId="{72086C34-E1B6-4521-9464-B84563B42752}" dt="2022-10-15T19:57:54.306" v="1438" actId="26606"/>
          <ac:spMkLst>
            <pc:docMk/>
            <pc:sldMk cId="3648862263" sldId="265"/>
            <ac:spMk id="27" creationId="{15285B77-8322-4381-BE3F-F6FE0271B955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29" creationId="{24DFCA1B-EBDC-4E7D-A427-8ABCF48723C2}"/>
          </ac:spMkLst>
        </pc:spChg>
        <pc:spChg chg="add">
          <ac:chgData name="Emilian Mihailov" userId="2bc8c051-0fc3-4896-bd09-2f5b39a57d28" providerId="ADAL" clId="{72086C34-E1B6-4521-9464-B84563B42752}" dt="2022-10-15T19:57:54.318" v="1439" actId="26606"/>
          <ac:spMkLst>
            <pc:docMk/>
            <pc:sldMk cId="3648862263" sldId="265"/>
            <ac:spMk id="30" creationId="{685C60B6-0810-4355-895B-4513096D38DD}"/>
          </ac:spMkLst>
        </pc:spChg>
        <pc:spChg chg="add mod">
          <ac:chgData name="Emilian Mihailov" userId="2bc8c051-0fc3-4896-bd09-2f5b39a57d28" providerId="ADAL" clId="{72086C34-E1B6-4521-9464-B84563B42752}" dt="2022-10-15T19:58:18.286" v="1448" actId="1076"/>
          <ac:spMkLst>
            <pc:docMk/>
            <pc:sldMk cId="3648862263" sldId="265"/>
            <ac:spMk id="31" creationId="{854D27FE-4B0D-11C4-0D0A-E07BD6D4AE09}"/>
          </ac:spMkLst>
        </pc:spChg>
        <pc:graphicFrameChg chg="add del">
          <ac:chgData name="Emilian Mihailov" userId="2bc8c051-0fc3-4896-bd09-2f5b39a57d28" providerId="ADAL" clId="{72086C34-E1B6-4521-9464-B84563B42752}" dt="2022-10-15T19:57:41.300" v="1432" actId="26606"/>
          <ac:graphicFrameMkLst>
            <pc:docMk/>
            <pc:sldMk cId="3648862263" sldId="265"/>
            <ac:graphicFrameMk id="13" creationId="{15E8716C-B285-926A-938A-3B616828E3A5}"/>
          </ac:graphicFrameMkLst>
        </pc:graphicFrameChg>
        <pc:picChg chg="add mod ord">
          <ac:chgData name="Emilian Mihailov" userId="2bc8c051-0fc3-4896-bd09-2f5b39a57d28" providerId="ADAL" clId="{72086C34-E1B6-4521-9464-B84563B42752}" dt="2022-10-15T19:58:27.809" v="1451" actId="14100"/>
          <ac:picMkLst>
            <pc:docMk/>
            <pc:sldMk cId="3648862263" sldId="265"/>
            <ac:picMk id="5" creationId="{666ACA10-D456-6EF4-DCF3-B4063E6E5758}"/>
          </ac:picMkLst>
        </pc:picChg>
        <pc:picChg chg="add mod ord">
          <ac:chgData name="Emilian Mihailov" userId="2bc8c051-0fc3-4896-bd09-2f5b39a57d28" providerId="ADAL" clId="{72086C34-E1B6-4521-9464-B84563B42752}" dt="2022-10-15T19:58:21.568" v="1450" actId="14100"/>
          <ac:picMkLst>
            <pc:docMk/>
            <pc:sldMk cId="3648862263" sldId="265"/>
            <ac:picMk id="7" creationId="{B3015620-1342-7732-9991-6A6812C0C2BD}"/>
          </ac:picMkLst>
        </pc:picChg>
        <pc:picChg chg="add del mod">
          <ac:chgData name="Emilian Mihailov" userId="2bc8c051-0fc3-4896-bd09-2f5b39a57d28" providerId="ADAL" clId="{72086C34-E1B6-4521-9464-B84563B42752}" dt="2022-10-15T19:56:55.233" v="1424" actId="478"/>
          <ac:picMkLst>
            <pc:docMk/>
            <pc:sldMk cId="3648862263" sldId="265"/>
            <ac:picMk id="8" creationId="{8A14529F-0947-05EC-7D5C-C16E63D5419B}"/>
          </ac:picMkLst>
        </pc:picChg>
      </pc:sldChg>
      <pc:sldChg chg="addSp delSp modSp new mod setBg">
        <pc:chgData name="Emilian Mihailov" userId="2bc8c051-0fc3-4896-bd09-2f5b39a57d28" providerId="ADAL" clId="{72086C34-E1B6-4521-9464-B84563B42752}" dt="2022-10-15T20:04:12.186" v="1515" actId="14100"/>
        <pc:sldMkLst>
          <pc:docMk/>
          <pc:sldMk cId="1122470072" sldId="266"/>
        </pc:sldMkLst>
        <pc:spChg chg="mod ord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" creationId="{A6471FFB-F5BD-EE8F-9014-8EDF0A5CC901}"/>
          </ac:spMkLst>
        </pc:spChg>
        <pc:spChg chg="del">
          <ac:chgData name="Emilian Mihailov" userId="2bc8c051-0fc3-4896-bd09-2f5b39a57d28" providerId="ADAL" clId="{72086C34-E1B6-4521-9464-B84563B42752}" dt="2022-10-15T20:00:50.332" v="1475" actId="22"/>
          <ac:spMkLst>
            <pc:docMk/>
            <pc:sldMk cId="1122470072" sldId="266"/>
            <ac:spMk id="3" creationId="{FA1EA2CC-DA10-D46A-8DCC-D19F37C7AF11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9" creationId="{05BFC992-B851-BE78-62A5-0A427954DA11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0" creationId="{E446B7E6-8568-417F-959E-DB3D1E70F648}"/>
          </ac:spMkLst>
        </pc:spChg>
        <pc:spChg chg="add del">
          <ac:chgData name="Emilian Mihailov" userId="2bc8c051-0fc3-4896-bd09-2f5b39a57d28" providerId="ADAL" clId="{72086C34-E1B6-4521-9464-B84563B42752}" dt="2022-10-15T20:01:21.960" v="1478" actId="26606"/>
          <ac:spMkLst>
            <pc:docMk/>
            <pc:sldMk cId="1122470072" sldId="266"/>
            <ac:spMk id="12" creationId="{5940F547-7206-4401-94FB-F8421915D8B8}"/>
          </ac:spMkLst>
        </pc:spChg>
        <pc:spChg chg="add del">
          <ac:chgData name="Emilian Mihailov" userId="2bc8c051-0fc3-4896-bd09-2f5b39a57d28" providerId="ADAL" clId="{72086C34-E1B6-4521-9464-B84563B42752}" dt="2022-10-15T20:01:24.152" v="1480" actId="26606"/>
          <ac:spMkLst>
            <pc:docMk/>
            <pc:sldMk cId="1122470072" sldId="266"/>
            <ac:spMk id="14" creationId="{AFB83730-58A8-42CA-90B3-5D5D2D1B00BC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0" creationId="{11114F18-D12D-43C6-895F-5BA92C290CC1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2" creationId="{C047760E-E06B-4B4A-B5B2-04642663BD4B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4" creationId="{DBF0004D-E6DF-4732-8869-1F57DEC796BD}"/>
          </ac:spMkLst>
        </pc:spChg>
        <pc:spChg chg="add del">
          <ac:chgData name="Emilian Mihailov" userId="2bc8c051-0fc3-4896-bd09-2f5b39a57d28" providerId="ADAL" clId="{72086C34-E1B6-4521-9464-B84563B42752}" dt="2022-10-15T20:03:58.206" v="1512" actId="26606"/>
          <ac:spMkLst>
            <pc:docMk/>
            <pc:sldMk cId="1122470072" sldId="266"/>
            <ac:spMk id="26" creationId="{B300EC78-2011-4A4E-9292-F8741539BE18}"/>
          </ac:spMkLst>
        </pc:spChg>
        <pc:grpChg chg="add del">
          <ac:chgData name="Emilian Mihailov" userId="2bc8c051-0fc3-4896-bd09-2f5b39a57d28" providerId="ADAL" clId="{72086C34-E1B6-4521-9464-B84563B42752}" dt="2022-10-15T20:03:58.206" v="1512" actId="26606"/>
          <ac:grpSpMkLst>
            <pc:docMk/>
            <pc:sldMk cId="1122470072" sldId="266"/>
            <ac:grpSpMk id="28" creationId="{DE2DD4A6-DC96-421E-9E1C-7CD0D26814F8}"/>
          </ac:grpSpMkLst>
        </pc:grpChg>
        <pc:picChg chg="add mod ord">
          <ac:chgData name="Emilian Mihailov" userId="2bc8c051-0fc3-4896-bd09-2f5b39a57d28" providerId="ADAL" clId="{72086C34-E1B6-4521-9464-B84563B42752}" dt="2022-10-15T20:04:12.186" v="1515" actId="14100"/>
          <ac:picMkLst>
            <pc:docMk/>
            <pc:sldMk cId="1122470072" sldId="266"/>
            <ac:picMk id="5" creationId="{32626CB7-B27A-7696-7F7A-486D032FEB4C}"/>
          </ac:picMkLst>
        </pc:picChg>
        <pc:picChg chg="add mod">
          <ac:chgData name="Emilian Mihailov" userId="2bc8c051-0fc3-4896-bd09-2f5b39a57d28" providerId="ADAL" clId="{72086C34-E1B6-4521-9464-B84563B42752}" dt="2022-10-15T20:04:09.688" v="1514" actId="14100"/>
          <ac:picMkLst>
            <pc:docMk/>
            <pc:sldMk cId="1122470072" sldId="266"/>
            <ac:picMk id="7" creationId="{D2A25C4C-7C70-F896-AB90-360AA6903614}"/>
          </ac:picMkLst>
        </pc:picChg>
        <pc:picChg chg="add del mod">
          <ac:chgData name="Emilian Mihailov" userId="2bc8c051-0fc3-4896-bd09-2f5b39a57d28" providerId="ADAL" clId="{72086C34-E1B6-4521-9464-B84563B42752}" dt="2022-10-15T20:02:41.268" v="1499" actId="478"/>
          <ac:picMkLst>
            <pc:docMk/>
            <pc:sldMk cId="1122470072" sldId="266"/>
            <ac:picMk id="11" creationId="{FDA5E2A5-B991-C0F3-F693-8BDD469A97A0}"/>
          </ac:picMkLst>
        </pc:picChg>
        <pc:picChg chg="add mod ord">
          <ac:chgData name="Emilian Mihailov" userId="2bc8c051-0fc3-4896-bd09-2f5b39a57d28" providerId="ADAL" clId="{72086C34-E1B6-4521-9464-B84563B42752}" dt="2022-10-15T20:03:58.206" v="1512" actId="26606"/>
          <ac:picMkLst>
            <pc:docMk/>
            <pc:sldMk cId="1122470072" sldId="266"/>
            <ac:picMk id="15" creationId="{7114CC8E-70AD-8E22-C06E-C8EF50D06077}"/>
          </ac:picMkLst>
        </pc:picChg>
      </pc:sldChg>
      <pc:sldChg chg="addSp delSp modSp new mod setBg setClrOvrMap">
        <pc:chgData name="Emilian Mihailov" userId="2bc8c051-0fc3-4896-bd09-2f5b39a57d28" providerId="ADAL" clId="{72086C34-E1B6-4521-9464-B84563B42752}" dt="2022-10-15T20:49:38.557" v="1997" actId="255"/>
        <pc:sldMkLst>
          <pc:docMk/>
          <pc:sldMk cId="1736921307" sldId="267"/>
        </pc:sldMkLst>
        <pc:spChg chg="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2" creationId="{644E4604-5A1A-9952-8377-E29A3CB4137C}"/>
          </ac:spMkLst>
        </pc:spChg>
        <pc:spChg chg="add del mo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3" creationId="{CE05BA75-6563-078D-2CCA-329C870385D0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8" creationId="{B2B82547-2424-4E7A-A98B-75206EE730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46:09.533" v="1956" actId="26606"/>
          <ac:spMkLst>
            <pc:docMk/>
            <pc:sldMk cId="1736921307" sldId="267"/>
            <ac:spMk id="10" creationId="{5109BC2F-9616-4D7D-9E98-57898009A828}"/>
          </ac:spMkLst>
        </pc:spChg>
        <pc:spChg chg="add del">
          <ac:chgData name="Emilian Mihailov" userId="2bc8c051-0fc3-4896-bd09-2f5b39a57d28" providerId="ADAL" clId="{72086C34-E1B6-4521-9464-B84563B42752}" dt="2022-10-15T20:45:11.790" v="1942" actId="26606"/>
          <ac:spMkLst>
            <pc:docMk/>
            <pc:sldMk cId="1736921307" sldId="267"/>
            <ac:spMk id="11" creationId="{D240F8A8-FEA1-42C2-B259-27A9351279BD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3" creationId="{A3322B77-FA16-4D4E-BAA6-811C61DB3E85}"/>
          </ac:spMkLst>
        </pc:spChg>
        <pc:spChg chg="add del">
          <ac:chgData name="Emilian Mihailov" userId="2bc8c051-0fc3-4896-bd09-2f5b39a57d28" providerId="ADAL" clId="{72086C34-E1B6-4521-9464-B84563B42752}" dt="2022-10-15T20:45:42.836" v="1944" actId="26606"/>
          <ac:spMkLst>
            <pc:docMk/>
            <pc:sldMk cId="1736921307" sldId="267"/>
            <ac:spMk id="14" creationId="{CA6EF34F-3BAD-4CD8-B05E-03BA773AE864}"/>
          </ac:spMkLst>
        </pc:spChg>
        <pc:graphicFrameChg chg="add del">
          <ac:chgData name="Emilian Mihailov" userId="2bc8c051-0fc3-4896-bd09-2f5b39a57d28" providerId="ADAL" clId="{72086C34-E1B6-4521-9464-B84563B42752}" dt="2022-10-15T20:45:11.790" v="1942" actId="26606"/>
          <ac:graphicFrameMkLst>
            <pc:docMk/>
            <pc:sldMk cId="1736921307" sldId="267"/>
            <ac:graphicFrameMk id="5" creationId="{4DB5E1D4-B958-92C1-1161-976B3FB3227D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6:09.482" v="1955" actId="26606"/>
          <ac:graphicFrameMkLst>
            <pc:docMk/>
            <pc:sldMk cId="1736921307" sldId="267"/>
            <ac:graphicFrameMk id="6" creationId="{EBF2F913-BC49-87EE-6488-D46CF7C97A93}"/>
          </ac:graphicFrameMkLst>
        </pc:graphicFrameChg>
        <pc:graphicFrameChg chg="add mod modGraphic">
          <ac:chgData name="Emilian Mihailov" userId="2bc8c051-0fc3-4896-bd09-2f5b39a57d28" providerId="ADAL" clId="{72086C34-E1B6-4521-9464-B84563B42752}" dt="2022-10-15T20:49:38.557" v="1997" actId="255"/>
          <ac:graphicFrameMkLst>
            <pc:docMk/>
            <pc:sldMk cId="1736921307" sldId="267"/>
            <ac:graphicFrameMk id="12" creationId="{02391C9E-CF77-3A6A-6A1F-F30563F43C82}"/>
          </ac:graphicFrameMkLst>
        </pc:graphicFrameChg>
        <pc:graphicFrameChg chg="add del">
          <ac:chgData name="Emilian Mihailov" userId="2bc8c051-0fc3-4896-bd09-2f5b39a57d28" providerId="ADAL" clId="{72086C34-E1B6-4521-9464-B84563B42752}" dt="2022-10-15T20:45:42.836" v="1944" actId="26606"/>
          <ac:graphicFrameMkLst>
            <pc:docMk/>
            <pc:sldMk cId="1736921307" sldId="267"/>
            <ac:graphicFrameMk id="15" creationId="{8B27A115-CF93-D87C-663E-EEFB6E9B0E8A}"/>
          </ac:graphicFrameMkLst>
        </pc:graphicFrameChg>
      </pc:sldChg>
      <pc:sldChg chg="addSp delSp modSp new mod setBg setClrOvrMap">
        <pc:chgData name="Emilian Mihailov" userId="2bc8c051-0fc3-4896-bd09-2f5b39a57d28" providerId="ADAL" clId="{72086C34-E1B6-4521-9464-B84563B42752}" dt="2022-10-15T20:21:52.915" v="1712" actId="403"/>
        <pc:sldMkLst>
          <pc:docMk/>
          <pc:sldMk cId="4279179036" sldId="268"/>
        </pc:sldMkLst>
        <pc:spChg chg="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2" creationId="{2E30DD00-1AB5-F343-7C47-39AE22A952DD}"/>
          </ac:spMkLst>
        </pc:spChg>
        <pc:spChg chg="del mo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3" creationId="{CAE5A335-CC3B-5887-211F-CBDE17128D96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9" creationId="{D0D45553-91A4-480A-9577-0E0FC0D919B9}"/>
          </ac:spMkLst>
        </pc:spChg>
        <pc:spChg chg="add">
          <ac:chgData name="Emilian Mihailov" userId="2bc8c051-0fc3-4896-bd09-2f5b39a57d28" providerId="ADAL" clId="{72086C34-E1B6-4521-9464-B84563B42752}" dt="2022-10-15T20:21:06.149" v="1697" actId="26606"/>
          <ac:spMkLst>
            <pc:docMk/>
            <pc:sldMk cId="4279179036" sldId="268"/>
            <ac:spMk id="11" creationId="{D240F8A8-FEA1-42C2-B259-27A9351279BD}"/>
          </ac:spMkLst>
        </pc:spChg>
        <pc:graphicFrameChg chg="add mod modGraphic">
          <ac:chgData name="Emilian Mihailov" userId="2bc8c051-0fc3-4896-bd09-2f5b39a57d28" providerId="ADAL" clId="{72086C34-E1B6-4521-9464-B84563B42752}" dt="2022-10-15T20:21:52.915" v="1712" actId="403"/>
          <ac:graphicFrameMkLst>
            <pc:docMk/>
            <pc:sldMk cId="4279179036" sldId="268"/>
            <ac:graphicFrameMk id="5" creationId="{3CCF5D3A-D0FC-EA6E-A06D-092BEE1DCB1B}"/>
          </ac:graphicFrameMkLst>
        </pc:graphicFrameChg>
      </pc:sldChg>
      <pc:sldChg chg="addSp delSp modSp new mod setBg addAnim">
        <pc:chgData name="Emilian Mihailov" userId="2bc8c051-0fc3-4896-bd09-2f5b39a57d28" providerId="ADAL" clId="{72086C34-E1B6-4521-9464-B84563B42752}" dt="2022-10-15T20:52:07.393" v="2046" actId="2711"/>
        <pc:sldMkLst>
          <pc:docMk/>
          <pc:sldMk cId="2747554360" sldId="269"/>
        </pc:sldMkLst>
        <pc:spChg chg="mod">
          <ac:chgData name="Emilian Mihailov" userId="2bc8c051-0fc3-4896-bd09-2f5b39a57d28" providerId="ADAL" clId="{72086C34-E1B6-4521-9464-B84563B42752}" dt="2022-10-15T20:52:07.393" v="2046" actId="2711"/>
          <ac:spMkLst>
            <pc:docMk/>
            <pc:sldMk cId="2747554360" sldId="269"/>
            <ac:spMk id="2" creationId="{9DBF8DCA-4D7B-6C8F-8600-63C3E33D263F}"/>
          </ac:spMkLst>
        </pc:spChg>
        <pc:spChg chg="del">
          <ac:chgData name="Emilian Mihailov" userId="2bc8c051-0fc3-4896-bd09-2f5b39a57d28" providerId="ADAL" clId="{72086C34-E1B6-4521-9464-B84563B42752}" dt="2022-10-15T20:50:21.263" v="2012" actId="478"/>
          <ac:spMkLst>
            <pc:docMk/>
            <pc:sldMk cId="2747554360" sldId="269"/>
            <ac:spMk id="3" creationId="{0CD5661E-B02B-B4C3-7E57-B98F058F8884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7" creationId="{8775F366-526C-4C42-8931-696FFE8AA517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9" creationId="{2FE8DED1-24FF-4A79-873B-ECE3ABE73035}"/>
          </ac:spMkLst>
        </pc:spChg>
        <pc:spChg chg="add">
          <ac:chgData name="Emilian Mihailov" userId="2bc8c051-0fc3-4896-bd09-2f5b39a57d28" providerId="ADAL" clId="{72086C34-E1B6-4521-9464-B84563B42752}" dt="2022-10-15T20:52:00.018" v="2044" actId="26606"/>
          <ac:spMkLst>
            <pc:docMk/>
            <pc:sldMk cId="2747554360" sldId="269"/>
            <ac:spMk id="11" creationId="{0AA6A048-501A-4387-906B-B8A8543E7B1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0A102-0A6D-466C-BB9D-E5629670CFDA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9CAA8-0B33-4CAA-B6C7-8C4F9794A582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95169-908E-484B-8098-42F3E3687450}" type="parTrans" cxnId="{66778D35-A016-442F-9376-9472653FF94F}">
      <dgm:prSet/>
      <dgm:spPr/>
      <dgm:t>
        <a:bodyPr/>
        <a:lstStyle/>
        <a:p>
          <a:endParaRPr lang="en-US"/>
        </a:p>
      </dgm:t>
    </dgm:pt>
    <dgm:pt modelId="{17620061-B27A-4CF6-A63A-C5630D0B915C}" type="sibTrans" cxnId="{66778D35-A016-442F-9376-9472653FF94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87F0809-5DEC-42B8-804E-C11F0CE842EC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609735-79B5-45AD-A82F-FC5520D6CB9C}" type="parTrans" cxnId="{D4A53C92-8454-4F9B-A2C5-9EFC7B65E45E}">
      <dgm:prSet/>
      <dgm:spPr/>
      <dgm:t>
        <a:bodyPr/>
        <a:lstStyle/>
        <a:p>
          <a:endParaRPr lang="en-US"/>
        </a:p>
      </dgm:t>
    </dgm:pt>
    <dgm:pt modelId="{B4C787DC-2876-4982-84E7-38BB7D373270}" type="sibTrans" cxnId="{D4A53C92-8454-4F9B-A2C5-9EFC7B65E45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CE000B-4DD6-485A-BB4E-58786AC295C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BEB77-7B7C-4FE8-8B25-4F18D2B6410E}" type="parTrans" cxnId="{57BA5EA1-D4D1-4664-B814-98E8EBB72CF3}">
      <dgm:prSet/>
      <dgm:spPr/>
      <dgm:t>
        <a:bodyPr/>
        <a:lstStyle/>
        <a:p>
          <a:endParaRPr lang="en-US"/>
        </a:p>
      </dgm:t>
    </dgm:pt>
    <dgm:pt modelId="{60A28256-CCAA-466E-98D3-C5077264B43F}" type="sibTrans" cxnId="{57BA5EA1-D4D1-4664-B814-98E8EBB72CF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22ADB51-E09E-4D84-A3CD-44EDC16398D1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56223F-F1B0-4406-862E-67813B7ADF96}" type="parTrans" cxnId="{232F6B39-6B51-4132-91E3-5CB23F3282B4}">
      <dgm:prSet/>
      <dgm:spPr/>
      <dgm:t>
        <a:bodyPr/>
        <a:lstStyle/>
        <a:p>
          <a:endParaRPr lang="en-US"/>
        </a:p>
      </dgm:t>
    </dgm:pt>
    <dgm:pt modelId="{7B6E3703-3178-45CE-8891-B338C95B8A91}" type="sibTrans" cxnId="{232F6B39-6B51-4132-91E3-5CB23F3282B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B512A4C-B6A3-47B0-8797-7D780B3F0E3A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1D7E9-CDF0-4639-BE94-C80E7EE0467F}" type="parTrans" cxnId="{471D9436-7D05-436C-BF43-898CC5F6D024}">
      <dgm:prSet/>
      <dgm:spPr/>
      <dgm:t>
        <a:bodyPr/>
        <a:lstStyle/>
        <a:p>
          <a:endParaRPr lang="en-US"/>
        </a:p>
      </dgm:t>
    </dgm:pt>
    <dgm:pt modelId="{E69FD819-1475-4060-9809-8A8F7931B38C}" type="sibTrans" cxnId="{471D9436-7D05-436C-BF43-898CC5F6D02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9B1874E-65EF-44EA-87B4-B1BC044CE494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9E134-5BC5-4406-AEC5-6586E0A17700}" type="parTrans" cxnId="{74E900F1-4731-4DBB-AB72-2C9A93FCCE36}">
      <dgm:prSet/>
      <dgm:spPr/>
      <dgm:t>
        <a:bodyPr/>
        <a:lstStyle/>
        <a:p>
          <a:endParaRPr lang="en-US"/>
        </a:p>
      </dgm:t>
    </dgm:pt>
    <dgm:pt modelId="{EC5773A4-EC3D-4559-B6E3-5A58D58AB019}" type="sibTrans" cxnId="{74E900F1-4731-4DBB-AB72-2C9A93FCCE3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34C73CE4-8BFA-471A-861A-69025FBA00A3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70526-0323-4504-80B6-264F145478DE}" type="parTrans" cxnId="{AEFA29D4-5684-4D9E-B42E-1F21A1A1625B}">
      <dgm:prSet/>
      <dgm:spPr/>
      <dgm:t>
        <a:bodyPr/>
        <a:lstStyle/>
        <a:p>
          <a:endParaRPr lang="en-US"/>
        </a:p>
      </dgm:t>
    </dgm:pt>
    <dgm:pt modelId="{9F5367DA-1B66-4017-AB4A-2D7A97F0261C}" type="sibTrans" cxnId="{AEFA29D4-5684-4D9E-B42E-1F21A1A1625B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AB47C7C2-E012-430D-82A8-E6D126710446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F436-557F-423C-ABF9-E7E18CD60050}" type="parTrans" cxnId="{4DB305CD-F025-4B36-8310-D66E54105DBA}">
      <dgm:prSet/>
      <dgm:spPr/>
      <dgm:t>
        <a:bodyPr/>
        <a:lstStyle/>
        <a:p>
          <a:endParaRPr lang="en-US"/>
        </a:p>
      </dgm:t>
    </dgm:pt>
    <dgm:pt modelId="{85B7F9A1-23FB-4621-9B34-5670B58FBBFB}" type="sibTrans" cxnId="{4DB305CD-F025-4B36-8310-D66E54105DBA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74C66EDC-F15C-4C6B-A3D1-15871A2F8C88}" type="pres">
      <dgm:prSet presAssocID="{C0F0A102-0A6D-466C-BB9D-E5629670CFDA}" presName="Name0" presStyleCnt="0">
        <dgm:presLayoutVars>
          <dgm:animLvl val="lvl"/>
          <dgm:resizeHandles val="exact"/>
        </dgm:presLayoutVars>
      </dgm:prSet>
      <dgm:spPr/>
    </dgm:pt>
    <dgm:pt modelId="{BEB59532-3FE4-421C-9DA6-5818A3B89846}" type="pres">
      <dgm:prSet presAssocID="{11D9CAA8-0B33-4CAA-B6C7-8C4F9794A582}" presName="compositeNode" presStyleCnt="0">
        <dgm:presLayoutVars>
          <dgm:bulletEnabled val="1"/>
        </dgm:presLayoutVars>
      </dgm:prSet>
      <dgm:spPr/>
    </dgm:pt>
    <dgm:pt modelId="{52F881E0-6D7F-4442-954A-98F96C5664D9}" type="pres">
      <dgm:prSet presAssocID="{11D9CAA8-0B33-4CAA-B6C7-8C4F9794A582}" presName="bgRect" presStyleLbl="alignNode1" presStyleIdx="0" presStyleCnt="8"/>
      <dgm:spPr/>
    </dgm:pt>
    <dgm:pt modelId="{FAA536C3-8447-47B5-BD48-EB0719639C43}" type="pres">
      <dgm:prSet presAssocID="{17620061-B27A-4CF6-A63A-C5630D0B915C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6A43A668-16FA-42DC-8E1B-FFAC4C382B39}" type="pres">
      <dgm:prSet presAssocID="{11D9CAA8-0B33-4CAA-B6C7-8C4F9794A582}" presName="nodeRect" presStyleLbl="alignNode1" presStyleIdx="0" presStyleCnt="8">
        <dgm:presLayoutVars>
          <dgm:bulletEnabled val="1"/>
        </dgm:presLayoutVars>
      </dgm:prSet>
      <dgm:spPr/>
    </dgm:pt>
    <dgm:pt modelId="{D987B86C-315D-4870-BD4E-01E46D5B003D}" type="pres">
      <dgm:prSet presAssocID="{17620061-B27A-4CF6-A63A-C5630D0B915C}" presName="sibTrans" presStyleCnt="0"/>
      <dgm:spPr/>
    </dgm:pt>
    <dgm:pt modelId="{6DD49596-21D1-440B-B55B-5883B5D6732A}" type="pres">
      <dgm:prSet presAssocID="{F87F0809-5DEC-42B8-804E-C11F0CE842EC}" presName="compositeNode" presStyleCnt="0">
        <dgm:presLayoutVars>
          <dgm:bulletEnabled val="1"/>
        </dgm:presLayoutVars>
      </dgm:prSet>
      <dgm:spPr/>
    </dgm:pt>
    <dgm:pt modelId="{406FE850-1D09-4C40-9E77-C17581D71D97}" type="pres">
      <dgm:prSet presAssocID="{F87F0809-5DEC-42B8-804E-C11F0CE842EC}" presName="bgRect" presStyleLbl="alignNode1" presStyleIdx="1" presStyleCnt="8"/>
      <dgm:spPr/>
    </dgm:pt>
    <dgm:pt modelId="{F7EF85BB-D252-4E48-9F53-ACE8BF2E0636}" type="pres">
      <dgm:prSet presAssocID="{B4C787DC-2876-4982-84E7-38BB7D373270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5D6BCA97-41BE-4E93-9BE5-D1D46ADB6BE4}" type="pres">
      <dgm:prSet presAssocID="{F87F0809-5DEC-42B8-804E-C11F0CE842EC}" presName="nodeRect" presStyleLbl="alignNode1" presStyleIdx="1" presStyleCnt="8">
        <dgm:presLayoutVars>
          <dgm:bulletEnabled val="1"/>
        </dgm:presLayoutVars>
      </dgm:prSet>
      <dgm:spPr/>
    </dgm:pt>
    <dgm:pt modelId="{BC3272BF-C3BB-40B2-9A6A-F8C4A22A8014}" type="pres">
      <dgm:prSet presAssocID="{B4C787DC-2876-4982-84E7-38BB7D373270}" presName="sibTrans" presStyleCnt="0"/>
      <dgm:spPr/>
    </dgm:pt>
    <dgm:pt modelId="{00A49527-F5AA-4889-BBFB-7DFD90FB820B}" type="pres">
      <dgm:prSet presAssocID="{58CE000B-4DD6-485A-BB4E-58786AC295C3}" presName="compositeNode" presStyleCnt="0">
        <dgm:presLayoutVars>
          <dgm:bulletEnabled val="1"/>
        </dgm:presLayoutVars>
      </dgm:prSet>
      <dgm:spPr/>
    </dgm:pt>
    <dgm:pt modelId="{EA9E2612-C81C-4C17-9A56-D32FD8CB5B39}" type="pres">
      <dgm:prSet presAssocID="{58CE000B-4DD6-485A-BB4E-58786AC295C3}" presName="bgRect" presStyleLbl="alignNode1" presStyleIdx="2" presStyleCnt="8"/>
      <dgm:spPr/>
    </dgm:pt>
    <dgm:pt modelId="{AFC0FFEB-D51F-4E1B-8C94-6D19FB7923EC}" type="pres">
      <dgm:prSet presAssocID="{60A28256-CCAA-466E-98D3-C5077264B43F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70A721A5-CCAC-4909-9A80-593CC6EC8C78}" type="pres">
      <dgm:prSet presAssocID="{58CE000B-4DD6-485A-BB4E-58786AC295C3}" presName="nodeRect" presStyleLbl="alignNode1" presStyleIdx="2" presStyleCnt="8">
        <dgm:presLayoutVars>
          <dgm:bulletEnabled val="1"/>
        </dgm:presLayoutVars>
      </dgm:prSet>
      <dgm:spPr/>
    </dgm:pt>
    <dgm:pt modelId="{6C8B5600-BF17-4089-9238-8FD909614EE1}" type="pres">
      <dgm:prSet presAssocID="{60A28256-CCAA-466E-98D3-C5077264B43F}" presName="sibTrans" presStyleCnt="0"/>
      <dgm:spPr/>
    </dgm:pt>
    <dgm:pt modelId="{BF48EDA8-3FDD-4D55-B0BB-2A05FFF946DF}" type="pres">
      <dgm:prSet presAssocID="{522ADB51-E09E-4D84-A3CD-44EDC16398D1}" presName="compositeNode" presStyleCnt="0">
        <dgm:presLayoutVars>
          <dgm:bulletEnabled val="1"/>
        </dgm:presLayoutVars>
      </dgm:prSet>
      <dgm:spPr/>
    </dgm:pt>
    <dgm:pt modelId="{127B5C74-0380-45D2-9BFE-2FAEEC47BCF9}" type="pres">
      <dgm:prSet presAssocID="{522ADB51-E09E-4D84-A3CD-44EDC16398D1}" presName="bgRect" presStyleLbl="alignNode1" presStyleIdx="3" presStyleCnt="8"/>
      <dgm:spPr/>
    </dgm:pt>
    <dgm:pt modelId="{3BAF3035-C914-4C0F-8E8F-BDAF0A81E8A0}" type="pres">
      <dgm:prSet presAssocID="{7B6E3703-3178-45CE-8891-B338C95B8A91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0FFA9100-E013-4439-A5F3-C312D194A344}" type="pres">
      <dgm:prSet presAssocID="{522ADB51-E09E-4D84-A3CD-44EDC16398D1}" presName="nodeRect" presStyleLbl="alignNode1" presStyleIdx="3" presStyleCnt="8">
        <dgm:presLayoutVars>
          <dgm:bulletEnabled val="1"/>
        </dgm:presLayoutVars>
      </dgm:prSet>
      <dgm:spPr/>
    </dgm:pt>
    <dgm:pt modelId="{05D9C0CE-A407-475B-9512-9757F0543F66}" type="pres">
      <dgm:prSet presAssocID="{7B6E3703-3178-45CE-8891-B338C95B8A91}" presName="sibTrans" presStyleCnt="0"/>
      <dgm:spPr/>
    </dgm:pt>
    <dgm:pt modelId="{D4E1B4C8-2F82-4DFE-9DAC-6066135AB790}" type="pres">
      <dgm:prSet presAssocID="{2B512A4C-B6A3-47B0-8797-7D780B3F0E3A}" presName="compositeNode" presStyleCnt="0">
        <dgm:presLayoutVars>
          <dgm:bulletEnabled val="1"/>
        </dgm:presLayoutVars>
      </dgm:prSet>
      <dgm:spPr/>
    </dgm:pt>
    <dgm:pt modelId="{45C4D329-8AF3-4F43-BBCF-91EAA439F853}" type="pres">
      <dgm:prSet presAssocID="{2B512A4C-B6A3-47B0-8797-7D780B3F0E3A}" presName="bgRect" presStyleLbl="alignNode1" presStyleIdx="4" presStyleCnt="8"/>
      <dgm:spPr/>
    </dgm:pt>
    <dgm:pt modelId="{A0950F41-7D22-4114-A6AE-AC2E5C0B2A18}" type="pres">
      <dgm:prSet presAssocID="{E69FD819-1475-4060-9809-8A8F7931B38C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86044376-066B-4A2D-8AA6-28F61DECFACB}" type="pres">
      <dgm:prSet presAssocID="{2B512A4C-B6A3-47B0-8797-7D780B3F0E3A}" presName="nodeRect" presStyleLbl="alignNode1" presStyleIdx="4" presStyleCnt="8">
        <dgm:presLayoutVars>
          <dgm:bulletEnabled val="1"/>
        </dgm:presLayoutVars>
      </dgm:prSet>
      <dgm:spPr/>
    </dgm:pt>
    <dgm:pt modelId="{42DE87CC-D965-4035-B1AA-BD50989D4997}" type="pres">
      <dgm:prSet presAssocID="{E69FD819-1475-4060-9809-8A8F7931B38C}" presName="sibTrans" presStyleCnt="0"/>
      <dgm:spPr/>
    </dgm:pt>
    <dgm:pt modelId="{9937C07A-19CC-4004-B505-F145D4B05432}" type="pres">
      <dgm:prSet presAssocID="{49B1874E-65EF-44EA-87B4-B1BC044CE494}" presName="compositeNode" presStyleCnt="0">
        <dgm:presLayoutVars>
          <dgm:bulletEnabled val="1"/>
        </dgm:presLayoutVars>
      </dgm:prSet>
      <dgm:spPr/>
    </dgm:pt>
    <dgm:pt modelId="{34B4CFA7-6128-40A4-A5C8-B1017D341A25}" type="pres">
      <dgm:prSet presAssocID="{49B1874E-65EF-44EA-87B4-B1BC044CE494}" presName="bgRect" presStyleLbl="alignNode1" presStyleIdx="5" presStyleCnt="8"/>
      <dgm:spPr/>
    </dgm:pt>
    <dgm:pt modelId="{E416DFFE-DABC-4BC3-AAED-C3D0E61FE57B}" type="pres">
      <dgm:prSet presAssocID="{EC5773A4-EC3D-4559-B6E3-5A58D58AB019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244BB1EB-7E64-4026-AAD7-72C183DE5639}" type="pres">
      <dgm:prSet presAssocID="{49B1874E-65EF-44EA-87B4-B1BC044CE494}" presName="nodeRect" presStyleLbl="alignNode1" presStyleIdx="5" presStyleCnt="8">
        <dgm:presLayoutVars>
          <dgm:bulletEnabled val="1"/>
        </dgm:presLayoutVars>
      </dgm:prSet>
      <dgm:spPr/>
    </dgm:pt>
    <dgm:pt modelId="{E17D55CD-9B32-4C3E-9A59-432A6BAF0AF9}" type="pres">
      <dgm:prSet presAssocID="{EC5773A4-EC3D-4559-B6E3-5A58D58AB019}" presName="sibTrans" presStyleCnt="0"/>
      <dgm:spPr/>
    </dgm:pt>
    <dgm:pt modelId="{B97F1135-47D9-40CC-A9FD-25CA55FFFBC5}" type="pres">
      <dgm:prSet presAssocID="{34C73CE4-8BFA-471A-861A-69025FBA00A3}" presName="compositeNode" presStyleCnt="0">
        <dgm:presLayoutVars>
          <dgm:bulletEnabled val="1"/>
        </dgm:presLayoutVars>
      </dgm:prSet>
      <dgm:spPr/>
    </dgm:pt>
    <dgm:pt modelId="{1CAFE8A1-CEAB-45A6-96B7-914D9FCF3B87}" type="pres">
      <dgm:prSet presAssocID="{34C73CE4-8BFA-471A-861A-69025FBA00A3}" presName="bgRect" presStyleLbl="alignNode1" presStyleIdx="6" presStyleCnt="8"/>
      <dgm:spPr/>
    </dgm:pt>
    <dgm:pt modelId="{AECEAE1A-8D13-478B-9B8A-DF90B2AD375A}" type="pres">
      <dgm:prSet presAssocID="{9F5367DA-1B66-4017-AB4A-2D7A97F0261C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BA5CE6A9-01C1-4510-96A7-8727922BD6CE}" type="pres">
      <dgm:prSet presAssocID="{34C73CE4-8BFA-471A-861A-69025FBA00A3}" presName="nodeRect" presStyleLbl="alignNode1" presStyleIdx="6" presStyleCnt="8">
        <dgm:presLayoutVars>
          <dgm:bulletEnabled val="1"/>
        </dgm:presLayoutVars>
      </dgm:prSet>
      <dgm:spPr/>
    </dgm:pt>
    <dgm:pt modelId="{A3229F32-B686-454A-9792-9713642D4903}" type="pres">
      <dgm:prSet presAssocID="{9F5367DA-1B66-4017-AB4A-2D7A97F0261C}" presName="sibTrans" presStyleCnt="0"/>
      <dgm:spPr/>
    </dgm:pt>
    <dgm:pt modelId="{330C705A-9AA2-4E69-9CA7-1414E3811E34}" type="pres">
      <dgm:prSet presAssocID="{AB47C7C2-E012-430D-82A8-E6D126710446}" presName="compositeNode" presStyleCnt="0">
        <dgm:presLayoutVars>
          <dgm:bulletEnabled val="1"/>
        </dgm:presLayoutVars>
      </dgm:prSet>
      <dgm:spPr/>
    </dgm:pt>
    <dgm:pt modelId="{41A62F3A-0300-40EB-9954-EF7DF50F1E50}" type="pres">
      <dgm:prSet presAssocID="{AB47C7C2-E012-430D-82A8-E6D126710446}" presName="bgRect" presStyleLbl="alignNode1" presStyleIdx="7" presStyleCnt="8"/>
      <dgm:spPr/>
    </dgm:pt>
    <dgm:pt modelId="{40AC7214-50C0-499B-94BB-9B6938B7A4FF}" type="pres">
      <dgm:prSet presAssocID="{85B7F9A1-23FB-4621-9B34-5670B58FBBFB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C608F7DD-16DF-4280-A658-610FA1CE8F79}" type="pres">
      <dgm:prSet presAssocID="{AB47C7C2-E012-430D-82A8-E6D126710446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33057203-0A91-479C-BD53-2466D75072FD}" type="presOf" srcId="{2B512A4C-B6A3-47B0-8797-7D780B3F0E3A}" destId="{86044376-066B-4A2D-8AA6-28F61DECFACB}" srcOrd="1" destOrd="0" presId="urn:microsoft.com/office/officeart/2016/7/layout/LinearBlockProcessNumbered"/>
    <dgm:cxn modelId="{9101C905-3A14-4F5C-867F-90FD11C7F21C}" type="presOf" srcId="{7B6E3703-3178-45CE-8891-B338C95B8A91}" destId="{3BAF3035-C914-4C0F-8E8F-BDAF0A81E8A0}" srcOrd="0" destOrd="0" presId="urn:microsoft.com/office/officeart/2016/7/layout/LinearBlockProcessNumbered"/>
    <dgm:cxn modelId="{B9A85A06-1DAE-4418-A08A-3BD99D600A45}" type="presOf" srcId="{85B7F9A1-23FB-4621-9B34-5670B58FBBFB}" destId="{40AC7214-50C0-499B-94BB-9B6938B7A4FF}" srcOrd="0" destOrd="0" presId="urn:microsoft.com/office/officeart/2016/7/layout/LinearBlockProcessNumbered"/>
    <dgm:cxn modelId="{6E9B3A0C-5212-4F2E-B212-CBF53D3ADF59}" type="presOf" srcId="{B4C787DC-2876-4982-84E7-38BB7D373270}" destId="{F7EF85BB-D252-4E48-9F53-ACE8BF2E0636}" srcOrd="0" destOrd="0" presId="urn:microsoft.com/office/officeart/2016/7/layout/LinearBlockProcessNumbered"/>
    <dgm:cxn modelId="{3FE20615-D7F1-434D-97DB-33A5DCFC29A1}" type="presOf" srcId="{2B512A4C-B6A3-47B0-8797-7D780B3F0E3A}" destId="{45C4D329-8AF3-4F43-BBCF-91EAA439F853}" srcOrd="0" destOrd="0" presId="urn:microsoft.com/office/officeart/2016/7/layout/LinearBlockProcessNumbered"/>
    <dgm:cxn modelId="{25116B1A-A354-4401-90A4-CDDE1C9741E4}" type="presOf" srcId="{58CE000B-4DD6-485A-BB4E-58786AC295C3}" destId="{70A721A5-CCAC-4909-9A80-593CC6EC8C78}" srcOrd="1" destOrd="0" presId="urn:microsoft.com/office/officeart/2016/7/layout/LinearBlockProcessNumbered"/>
    <dgm:cxn modelId="{4FEF8921-43CD-49BE-B74F-97CDDC7B0B08}" type="presOf" srcId="{58CE000B-4DD6-485A-BB4E-58786AC295C3}" destId="{EA9E2612-C81C-4C17-9A56-D32FD8CB5B39}" srcOrd="0" destOrd="0" presId="urn:microsoft.com/office/officeart/2016/7/layout/LinearBlockProcessNumbered"/>
    <dgm:cxn modelId="{294A4434-D4DD-4F75-855F-7525EBB3EC7C}" type="presOf" srcId="{EC5773A4-EC3D-4559-B6E3-5A58D58AB019}" destId="{E416DFFE-DABC-4BC3-AAED-C3D0E61FE57B}" srcOrd="0" destOrd="0" presId="urn:microsoft.com/office/officeart/2016/7/layout/LinearBlockProcessNumbered"/>
    <dgm:cxn modelId="{1D181435-F4A4-4F30-B9DF-58D344D7B3B3}" type="presOf" srcId="{AB47C7C2-E012-430D-82A8-E6D126710446}" destId="{41A62F3A-0300-40EB-9954-EF7DF50F1E50}" srcOrd="0" destOrd="0" presId="urn:microsoft.com/office/officeart/2016/7/layout/LinearBlockProcessNumbered"/>
    <dgm:cxn modelId="{66778D35-A016-442F-9376-9472653FF94F}" srcId="{C0F0A102-0A6D-466C-BB9D-E5629670CFDA}" destId="{11D9CAA8-0B33-4CAA-B6C7-8C4F9794A582}" srcOrd="0" destOrd="0" parTransId="{27095169-908E-484B-8098-42F3E3687450}" sibTransId="{17620061-B27A-4CF6-A63A-C5630D0B915C}"/>
    <dgm:cxn modelId="{471D9436-7D05-436C-BF43-898CC5F6D024}" srcId="{C0F0A102-0A6D-466C-BB9D-E5629670CFDA}" destId="{2B512A4C-B6A3-47B0-8797-7D780B3F0E3A}" srcOrd="4" destOrd="0" parTransId="{3CA1D7E9-CDF0-4639-BE94-C80E7EE0467F}" sibTransId="{E69FD819-1475-4060-9809-8A8F7931B38C}"/>
    <dgm:cxn modelId="{232F6B39-6B51-4132-91E3-5CB23F3282B4}" srcId="{C0F0A102-0A6D-466C-BB9D-E5629670CFDA}" destId="{522ADB51-E09E-4D84-A3CD-44EDC16398D1}" srcOrd="3" destOrd="0" parTransId="{C556223F-F1B0-4406-862E-67813B7ADF96}" sibTransId="{7B6E3703-3178-45CE-8891-B338C95B8A91}"/>
    <dgm:cxn modelId="{3B0EF839-C775-4E74-8F6C-2D31E8C8936D}" type="presOf" srcId="{C0F0A102-0A6D-466C-BB9D-E5629670CFDA}" destId="{74C66EDC-F15C-4C6B-A3D1-15871A2F8C88}" srcOrd="0" destOrd="0" presId="urn:microsoft.com/office/officeart/2016/7/layout/LinearBlockProcessNumbered"/>
    <dgm:cxn modelId="{D4D54A3E-5703-432A-84D1-069EB839BE7E}" type="presOf" srcId="{AB47C7C2-E012-430D-82A8-E6D126710446}" destId="{C608F7DD-16DF-4280-A658-610FA1CE8F79}" srcOrd="1" destOrd="0" presId="urn:microsoft.com/office/officeart/2016/7/layout/LinearBlockProcessNumbered"/>
    <dgm:cxn modelId="{1E0BB75D-565C-46EB-A773-42D2DEAA1138}" type="presOf" srcId="{34C73CE4-8BFA-471A-861A-69025FBA00A3}" destId="{1CAFE8A1-CEAB-45A6-96B7-914D9FCF3B87}" srcOrd="0" destOrd="0" presId="urn:microsoft.com/office/officeart/2016/7/layout/LinearBlockProcessNumbered"/>
    <dgm:cxn modelId="{0F9DEC62-CDA9-4418-BCB3-C61E975630AA}" type="presOf" srcId="{F87F0809-5DEC-42B8-804E-C11F0CE842EC}" destId="{406FE850-1D09-4C40-9E77-C17581D71D97}" srcOrd="0" destOrd="0" presId="urn:microsoft.com/office/officeart/2016/7/layout/LinearBlockProcessNumbered"/>
    <dgm:cxn modelId="{9A79804C-831F-4036-ACF2-20CBF467AD05}" type="presOf" srcId="{522ADB51-E09E-4D84-A3CD-44EDC16398D1}" destId="{0FFA9100-E013-4439-A5F3-C312D194A344}" srcOrd="1" destOrd="0" presId="urn:microsoft.com/office/officeart/2016/7/layout/LinearBlockProcessNumbered"/>
    <dgm:cxn modelId="{3B215378-5052-43C0-82B7-056147D5399C}" type="presOf" srcId="{34C73CE4-8BFA-471A-861A-69025FBA00A3}" destId="{BA5CE6A9-01C1-4510-96A7-8727922BD6CE}" srcOrd="1" destOrd="0" presId="urn:microsoft.com/office/officeart/2016/7/layout/LinearBlockProcessNumbered"/>
    <dgm:cxn modelId="{F4263B5A-1BEE-4AC6-8AD6-80225D245797}" type="presOf" srcId="{49B1874E-65EF-44EA-87B4-B1BC044CE494}" destId="{34B4CFA7-6128-40A4-A5C8-B1017D341A25}" srcOrd="0" destOrd="0" presId="urn:microsoft.com/office/officeart/2016/7/layout/LinearBlockProcessNumbered"/>
    <dgm:cxn modelId="{4DB7957D-ECD3-494D-8D54-8066CE34BB7D}" type="presOf" srcId="{11D9CAA8-0B33-4CAA-B6C7-8C4F9794A582}" destId="{6A43A668-16FA-42DC-8E1B-FFAC4C382B39}" srcOrd="1" destOrd="0" presId="urn:microsoft.com/office/officeart/2016/7/layout/LinearBlockProcessNumbered"/>
    <dgm:cxn modelId="{D4A53C92-8454-4F9B-A2C5-9EFC7B65E45E}" srcId="{C0F0A102-0A6D-466C-BB9D-E5629670CFDA}" destId="{F87F0809-5DEC-42B8-804E-C11F0CE842EC}" srcOrd="1" destOrd="0" parTransId="{FC609735-79B5-45AD-A82F-FC5520D6CB9C}" sibTransId="{B4C787DC-2876-4982-84E7-38BB7D373270}"/>
    <dgm:cxn modelId="{FB13A895-2ADD-4448-A57D-D75ED97337CE}" type="presOf" srcId="{60A28256-CCAA-466E-98D3-C5077264B43F}" destId="{AFC0FFEB-D51F-4E1B-8C94-6D19FB7923EC}" srcOrd="0" destOrd="0" presId="urn:microsoft.com/office/officeart/2016/7/layout/LinearBlockProcessNumbered"/>
    <dgm:cxn modelId="{DA15489D-1B0D-42A4-B6A1-2DCB2C1EFF64}" type="presOf" srcId="{49B1874E-65EF-44EA-87B4-B1BC044CE494}" destId="{244BB1EB-7E64-4026-AAD7-72C183DE5639}" srcOrd="1" destOrd="0" presId="urn:microsoft.com/office/officeart/2016/7/layout/LinearBlockProcessNumbered"/>
    <dgm:cxn modelId="{57BA5EA1-D4D1-4664-B814-98E8EBB72CF3}" srcId="{C0F0A102-0A6D-466C-BB9D-E5629670CFDA}" destId="{58CE000B-4DD6-485A-BB4E-58786AC295C3}" srcOrd="2" destOrd="0" parTransId="{8C0BEB77-7B7C-4FE8-8B25-4F18D2B6410E}" sibTransId="{60A28256-CCAA-466E-98D3-C5077264B43F}"/>
    <dgm:cxn modelId="{0E761CA5-A108-4ABA-9D26-74C212B551BF}" type="presOf" srcId="{17620061-B27A-4CF6-A63A-C5630D0B915C}" destId="{FAA536C3-8447-47B5-BD48-EB0719639C43}" srcOrd="0" destOrd="0" presId="urn:microsoft.com/office/officeart/2016/7/layout/LinearBlockProcessNumbered"/>
    <dgm:cxn modelId="{CE9BE5A5-137D-4CE3-9E07-7EBC5423CE7F}" type="presOf" srcId="{9F5367DA-1B66-4017-AB4A-2D7A97F0261C}" destId="{AECEAE1A-8D13-478B-9B8A-DF90B2AD375A}" srcOrd="0" destOrd="0" presId="urn:microsoft.com/office/officeart/2016/7/layout/LinearBlockProcessNumbered"/>
    <dgm:cxn modelId="{4DB305CD-F025-4B36-8310-D66E54105DBA}" srcId="{C0F0A102-0A6D-466C-BB9D-E5629670CFDA}" destId="{AB47C7C2-E012-430D-82A8-E6D126710446}" srcOrd="7" destOrd="0" parTransId="{E6E9F436-557F-423C-ABF9-E7E18CD60050}" sibTransId="{85B7F9A1-23FB-4621-9B34-5670B58FBBFB}"/>
    <dgm:cxn modelId="{AEFA29D4-5684-4D9E-B42E-1F21A1A1625B}" srcId="{C0F0A102-0A6D-466C-BB9D-E5629670CFDA}" destId="{34C73CE4-8BFA-471A-861A-69025FBA00A3}" srcOrd="6" destOrd="0" parTransId="{A8870526-0323-4504-80B6-264F145478DE}" sibTransId="{9F5367DA-1B66-4017-AB4A-2D7A97F0261C}"/>
    <dgm:cxn modelId="{5FEA77D9-949B-4C12-A506-45973156B158}" type="presOf" srcId="{E69FD819-1475-4060-9809-8A8F7931B38C}" destId="{A0950F41-7D22-4114-A6AE-AC2E5C0B2A18}" srcOrd="0" destOrd="0" presId="urn:microsoft.com/office/officeart/2016/7/layout/LinearBlockProcessNumbered"/>
    <dgm:cxn modelId="{E4FC51E2-6ABE-4BF6-8F91-4569445CD5B4}" type="presOf" srcId="{11D9CAA8-0B33-4CAA-B6C7-8C4F9794A582}" destId="{52F881E0-6D7F-4442-954A-98F96C5664D9}" srcOrd="0" destOrd="0" presId="urn:microsoft.com/office/officeart/2016/7/layout/LinearBlockProcessNumbered"/>
    <dgm:cxn modelId="{B8C117E7-4242-47A8-8F2A-52D34CEC143E}" type="presOf" srcId="{522ADB51-E09E-4D84-A3CD-44EDC16398D1}" destId="{127B5C74-0380-45D2-9BFE-2FAEEC47BCF9}" srcOrd="0" destOrd="0" presId="urn:microsoft.com/office/officeart/2016/7/layout/LinearBlockProcessNumbered"/>
    <dgm:cxn modelId="{74E900F1-4731-4DBB-AB72-2C9A93FCCE36}" srcId="{C0F0A102-0A6D-466C-BB9D-E5629670CFDA}" destId="{49B1874E-65EF-44EA-87B4-B1BC044CE494}" srcOrd="5" destOrd="0" parTransId="{2D49E134-5BC5-4406-AEC5-6586E0A17700}" sibTransId="{EC5773A4-EC3D-4559-B6E3-5A58D58AB019}"/>
    <dgm:cxn modelId="{5686ABFC-6C24-44FA-AC21-25A891CAB0BB}" type="presOf" srcId="{F87F0809-5DEC-42B8-804E-C11F0CE842EC}" destId="{5D6BCA97-41BE-4E93-9BE5-D1D46ADB6BE4}" srcOrd="1" destOrd="0" presId="urn:microsoft.com/office/officeart/2016/7/layout/LinearBlockProcessNumbered"/>
    <dgm:cxn modelId="{F66FC812-32D1-45D1-9FE0-F4CF2827CDE3}" type="presParOf" srcId="{74C66EDC-F15C-4C6B-A3D1-15871A2F8C88}" destId="{BEB59532-3FE4-421C-9DA6-5818A3B89846}" srcOrd="0" destOrd="0" presId="urn:microsoft.com/office/officeart/2016/7/layout/LinearBlockProcessNumbered"/>
    <dgm:cxn modelId="{47FD774B-EB06-4C9B-B818-B239A5E918E4}" type="presParOf" srcId="{BEB59532-3FE4-421C-9DA6-5818A3B89846}" destId="{52F881E0-6D7F-4442-954A-98F96C5664D9}" srcOrd="0" destOrd="0" presId="urn:microsoft.com/office/officeart/2016/7/layout/LinearBlockProcessNumbered"/>
    <dgm:cxn modelId="{08512B01-9296-4C3E-B953-101F71D9E15C}" type="presParOf" srcId="{BEB59532-3FE4-421C-9DA6-5818A3B89846}" destId="{FAA536C3-8447-47B5-BD48-EB0719639C43}" srcOrd="1" destOrd="0" presId="urn:microsoft.com/office/officeart/2016/7/layout/LinearBlockProcessNumbered"/>
    <dgm:cxn modelId="{DDE11BDA-8635-4549-B034-E512A02CA10F}" type="presParOf" srcId="{BEB59532-3FE4-421C-9DA6-5818A3B89846}" destId="{6A43A668-16FA-42DC-8E1B-FFAC4C382B39}" srcOrd="2" destOrd="0" presId="urn:microsoft.com/office/officeart/2016/7/layout/LinearBlockProcessNumbered"/>
    <dgm:cxn modelId="{EBF54C22-1A1E-4506-8164-BEDD0789D33B}" type="presParOf" srcId="{74C66EDC-F15C-4C6B-A3D1-15871A2F8C88}" destId="{D987B86C-315D-4870-BD4E-01E46D5B003D}" srcOrd="1" destOrd="0" presId="urn:microsoft.com/office/officeart/2016/7/layout/LinearBlockProcessNumbered"/>
    <dgm:cxn modelId="{3A2FDE78-E7C4-4A71-B8DE-A9019F755BE8}" type="presParOf" srcId="{74C66EDC-F15C-4C6B-A3D1-15871A2F8C88}" destId="{6DD49596-21D1-440B-B55B-5883B5D6732A}" srcOrd="2" destOrd="0" presId="urn:microsoft.com/office/officeart/2016/7/layout/LinearBlockProcessNumbered"/>
    <dgm:cxn modelId="{ED29469D-F269-4161-910A-EDB967F42194}" type="presParOf" srcId="{6DD49596-21D1-440B-B55B-5883B5D6732A}" destId="{406FE850-1D09-4C40-9E77-C17581D71D97}" srcOrd="0" destOrd="0" presId="urn:microsoft.com/office/officeart/2016/7/layout/LinearBlockProcessNumbered"/>
    <dgm:cxn modelId="{4031EAE5-F509-4197-9246-E6B496A5F748}" type="presParOf" srcId="{6DD49596-21D1-440B-B55B-5883B5D6732A}" destId="{F7EF85BB-D252-4E48-9F53-ACE8BF2E0636}" srcOrd="1" destOrd="0" presId="urn:microsoft.com/office/officeart/2016/7/layout/LinearBlockProcessNumbered"/>
    <dgm:cxn modelId="{B3735377-2724-4D40-8B32-AE74C34E35AC}" type="presParOf" srcId="{6DD49596-21D1-440B-B55B-5883B5D6732A}" destId="{5D6BCA97-41BE-4E93-9BE5-D1D46ADB6BE4}" srcOrd="2" destOrd="0" presId="urn:microsoft.com/office/officeart/2016/7/layout/LinearBlockProcessNumbered"/>
    <dgm:cxn modelId="{DA8BC4BB-A660-48D2-93CD-2D9D3D9FD7E2}" type="presParOf" srcId="{74C66EDC-F15C-4C6B-A3D1-15871A2F8C88}" destId="{BC3272BF-C3BB-40B2-9A6A-F8C4A22A8014}" srcOrd="3" destOrd="0" presId="urn:microsoft.com/office/officeart/2016/7/layout/LinearBlockProcessNumbered"/>
    <dgm:cxn modelId="{56651A4C-4DBA-4A43-9EA5-D2FF44E9FAA5}" type="presParOf" srcId="{74C66EDC-F15C-4C6B-A3D1-15871A2F8C88}" destId="{00A49527-F5AA-4889-BBFB-7DFD90FB820B}" srcOrd="4" destOrd="0" presId="urn:microsoft.com/office/officeart/2016/7/layout/LinearBlockProcessNumbered"/>
    <dgm:cxn modelId="{AE6E2EFD-7AB9-4324-8528-020CFA578391}" type="presParOf" srcId="{00A49527-F5AA-4889-BBFB-7DFD90FB820B}" destId="{EA9E2612-C81C-4C17-9A56-D32FD8CB5B39}" srcOrd="0" destOrd="0" presId="urn:microsoft.com/office/officeart/2016/7/layout/LinearBlockProcessNumbered"/>
    <dgm:cxn modelId="{D47715A6-5E97-49A4-8927-0F637F74D476}" type="presParOf" srcId="{00A49527-F5AA-4889-BBFB-7DFD90FB820B}" destId="{AFC0FFEB-D51F-4E1B-8C94-6D19FB7923EC}" srcOrd="1" destOrd="0" presId="urn:microsoft.com/office/officeart/2016/7/layout/LinearBlockProcessNumbered"/>
    <dgm:cxn modelId="{6750F90A-118C-42D4-BFEA-A7F72B61864F}" type="presParOf" srcId="{00A49527-F5AA-4889-BBFB-7DFD90FB820B}" destId="{70A721A5-CCAC-4909-9A80-593CC6EC8C78}" srcOrd="2" destOrd="0" presId="urn:microsoft.com/office/officeart/2016/7/layout/LinearBlockProcessNumbered"/>
    <dgm:cxn modelId="{632E0A30-FFEA-41C5-8231-2254F695F1AF}" type="presParOf" srcId="{74C66EDC-F15C-4C6B-A3D1-15871A2F8C88}" destId="{6C8B5600-BF17-4089-9238-8FD909614EE1}" srcOrd="5" destOrd="0" presId="urn:microsoft.com/office/officeart/2016/7/layout/LinearBlockProcessNumbered"/>
    <dgm:cxn modelId="{88586BAD-B8D8-44D9-91A9-BF44B14BF0FF}" type="presParOf" srcId="{74C66EDC-F15C-4C6B-A3D1-15871A2F8C88}" destId="{BF48EDA8-3FDD-4D55-B0BB-2A05FFF946DF}" srcOrd="6" destOrd="0" presId="urn:microsoft.com/office/officeart/2016/7/layout/LinearBlockProcessNumbered"/>
    <dgm:cxn modelId="{EE4259DB-FF6D-4DAD-831B-6C13D6C8C42A}" type="presParOf" srcId="{BF48EDA8-3FDD-4D55-B0BB-2A05FFF946DF}" destId="{127B5C74-0380-45D2-9BFE-2FAEEC47BCF9}" srcOrd="0" destOrd="0" presId="urn:microsoft.com/office/officeart/2016/7/layout/LinearBlockProcessNumbered"/>
    <dgm:cxn modelId="{77E69E37-E02C-482B-9970-C44D07ABF841}" type="presParOf" srcId="{BF48EDA8-3FDD-4D55-B0BB-2A05FFF946DF}" destId="{3BAF3035-C914-4C0F-8E8F-BDAF0A81E8A0}" srcOrd="1" destOrd="0" presId="urn:microsoft.com/office/officeart/2016/7/layout/LinearBlockProcessNumbered"/>
    <dgm:cxn modelId="{82296A0C-2241-4DFA-8A89-0C2D100F8552}" type="presParOf" srcId="{BF48EDA8-3FDD-4D55-B0BB-2A05FFF946DF}" destId="{0FFA9100-E013-4439-A5F3-C312D194A344}" srcOrd="2" destOrd="0" presId="urn:microsoft.com/office/officeart/2016/7/layout/LinearBlockProcessNumbered"/>
    <dgm:cxn modelId="{5647EF38-DA8A-4D71-8386-215DFE72990F}" type="presParOf" srcId="{74C66EDC-F15C-4C6B-A3D1-15871A2F8C88}" destId="{05D9C0CE-A407-475B-9512-9757F0543F66}" srcOrd="7" destOrd="0" presId="urn:microsoft.com/office/officeart/2016/7/layout/LinearBlockProcessNumbered"/>
    <dgm:cxn modelId="{CD30EF27-C9A6-4EBD-AA6C-5EC2E518772A}" type="presParOf" srcId="{74C66EDC-F15C-4C6B-A3D1-15871A2F8C88}" destId="{D4E1B4C8-2F82-4DFE-9DAC-6066135AB790}" srcOrd="8" destOrd="0" presId="urn:microsoft.com/office/officeart/2016/7/layout/LinearBlockProcessNumbered"/>
    <dgm:cxn modelId="{D6ACD9ED-0F2C-4264-8302-7934CD9C45EB}" type="presParOf" srcId="{D4E1B4C8-2F82-4DFE-9DAC-6066135AB790}" destId="{45C4D329-8AF3-4F43-BBCF-91EAA439F853}" srcOrd="0" destOrd="0" presId="urn:microsoft.com/office/officeart/2016/7/layout/LinearBlockProcessNumbered"/>
    <dgm:cxn modelId="{55EAF587-700D-4227-AE0D-4214BD7663DC}" type="presParOf" srcId="{D4E1B4C8-2F82-4DFE-9DAC-6066135AB790}" destId="{A0950F41-7D22-4114-A6AE-AC2E5C0B2A18}" srcOrd="1" destOrd="0" presId="urn:microsoft.com/office/officeart/2016/7/layout/LinearBlockProcessNumbered"/>
    <dgm:cxn modelId="{4633FF3B-66E6-4951-AB87-C41D1AC772EE}" type="presParOf" srcId="{D4E1B4C8-2F82-4DFE-9DAC-6066135AB790}" destId="{86044376-066B-4A2D-8AA6-28F61DECFACB}" srcOrd="2" destOrd="0" presId="urn:microsoft.com/office/officeart/2016/7/layout/LinearBlockProcessNumbered"/>
    <dgm:cxn modelId="{EBA84362-C029-489C-9702-A2687AB5CD4A}" type="presParOf" srcId="{74C66EDC-F15C-4C6B-A3D1-15871A2F8C88}" destId="{42DE87CC-D965-4035-B1AA-BD50989D4997}" srcOrd="9" destOrd="0" presId="urn:microsoft.com/office/officeart/2016/7/layout/LinearBlockProcessNumbered"/>
    <dgm:cxn modelId="{1678E08F-7DFD-4B4C-899E-5440D8ACE9BA}" type="presParOf" srcId="{74C66EDC-F15C-4C6B-A3D1-15871A2F8C88}" destId="{9937C07A-19CC-4004-B505-F145D4B05432}" srcOrd="10" destOrd="0" presId="urn:microsoft.com/office/officeart/2016/7/layout/LinearBlockProcessNumbered"/>
    <dgm:cxn modelId="{421BD9E8-C8AC-40DD-B6D0-9D135F2D5E25}" type="presParOf" srcId="{9937C07A-19CC-4004-B505-F145D4B05432}" destId="{34B4CFA7-6128-40A4-A5C8-B1017D341A25}" srcOrd="0" destOrd="0" presId="urn:microsoft.com/office/officeart/2016/7/layout/LinearBlockProcessNumbered"/>
    <dgm:cxn modelId="{795A3D35-37C7-4F51-94D1-F543114F08C5}" type="presParOf" srcId="{9937C07A-19CC-4004-B505-F145D4B05432}" destId="{E416DFFE-DABC-4BC3-AAED-C3D0E61FE57B}" srcOrd="1" destOrd="0" presId="urn:microsoft.com/office/officeart/2016/7/layout/LinearBlockProcessNumbered"/>
    <dgm:cxn modelId="{0D6FD373-DDA2-438F-A79E-8E3804644BE3}" type="presParOf" srcId="{9937C07A-19CC-4004-B505-F145D4B05432}" destId="{244BB1EB-7E64-4026-AAD7-72C183DE5639}" srcOrd="2" destOrd="0" presId="urn:microsoft.com/office/officeart/2016/7/layout/LinearBlockProcessNumbered"/>
    <dgm:cxn modelId="{4B81BB7D-F512-4EBF-895B-DB9EB90923D9}" type="presParOf" srcId="{74C66EDC-F15C-4C6B-A3D1-15871A2F8C88}" destId="{E17D55CD-9B32-4C3E-9A59-432A6BAF0AF9}" srcOrd="11" destOrd="0" presId="urn:microsoft.com/office/officeart/2016/7/layout/LinearBlockProcessNumbered"/>
    <dgm:cxn modelId="{085733B6-B104-458C-A959-7C07666B7B96}" type="presParOf" srcId="{74C66EDC-F15C-4C6B-A3D1-15871A2F8C88}" destId="{B97F1135-47D9-40CC-A9FD-25CA55FFFBC5}" srcOrd="12" destOrd="0" presId="urn:microsoft.com/office/officeart/2016/7/layout/LinearBlockProcessNumbered"/>
    <dgm:cxn modelId="{3F06DC40-CECB-4A41-8E0B-6644911D0163}" type="presParOf" srcId="{B97F1135-47D9-40CC-A9FD-25CA55FFFBC5}" destId="{1CAFE8A1-CEAB-45A6-96B7-914D9FCF3B87}" srcOrd="0" destOrd="0" presId="urn:microsoft.com/office/officeart/2016/7/layout/LinearBlockProcessNumbered"/>
    <dgm:cxn modelId="{E9D8AB00-4F78-4C91-90DA-B4960AB5045B}" type="presParOf" srcId="{B97F1135-47D9-40CC-A9FD-25CA55FFFBC5}" destId="{AECEAE1A-8D13-478B-9B8A-DF90B2AD375A}" srcOrd="1" destOrd="0" presId="urn:microsoft.com/office/officeart/2016/7/layout/LinearBlockProcessNumbered"/>
    <dgm:cxn modelId="{D7CC7424-DB33-4DCF-B05E-FA916F441850}" type="presParOf" srcId="{B97F1135-47D9-40CC-A9FD-25CA55FFFBC5}" destId="{BA5CE6A9-01C1-4510-96A7-8727922BD6CE}" srcOrd="2" destOrd="0" presId="urn:microsoft.com/office/officeart/2016/7/layout/LinearBlockProcessNumbered"/>
    <dgm:cxn modelId="{A16EC481-F307-40B8-BB93-276F19EADAB1}" type="presParOf" srcId="{74C66EDC-F15C-4C6B-A3D1-15871A2F8C88}" destId="{A3229F32-B686-454A-9792-9713642D4903}" srcOrd="13" destOrd="0" presId="urn:microsoft.com/office/officeart/2016/7/layout/LinearBlockProcessNumbered"/>
    <dgm:cxn modelId="{50D61F11-8C2A-4389-8E33-13F473C79FC9}" type="presParOf" srcId="{74C66EDC-F15C-4C6B-A3D1-15871A2F8C88}" destId="{330C705A-9AA2-4E69-9CA7-1414E3811E34}" srcOrd="14" destOrd="0" presId="urn:microsoft.com/office/officeart/2016/7/layout/LinearBlockProcessNumbered"/>
    <dgm:cxn modelId="{F8864A48-3909-4C48-B8F6-90123B7596D3}" type="presParOf" srcId="{330C705A-9AA2-4E69-9CA7-1414E3811E34}" destId="{41A62F3A-0300-40EB-9954-EF7DF50F1E50}" srcOrd="0" destOrd="0" presId="urn:microsoft.com/office/officeart/2016/7/layout/LinearBlockProcessNumbered"/>
    <dgm:cxn modelId="{F33EF552-71C8-486E-B15D-A58001E0A8CD}" type="presParOf" srcId="{330C705A-9AA2-4E69-9CA7-1414E3811E34}" destId="{40AC7214-50C0-499B-94BB-9B6938B7A4FF}" srcOrd="1" destOrd="0" presId="urn:microsoft.com/office/officeart/2016/7/layout/LinearBlockProcessNumbered"/>
    <dgm:cxn modelId="{97CE3ED8-90D7-4A2A-81BE-A3DA07882B45}" type="presParOf" srcId="{330C705A-9AA2-4E69-9CA7-1414E3811E34}" destId="{C608F7DD-16DF-4280-A658-610FA1CE8F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1A89B-476A-4BA1-898F-CCFBEE0535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9EB69C-BE89-47A2-96F9-8BA92CFF9D0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gm:t>
    </dgm:pt>
    <dgm:pt modelId="{B81EBC54-2983-4428-AC2B-34F91073ECEA}" type="parTrans" cxnId="{39307D3A-D70F-4D86-BEFD-DD045CF78295}">
      <dgm:prSet/>
      <dgm:spPr/>
      <dgm:t>
        <a:bodyPr/>
        <a:lstStyle/>
        <a:p>
          <a:endParaRPr lang="en-US"/>
        </a:p>
      </dgm:t>
    </dgm:pt>
    <dgm:pt modelId="{5AB5878F-C7A2-4FBF-B47C-E8547F1FF90C}" type="sibTrans" cxnId="{39307D3A-D70F-4D86-BEFD-DD045CF78295}">
      <dgm:prSet/>
      <dgm:spPr/>
      <dgm:t>
        <a:bodyPr/>
        <a:lstStyle/>
        <a:p>
          <a:endParaRPr lang="en-US"/>
        </a:p>
      </dgm:t>
    </dgm:pt>
    <dgm:pt modelId="{920C2720-AF3D-4657-AA17-70748DEFEB7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gm:t>
    </dgm:pt>
    <dgm:pt modelId="{35C88321-0673-4B7A-9E41-7DAF390B6BBD}" type="parTrans" cxnId="{5EF074ED-1FF8-41A9-82EF-1BE50F479840}">
      <dgm:prSet/>
      <dgm:spPr/>
      <dgm:t>
        <a:bodyPr/>
        <a:lstStyle/>
        <a:p>
          <a:endParaRPr lang="en-US"/>
        </a:p>
      </dgm:t>
    </dgm:pt>
    <dgm:pt modelId="{481508C4-5E9A-4B6F-AA1E-0C6EC6116262}" type="sibTrans" cxnId="{5EF074ED-1FF8-41A9-82EF-1BE50F479840}">
      <dgm:prSet/>
      <dgm:spPr/>
      <dgm:t>
        <a:bodyPr/>
        <a:lstStyle/>
        <a:p>
          <a:endParaRPr lang="en-US"/>
        </a:p>
      </dgm:t>
    </dgm:pt>
    <dgm:pt modelId="{ED5892C6-6E1B-435C-BE76-09D3F635A1C7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gm:t>
    </dgm:pt>
    <dgm:pt modelId="{9D9C8C95-85D6-4B3E-ABF7-FF783B6CEA44}" type="parTrans" cxnId="{3C920726-2887-4B31-9A2C-19C183BE4E98}">
      <dgm:prSet/>
      <dgm:spPr/>
      <dgm:t>
        <a:bodyPr/>
        <a:lstStyle/>
        <a:p>
          <a:endParaRPr lang="en-US"/>
        </a:p>
      </dgm:t>
    </dgm:pt>
    <dgm:pt modelId="{AA4477DD-FF01-4B9B-A768-7BE994D1FBB5}" type="sibTrans" cxnId="{3C920726-2887-4B31-9A2C-19C183BE4E98}">
      <dgm:prSet/>
      <dgm:spPr/>
      <dgm:t>
        <a:bodyPr/>
        <a:lstStyle/>
        <a:p>
          <a:endParaRPr lang="en-US"/>
        </a:p>
      </dgm:t>
    </dgm:pt>
    <dgm:pt modelId="{A0CA4EB7-2211-4C94-86C2-47372DE95B2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gm:t>
    </dgm:pt>
    <dgm:pt modelId="{1C120681-0EC7-4AE4-84C4-656472BBD66D}" type="parTrans" cxnId="{DA4C91D7-E26B-46BA-86CA-55F31255D8C5}">
      <dgm:prSet/>
      <dgm:spPr/>
      <dgm:t>
        <a:bodyPr/>
        <a:lstStyle/>
        <a:p>
          <a:endParaRPr lang="en-US"/>
        </a:p>
      </dgm:t>
    </dgm:pt>
    <dgm:pt modelId="{76107A31-1587-4F2F-8E92-4D9E2FA84A7E}" type="sibTrans" cxnId="{DA4C91D7-E26B-46BA-86CA-55F31255D8C5}">
      <dgm:prSet/>
      <dgm:spPr/>
      <dgm:t>
        <a:bodyPr/>
        <a:lstStyle/>
        <a:p>
          <a:endParaRPr lang="en-US"/>
        </a:p>
      </dgm:t>
    </dgm:pt>
    <dgm:pt modelId="{DD6EB099-461D-4D65-B02C-F98B043939C1}" type="pres">
      <dgm:prSet presAssocID="{ACF1A89B-476A-4BA1-898F-CCFBEE0535C5}" presName="root" presStyleCnt="0">
        <dgm:presLayoutVars>
          <dgm:dir/>
          <dgm:resizeHandles val="exact"/>
        </dgm:presLayoutVars>
      </dgm:prSet>
      <dgm:spPr/>
    </dgm:pt>
    <dgm:pt modelId="{DA512E32-5926-40FB-B305-E9168BBC2D78}" type="pres">
      <dgm:prSet presAssocID="{069EB69C-BE89-47A2-96F9-8BA92CFF9D08}" presName="compNode" presStyleCnt="0"/>
      <dgm:spPr/>
    </dgm:pt>
    <dgm:pt modelId="{20F667C9-CB77-4F52-AD97-2CB99C49EC7E}" type="pres">
      <dgm:prSet presAssocID="{069EB69C-BE89-47A2-96F9-8BA92CFF9D08}" presName="iconBgRect" presStyleLbl="bgShp" presStyleIdx="0" presStyleCnt="4"/>
      <dgm:spPr/>
    </dgm:pt>
    <dgm:pt modelId="{75B559CA-0C68-4B66-BFB2-433F3B17CD8B}" type="pres">
      <dgm:prSet presAssocID="{069EB69C-BE89-47A2-96F9-8BA92CFF9D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or"/>
        </a:ext>
      </dgm:extLst>
    </dgm:pt>
    <dgm:pt modelId="{FEFD6BA2-EF33-4898-B45C-D7105A5ED2EB}" type="pres">
      <dgm:prSet presAssocID="{069EB69C-BE89-47A2-96F9-8BA92CFF9D08}" presName="spaceRect" presStyleCnt="0"/>
      <dgm:spPr/>
    </dgm:pt>
    <dgm:pt modelId="{6A2EFB47-A44B-4236-9361-DB20C730B1FB}" type="pres">
      <dgm:prSet presAssocID="{069EB69C-BE89-47A2-96F9-8BA92CFF9D08}" presName="textRect" presStyleLbl="revTx" presStyleIdx="0" presStyleCnt="4">
        <dgm:presLayoutVars>
          <dgm:chMax val="1"/>
          <dgm:chPref val="1"/>
        </dgm:presLayoutVars>
      </dgm:prSet>
      <dgm:spPr/>
    </dgm:pt>
    <dgm:pt modelId="{8B393604-24EE-4498-B1AA-2A2D82ABACF7}" type="pres">
      <dgm:prSet presAssocID="{5AB5878F-C7A2-4FBF-B47C-E8547F1FF90C}" presName="sibTrans" presStyleCnt="0"/>
      <dgm:spPr/>
    </dgm:pt>
    <dgm:pt modelId="{27FFDDA6-8456-4FD3-910C-56C3A7DA4C47}" type="pres">
      <dgm:prSet presAssocID="{920C2720-AF3D-4657-AA17-70748DEFEB73}" presName="compNode" presStyleCnt="0"/>
      <dgm:spPr/>
    </dgm:pt>
    <dgm:pt modelId="{94CF1690-94F6-48D2-8EFB-4009BE617DC8}" type="pres">
      <dgm:prSet presAssocID="{920C2720-AF3D-4657-AA17-70748DEFEB73}" presName="iconBgRect" presStyleLbl="bgShp" presStyleIdx="1" presStyleCnt="4"/>
      <dgm:spPr/>
    </dgm:pt>
    <dgm:pt modelId="{44DA5814-F8F8-49CA-935E-D9755331262B}" type="pres">
      <dgm:prSet presAssocID="{920C2720-AF3D-4657-AA17-70748DEFEB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32BE95C5-C437-4A85-AA83-89656DEDFD2B}" type="pres">
      <dgm:prSet presAssocID="{920C2720-AF3D-4657-AA17-70748DEFEB73}" presName="spaceRect" presStyleCnt="0"/>
      <dgm:spPr/>
    </dgm:pt>
    <dgm:pt modelId="{906C28F9-7127-4F2F-954A-6FC4CD3DF8B1}" type="pres">
      <dgm:prSet presAssocID="{920C2720-AF3D-4657-AA17-70748DEFEB73}" presName="textRect" presStyleLbl="revTx" presStyleIdx="1" presStyleCnt="4">
        <dgm:presLayoutVars>
          <dgm:chMax val="1"/>
          <dgm:chPref val="1"/>
        </dgm:presLayoutVars>
      </dgm:prSet>
      <dgm:spPr/>
    </dgm:pt>
    <dgm:pt modelId="{1F3E8C31-63ED-43AF-A289-DB245FA0DB14}" type="pres">
      <dgm:prSet presAssocID="{481508C4-5E9A-4B6F-AA1E-0C6EC6116262}" presName="sibTrans" presStyleCnt="0"/>
      <dgm:spPr/>
    </dgm:pt>
    <dgm:pt modelId="{F156CB97-BEFD-4261-94FE-66863F76DDF0}" type="pres">
      <dgm:prSet presAssocID="{ED5892C6-6E1B-435C-BE76-09D3F635A1C7}" presName="compNode" presStyleCnt="0"/>
      <dgm:spPr/>
    </dgm:pt>
    <dgm:pt modelId="{16E0A5E4-6B0D-4466-9B7C-E1EC697F5B44}" type="pres">
      <dgm:prSet presAssocID="{ED5892C6-6E1B-435C-BE76-09D3F635A1C7}" presName="iconBgRect" presStyleLbl="bgShp" presStyleIdx="2" presStyleCnt="4"/>
      <dgm:spPr/>
    </dgm:pt>
    <dgm:pt modelId="{6012C5C4-C440-4169-B9EA-34800DDC8775}" type="pres">
      <dgm:prSet presAssocID="{ED5892C6-6E1B-435C-BE76-09D3F635A1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ărți"/>
        </a:ext>
      </dgm:extLst>
    </dgm:pt>
    <dgm:pt modelId="{C8ACAB4F-4670-400D-BADF-10CDB2426B06}" type="pres">
      <dgm:prSet presAssocID="{ED5892C6-6E1B-435C-BE76-09D3F635A1C7}" presName="spaceRect" presStyleCnt="0"/>
      <dgm:spPr/>
    </dgm:pt>
    <dgm:pt modelId="{F7D465CB-1E4F-4D8F-9350-26EF59C3EB65}" type="pres">
      <dgm:prSet presAssocID="{ED5892C6-6E1B-435C-BE76-09D3F635A1C7}" presName="textRect" presStyleLbl="revTx" presStyleIdx="2" presStyleCnt="4">
        <dgm:presLayoutVars>
          <dgm:chMax val="1"/>
          <dgm:chPref val="1"/>
        </dgm:presLayoutVars>
      </dgm:prSet>
      <dgm:spPr/>
    </dgm:pt>
    <dgm:pt modelId="{06A02103-E92C-476B-9BDA-13B74AE214DB}" type="pres">
      <dgm:prSet presAssocID="{AA4477DD-FF01-4B9B-A768-7BE994D1FBB5}" presName="sibTrans" presStyleCnt="0"/>
      <dgm:spPr/>
    </dgm:pt>
    <dgm:pt modelId="{0B20CEBE-F05F-4155-87F0-14AC6133B583}" type="pres">
      <dgm:prSet presAssocID="{A0CA4EB7-2211-4C94-86C2-47372DE95B2E}" presName="compNode" presStyleCnt="0"/>
      <dgm:spPr/>
    </dgm:pt>
    <dgm:pt modelId="{3E686D74-19D8-4922-8E0A-C54DC969A8B8}" type="pres">
      <dgm:prSet presAssocID="{A0CA4EB7-2211-4C94-86C2-47372DE95B2E}" presName="iconBgRect" presStyleLbl="bgShp" presStyleIdx="3" presStyleCnt="4"/>
      <dgm:spPr/>
    </dgm:pt>
    <dgm:pt modelId="{F196D643-DC59-4CE2-B5E1-0B09FF6EED36}" type="pres">
      <dgm:prSet presAssocID="{A0CA4EB7-2211-4C94-86C2-47372DE95B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6CAE13-7EF5-4249-A22A-F80D6419288E}" type="pres">
      <dgm:prSet presAssocID="{A0CA4EB7-2211-4C94-86C2-47372DE95B2E}" presName="spaceRect" presStyleCnt="0"/>
      <dgm:spPr/>
    </dgm:pt>
    <dgm:pt modelId="{C065605B-1CD0-4B7A-AE7A-755D617F9199}" type="pres">
      <dgm:prSet presAssocID="{A0CA4EB7-2211-4C94-86C2-47372DE95B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920726-2887-4B31-9A2C-19C183BE4E98}" srcId="{ACF1A89B-476A-4BA1-898F-CCFBEE0535C5}" destId="{ED5892C6-6E1B-435C-BE76-09D3F635A1C7}" srcOrd="2" destOrd="0" parTransId="{9D9C8C95-85D6-4B3E-ABF7-FF783B6CEA44}" sibTransId="{AA4477DD-FF01-4B9B-A768-7BE994D1FBB5}"/>
    <dgm:cxn modelId="{39307D3A-D70F-4D86-BEFD-DD045CF78295}" srcId="{ACF1A89B-476A-4BA1-898F-CCFBEE0535C5}" destId="{069EB69C-BE89-47A2-96F9-8BA92CFF9D08}" srcOrd="0" destOrd="0" parTransId="{B81EBC54-2983-4428-AC2B-34F91073ECEA}" sibTransId="{5AB5878F-C7A2-4FBF-B47C-E8547F1FF90C}"/>
    <dgm:cxn modelId="{5AF30C51-9C7B-4ED7-8627-F66D58356C45}" type="presOf" srcId="{ACF1A89B-476A-4BA1-898F-CCFBEE0535C5}" destId="{DD6EB099-461D-4D65-B02C-F98B043939C1}" srcOrd="0" destOrd="0" presId="urn:microsoft.com/office/officeart/2018/5/layout/IconCircleLabelList"/>
    <dgm:cxn modelId="{40734AA2-2DC1-4C65-959C-E83D7BAABDB2}" type="presOf" srcId="{A0CA4EB7-2211-4C94-86C2-47372DE95B2E}" destId="{C065605B-1CD0-4B7A-AE7A-755D617F9199}" srcOrd="0" destOrd="0" presId="urn:microsoft.com/office/officeart/2018/5/layout/IconCircleLabelList"/>
    <dgm:cxn modelId="{DA4C91D7-E26B-46BA-86CA-55F31255D8C5}" srcId="{ACF1A89B-476A-4BA1-898F-CCFBEE0535C5}" destId="{A0CA4EB7-2211-4C94-86C2-47372DE95B2E}" srcOrd="3" destOrd="0" parTransId="{1C120681-0EC7-4AE4-84C4-656472BBD66D}" sibTransId="{76107A31-1587-4F2F-8E92-4D9E2FA84A7E}"/>
    <dgm:cxn modelId="{5EF074ED-1FF8-41A9-82EF-1BE50F479840}" srcId="{ACF1A89B-476A-4BA1-898F-CCFBEE0535C5}" destId="{920C2720-AF3D-4657-AA17-70748DEFEB73}" srcOrd="1" destOrd="0" parTransId="{35C88321-0673-4B7A-9E41-7DAF390B6BBD}" sibTransId="{481508C4-5E9A-4B6F-AA1E-0C6EC6116262}"/>
    <dgm:cxn modelId="{5A9CD6F9-FB28-4B4A-A99B-2A516854E178}" type="presOf" srcId="{069EB69C-BE89-47A2-96F9-8BA92CFF9D08}" destId="{6A2EFB47-A44B-4236-9361-DB20C730B1FB}" srcOrd="0" destOrd="0" presId="urn:microsoft.com/office/officeart/2018/5/layout/IconCircleLabelList"/>
    <dgm:cxn modelId="{096F3BFC-228C-4770-8A73-8283BBFC8A80}" type="presOf" srcId="{ED5892C6-6E1B-435C-BE76-09D3F635A1C7}" destId="{F7D465CB-1E4F-4D8F-9350-26EF59C3EB65}" srcOrd="0" destOrd="0" presId="urn:microsoft.com/office/officeart/2018/5/layout/IconCircleLabelList"/>
    <dgm:cxn modelId="{0C50C2FD-35D9-445C-95AE-0C315324377B}" type="presOf" srcId="{920C2720-AF3D-4657-AA17-70748DEFEB73}" destId="{906C28F9-7127-4F2F-954A-6FC4CD3DF8B1}" srcOrd="0" destOrd="0" presId="urn:microsoft.com/office/officeart/2018/5/layout/IconCircleLabelList"/>
    <dgm:cxn modelId="{74F1DCF7-18BD-4C42-AAB9-1CB54F723CB9}" type="presParOf" srcId="{DD6EB099-461D-4D65-B02C-F98B043939C1}" destId="{DA512E32-5926-40FB-B305-E9168BBC2D78}" srcOrd="0" destOrd="0" presId="urn:microsoft.com/office/officeart/2018/5/layout/IconCircleLabelList"/>
    <dgm:cxn modelId="{96A7917B-CB95-459F-8532-1F86EBE42D5B}" type="presParOf" srcId="{DA512E32-5926-40FB-B305-E9168BBC2D78}" destId="{20F667C9-CB77-4F52-AD97-2CB99C49EC7E}" srcOrd="0" destOrd="0" presId="urn:microsoft.com/office/officeart/2018/5/layout/IconCircleLabelList"/>
    <dgm:cxn modelId="{A2BB7B10-EC42-4F6C-A741-3E994CFB1868}" type="presParOf" srcId="{DA512E32-5926-40FB-B305-E9168BBC2D78}" destId="{75B559CA-0C68-4B66-BFB2-433F3B17CD8B}" srcOrd="1" destOrd="0" presId="urn:microsoft.com/office/officeart/2018/5/layout/IconCircleLabelList"/>
    <dgm:cxn modelId="{17885857-64C3-4FBA-8EEA-B26FC054039C}" type="presParOf" srcId="{DA512E32-5926-40FB-B305-E9168BBC2D78}" destId="{FEFD6BA2-EF33-4898-B45C-D7105A5ED2EB}" srcOrd="2" destOrd="0" presId="urn:microsoft.com/office/officeart/2018/5/layout/IconCircleLabelList"/>
    <dgm:cxn modelId="{F61FFE00-8CB9-4609-80BA-E973C47511D0}" type="presParOf" srcId="{DA512E32-5926-40FB-B305-E9168BBC2D78}" destId="{6A2EFB47-A44B-4236-9361-DB20C730B1FB}" srcOrd="3" destOrd="0" presId="urn:microsoft.com/office/officeart/2018/5/layout/IconCircleLabelList"/>
    <dgm:cxn modelId="{A817228F-5CEC-4A6F-848D-84BEE25DCEFB}" type="presParOf" srcId="{DD6EB099-461D-4D65-B02C-F98B043939C1}" destId="{8B393604-24EE-4498-B1AA-2A2D82ABACF7}" srcOrd="1" destOrd="0" presId="urn:microsoft.com/office/officeart/2018/5/layout/IconCircleLabelList"/>
    <dgm:cxn modelId="{AE22347E-A5C9-4181-9EE9-C18BDB61CC8A}" type="presParOf" srcId="{DD6EB099-461D-4D65-B02C-F98B043939C1}" destId="{27FFDDA6-8456-4FD3-910C-56C3A7DA4C47}" srcOrd="2" destOrd="0" presId="urn:microsoft.com/office/officeart/2018/5/layout/IconCircleLabelList"/>
    <dgm:cxn modelId="{8AD3691E-ED54-4339-83C8-8FBA04FBE139}" type="presParOf" srcId="{27FFDDA6-8456-4FD3-910C-56C3A7DA4C47}" destId="{94CF1690-94F6-48D2-8EFB-4009BE617DC8}" srcOrd="0" destOrd="0" presId="urn:microsoft.com/office/officeart/2018/5/layout/IconCircleLabelList"/>
    <dgm:cxn modelId="{C09CD0D9-ED88-40CB-BB2E-F0BDDCC9E339}" type="presParOf" srcId="{27FFDDA6-8456-4FD3-910C-56C3A7DA4C47}" destId="{44DA5814-F8F8-49CA-935E-D9755331262B}" srcOrd="1" destOrd="0" presId="urn:microsoft.com/office/officeart/2018/5/layout/IconCircleLabelList"/>
    <dgm:cxn modelId="{4E341DEF-F307-4D16-856F-098BDC8787C3}" type="presParOf" srcId="{27FFDDA6-8456-4FD3-910C-56C3A7DA4C47}" destId="{32BE95C5-C437-4A85-AA83-89656DEDFD2B}" srcOrd="2" destOrd="0" presId="urn:microsoft.com/office/officeart/2018/5/layout/IconCircleLabelList"/>
    <dgm:cxn modelId="{5B3EB0C9-3594-4EED-AED7-AD36F4175438}" type="presParOf" srcId="{27FFDDA6-8456-4FD3-910C-56C3A7DA4C47}" destId="{906C28F9-7127-4F2F-954A-6FC4CD3DF8B1}" srcOrd="3" destOrd="0" presId="urn:microsoft.com/office/officeart/2018/5/layout/IconCircleLabelList"/>
    <dgm:cxn modelId="{32F82CD7-EC1B-4236-9D74-B6964BCD5FB3}" type="presParOf" srcId="{DD6EB099-461D-4D65-B02C-F98B043939C1}" destId="{1F3E8C31-63ED-43AF-A289-DB245FA0DB14}" srcOrd="3" destOrd="0" presId="urn:microsoft.com/office/officeart/2018/5/layout/IconCircleLabelList"/>
    <dgm:cxn modelId="{60344ACA-5A1D-4A05-AD0D-A86C23FCB04D}" type="presParOf" srcId="{DD6EB099-461D-4D65-B02C-F98B043939C1}" destId="{F156CB97-BEFD-4261-94FE-66863F76DDF0}" srcOrd="4" destOrd="0" presId="urn:microsoft.com/office/officeart/2018/5/layout/IconCircleLabelList"/>
    <dgm:cxn modelId="{CF567EB1-F938-4709-B262-8A32B904A6DA}" type="presParOf" srcId="{F156CB97-BEFD-4261-94FE-66863F76DDF0}" destId="{16E0A5E4-6B0D-4466-9B7C-E1EC697F5B44}" srcOrd="0" destOrd="0" presId="urn:microsoft.com/office/officeart/2018/5/layout/IconCircleLabelList"/>
    <dgm:cxn modelId="{4B431E92-06F9-4CF1-9C89-098D5FF9662A}" type="presParOf" srcId="{F156CB97-BEFD-4261-94FE-66863F76DDF0}" destId="{6012C5C4-C440-4169-B9EA-34800DDC8775}" srcOrd="1" destOrd="0" presId="urn:microsoft.com/office/officeart/2018/5/layout/IconCircleLabelList"/>
    <dgm:cxn modelId="{7630B963-E484-4286-AAE4-9774810EDC05}" type="presParOf" srcId="{F156CB97-BEFD-4261-94FE-66863F76DDF0}" destId="{C8ACAB4F-4670-400D-BADF-10CDB2426B06}" srcOrd="2" destOrd="0" presId="urn:microsoft.com/office/officeart/2018/5/layout/IconCircleLabelList"/>
    <dgm:cxn modelId="{FA313005-9351-4E1E-BBCA-30D56321BA35}" type="presParOf" srcId="{F156CB97-BEFD-4261-94FE-66863F76DDF0}" destId="{F7D465CB-1E4F-4D8F-9350-26EF59C3EB65}" srcOrd="3" destOrd="0" presId="urn:microsoft.com/office/officeart/2018/5/layout/IconCircleLabelList"/>
    <dgm:cxn modelId="{308A528C-C332-4BAA-BCD6-A821BB8BBC4A}" type="presParOf" srcId="{DD6EB099-461D-4D65-B02C-F98B043939C1}" destId="{06A02103-E92C-476B-9BDA-13B74AE214DB}" srcOrd="5" destOrd="0" presId="urn:microsoft.com/office/officeart/2018/5/layout/IconCircleLabelList"/>
    <dgm:cxn modelId="{F962CEF8-6723-42B5-87C2-C5B0287155C5}" type="presParOf" srcId="{DD6EB099-461D-4D65-B02C-F98B043939C1}" destId="{0B20CEBE-F05F-4155-87F0-14AC6133B583}" srcOrd="6" destOrd="0" presId="urn:microsoft.com/office/officeart/2018/5/layout/IconCircleLabelList"/>
    <dgm:cxn modelId="{B5F5FF74-5DA6-40B1-B7DF-34D17B8F0BD6}" type="presParOf" srcId="{0B20CEBE-F05F-4155-87F0-14AC6133B583}" destId="{3E686D74-19D8-4922-8E0A-C54DC969A8B8}" srcOrd="0" destOrd="0" presId="urn:microsoft.com/office/officeart/2018/5/layout/IconCircleLabelList"/>
    <dgm:cxn modelId="{9DC93DD3-1CE1-40AD-9C4A-E4F8CC5BACB5}" type="presParOf" srcId="{0B20CEBE-F05F-4155-87F0-14AC6133B583}" destId="{F196D643-DC59-4CE2-B5E1-0B09FF6EED36}" srcOrd="1" destOrd="0" presId="urn:microsoft.com/office/officeart/2018/5/layout/IconCircleLabelList"/>
    <dgm:cxn modelId="{ED3A7CF9-6FEF-4169-8487-14368BC8FA0F}" type="presParOf" srcId="{0B20CEBE-F05F-4155-87F0-14AC6133B583}" destId="{7E6CAE13-7EF5-4249-A22A-F80D6419288E}" srcOrd="2" destOrd="0" presId="urn:microsoft.com/office/officeart/2018/5/layout/IconCircleLabelList"/>
    <dgm:cxn modelId="{44E5CBA4-7A89-44D5-8A88-BDFBF4B5080E}" type="presParOf" srcId="{0B20CEBE-F05F-4155-87F0-14AC6133B583}" destId="{C065605B-1CD0-4B7A-AE7A-755D617F9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F77A18-3B02-41EB-A942-3CF9C0D9978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76228-0002-4DA3-99D4-61ECBD39B12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gm:t>
    </dgm:pt>
    <dgm:pt modelId="{A2F5119C-187C-4B0F-B97A-7CEECAC59213}" type="parTrans" cxnId="{BAA0A72D-11F6-43FA-AD7F-987B16F36157}">
      <dgm:prSet/>
      <dgm:spPr/>
      <dgm:t>
        <a:bodyPr/>
        <a:lstStyle/>
        <a:p>
          <a:endParaRPr lang="en-US"/>
        </a:p>
      </dgm:t>
    </dgm:pt>
    <dgm:pt modelId="{1A53D05E-00F5-4758-BB91-CA23B3882310}" type="sibTrans" cxnId="{BAA0A72D-11F6-43FA-AD7F-987B16F36157}">
      <dgm:prSet/>
      <dgm:spPr/>
      <dgm:t>
        <a:bodyPr/>
        <a:lstStyle/>
        <a:p>
          <a:endParaRPr lang="en-US"/>
        </a:p>
      </dgm:t>
    </dgm:pt>
    <dgm:pt modelId="{386966FC-95F8-4F1F-B127-56E2B791F74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gm:t>
    </dgm:pt>
    <dgm:pt modelId="{7EB8B29C-9CCE-4B4A-A804-A49A77085B04}" type="parTrans" cxnId="{6B9D1FF7-CDDB-45F3-932A-5F15253BD7DA}">
      <dgm:prSet/>
      <dgm:spPr/>
      <dgm:t>
        <a:bodyPr/>
        <a:lstStyle/>
        <a:p>
          <a:endParaRPr lang="en-US"/>
        </a:p>
      </dgm:t>
    </dgm:pt>
    <dgm:pt modelId="{295D8B9E-1AF0-4C2A-86BE-30BF9F6114C1}" type="sibTrans" cxnId="{6B9D1FF7-CDDB-45F3-932A-5F15253BD7DA}">
      <dgm:prSet/>
      <dgm:spPr/>
      <dgm:t>
        <a:bodyPr/>
        <a:lstStyle/>
        <a:p>
          <a:endParaRPr lang="en-US"/>
        </a:p>
      </dgm:t>
    </dgm:pt>
    <dgm:pt modelId="{F0875510-AC3B-43DC-AB98-D7CB08CA0B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gm:t>
    </dgm:pt>
    <dgm:pt modelId="{15261F2E-E73B-4255-BE31-26D9A6DF5F58}" type="parTrans" cxnId="{652FCCC0-B81F-405D-ADA7-CC47367278EE}">
      <dgm:prSet/>
      <dgm:spPr/>
      <dgm:t>
        <a:bodyPr/>
        <a:lstStyle/>
        <a:p>
          <a:endParaRPr lang="en-US"/>
        </a:p>
      </dgm:t>
    </dgm:pt>
    <dgm:pt modelId="{4157E5C9-644A-4EFC-89C4-BB5B7B0F4150}" type="sibTrans" cxnId="{652FCCC0-B81F-405D-ADA7-CC47367278EE}">
      <dgm:prSet/>
      <dgm:spPr/>
      <dgm:t>
        <a:bodyPr/>
        <a:lstStyle/>
        <a:p>
          <a:endParaRPr lang="en-US"/>
        </a:p>
      </dgm:t>
    </dgm:pt>
    <dgm:pt modelId="{20343E61-FAD0-4AF4-BBA8-BC6E18CA92F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gm:t>
    </dgm:pt>
    <dgm:pt modelId="{1251D528-9118-49E3-B763-7ECAA535231D}" type="parTrans" cxnId="{C2BFB21E-4819-45C4-AF91-3586F00C4A79}">
      <dgm:prSet/>
      <dgm:spPr/>
      <dgm:t>
        <a:bodyPr/>
        <a:lstStyle/>
        <a:p>
          <a:endParaRPr lang="en-US"/>
        </a:p>
      </dgm:t>
    </dgm:pt>
    <dgm:pt modelId="{073C0C96-5C22-4E42-B79D-7669110DC40F}" type="sibTrans" cxnId="{C2BFB21E-4819-45C4-AF91-3586F00C4A79}">
      <dgm:prSet/>
      <dgm:spPr/>
      <dgm:t>
        <a:bodyPr/>
        <a:lstStyle/>
        <a:p>
          <a:endParaRPr lang="en-US"/>
        </a:p>
      </dgm:t>
    </dgm:pt>
    <dgm:pt modelId="{D79A8137-5672-4771-8668-8FE7BFB726FD}" type="pres">
      <dgm:prSet presAssocID="{8AF77A18-3B02-41EB-A942-3CF9C0D9978D}" presName="root" presStyleCnt="0">
        <dgm:presLayoutVars>
          <dgm:dir/>
          <dgm:resizeHandles val="exact"/>
        </dgm:presLayoutVars>
      </dgm:prSet>
      <dgm:spPr/>
    </dgm:pt>
    <dgm:pt modelId="{D9CEBAD4-E046-4B29-87C4-4C1FCC2BE83A}" type="pres">
      <dgm:prSet presAssocID="{71276228-0002-4DA3-99D4-61ECBD39B128}" presName="compNode" presStyleCnt="0"/>
      <dgm:spPr/>
    </dgm:pt>
    <dgm:pt modelId="{739CA0B4-88D5-4864-994F-92321465D3EA}" type="pres">
      <dgm:prSet presAssocID="{71276228-0002-4DA3-99D4-61ECBD39B1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4B568D51-A26F-4ECA-807B-8CC0820760CE}" type="pres">
      <dgm:prSet presAssocID="{71276228-0002-4DA3-99D4-61ECBD39B128}" presName="spaceRect" presStyleCnt="0"/>
      <dgm:spPr/>
    </dgm:pt>
    <dgm:pt modelId="{CFC620A5-B425-4765-A19C-BA88975EDE61}" type="pres">
      <dgm:prSet presAssocID="{71276228-0002-4DA3-99D4-61ECBD39B128}" presName="textRect" presStyleLbl="revTx" presStyleIdx="0" presStyleCnt="4" custScaleX="101363">
        <dgm:presLayoutVars>
          <dgm:chMax val="1"/>
          <dgm:chPref val="1"/>
        </dgm:presLayoutVars>
      </dgm:prSet>
      <dgm:spPr/>
    </dgm:pt>
    <dgm:pt modelId="{97710A87-F303-4929-8472-D98AA79BB9BF}" type="pres">
      <dgm:prSet presAssocID="{1A53D05E-00F5-4758-BB91-CA23B3882310}" presName="sibTrans" presStyleCnt="0"/>
      <dgm:spPr/>
    </dgm:pt>
    <dgm:pt modelId="{EBFDD60A-7D53-483C-875C-A209F860BD54}" type="pres">
      <dgm:prSet presAssocID="{386966FC-95F8-4F1F-B127-56E2B791F74D}" presName="compNode" presStyleCnt="0"/>
      <dgm:spPr/>
    </dgm:pt>
    <dgm:pt modelId="{345BFABC-ED99-4E63-AF52-F5BDEDE31036}" type="pres">
      <dgm:prSet presAssocID="{386966FC-95F8-4F1F-B127-56E2B791F7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9AA505-78DA-414C-98DA-0821354F87F9}" type="pres">
      <dgm:prSet presAssocID="{386966FC-95F8-4F1F-B127-56E2B791F74D}" presName="spaceRect" presStyleCnt="0"/>
      <dgm:spPr/>
    </dgm:pt>
    <dgm:pt modelId="{18B334A9-F26C-483E-8061-C2CCD6381FA8}" type="pres">
      <dgm:prSet presAssocID="{386966FC-95F8-4F1F-B127-56E2B791F74D}" presName="textRect" presStyleLbl="revTx" presStyleIdx="1" presStyleCnt="4" custScaleX="112616">
        <dgm:presLayoutVars>
          <dgm:chMax val="1"/>
          <dgm:chPref val="1"/>
        </dgm:presLayoutVars>
      </dgm:prSet>
      <dgm:spPr/>
    </dgm:pt>
    <dgm:pt modelId="{E9925F03-A300-4B45-8E48-0D31D6D89299}" type="pres">
      <dgm:prSet presAssocID="{295D8B9E-1AF0-4C2A-86BE-30BF9F6114C1}" presName="sibTrans" presStyleCnt="0"/>
      <dgm:spPr/>
    </dgm:pt>
    <dgm:pt modelId="{D6E18C41-16C5-4709-BFB1-827C96BB90D6}" type="pres">
      <dgm:prSet presAssocID="{F0875510-AC3B-43DC-AB98-D7CB08CA0B59}" presName="compNode" presStyleCnt="0"/>
      <dgm:spPr/>
    </dgm:pt>
    <dgm:pt modelId="{72D1070F-D4F8-4414-A556-8007FBA245A2}" type="pres">
      <dgm:prSet presAssocID="{F0875510-AC3B-43DC-AB98-D7CB08CA0B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0FBD8E-7A4F-444E-BB0E-8AB6999EEC86}" type="pres">
      <dgm:prSet presAssocID="{F0875510-AC3B-43DC-AB98-D7CB08CA0B59}" presName="spaceRect" presStyleCnt="0"/>
      <dgm:spPr/>
    </dgm:pt>
    <dgm:pt modelId="{B73B438E-7612-4EDB-ABF4-7D2F7577EC68}" type="pres">
      <dgm:prSet presAssocID="{F0875510-AC3B-43DC-AB98-D7CB08CA0B59}" presName="textRect" presStyleLbl="revTx" presStyleIdx="2" presStyleCnt="4">
        <dgm:presLayoutVars>
          <dgm:chMax val="1"/>
          <dgm:chPref val="1"/>
        </dgm:presLayoutVars>
      </dgm:prSet>
      <dgm:spPr/>
    </dgm:pt>
    <dgm:pt modelId="{498CB400-7B4A-4742-BD2B-430BBF752162}" type="pres">
      <dgm:prSet presAssocID="{4157E5C9-644A-4EFC-89C4-BB5B7B0F4150}" presName="sibTrans" presStyleCnt="0"/>
      <dgm:spPr/>
    </dgm:pt>
    <dgm:pt modelId="{EB53BF5C-8A6B-4F09-96E8-4FA56E4039B1}" type="pres">
      <dgm:prSet presAssocID="{20343E61-FAD0-4AF4-BBA8-BC6E18CA92F7}" presName="compNode" presStyleCnt="0"/>
      <dgm:spPr/>
    </dgm:pt>
    <dgm:pt modelId="{93659DF9-D37C-4704-B0F4-61C15F3D17A8}" type="pres">
      <dgm:prSet presAssocID="{20343E61-FAD0-4AF4-BBA8-BC6E18CA92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A7AB3E7D-34E1-4C34-9C26-BA5F4E3B1B58}" type="pres">
      <dgm:prSet presAssocID="{20343E61-FAD0-4AF4-BBA8-BC6E18CA92F7}" presName="spaceRect" presStyleCnt="0"/>
      <dgm:spPr/>
    </dgm:pt>
    <dgm:pt modelId="{AB755070-C431-4314-9E6E-600A8E61C1A3}" type="pres">
      <dgm:prSet presAssocID="{20343E61-FAD0-4AF4-BBA8-BC6E18CA92F7}" presName="textRect" presStyleLbl="revTx" presStyleIdx="3" presStyleCnt="4" custScaleX="122661">
        <dgm:presLayoutVars>
          <dgm:chMax val="1"/>
          <dgm:chPref val="1"/>
        </dgm:presLayoutVars>
      </dgm:prSet>
      <dgm:spPr/>
    </dgm:pt>
  </dgm:ptLst>
  <dgm:cxnLst>
    <dgm:cxn modelId="{C2BFB21E-4819-45C4-AF91-3586F00C4A79}" srcId="{8AF77A18-3B02-41EB-A942-3CF9C0D9978D}" destId="{20343E61-FAD0-4AF4-BBA8-BC6E18CA92F7}" srcOrd="3" destOrd="0" parTransId="{1251D528-9118-49E3-B763-7ECAA535231D}" sibTransId="{073C0C96-5C22-4E42-B79D-7669110DC40F}"/>
    <dgm:cxn modelId="{64C11A24-148C-4B46-8C8E-87F24FA4120C}" type="presOf" srcId="{20343E61-FAD0-4AF4-BBA8-BC6E18CA92F7}" destId="{AB755070-C431-4314-9E6E-600A8E61C1A3}" srcOrd="0" destOrd="0" presId="urn:microsoft.com/office/officeart/2018/2/layout/IconLabelList"/>
    <dgm:cxn modelId="{BAA0A72D-11F6-43FA-AD7F-987B16F36157}" srcId="{8AF77A18-3B02-41EB-A942-3CF9C0D9978D}" destId="{71276228-0002-4DA3-99D4-61ECBD39B128}" srcOrd="0" destOrd="0" parTransId="{A2F5119C-187C-4B0F-B97A-7CEECAC59213}" sibTransId="{1A53D05E-00F5-4758-BB91-CA23B3882310}"/>
    <dgm:cxn modelId="{51089640-5930-48A6-9E08-22794B083C87}" type="presOf" srcId="{F0875510-AC3B-43DC-AB98-D7CB08CA0B59}" destId="{B73B438E-7612-4EDB-ABF4-7D2F7577EC68}" srcOrd="0" destOrd="0" presId="urn:microsoft.com/office/officeart/2018/2/layout/IconLabelList"/>
    <dgm:cxn modelId="{8B903F44-2C6B-42B8-A091-780A3CAF9919}" type="presOf" srcId="{8AF77A18-3B02-41EB-A942-3CF9C0D9978D}" destId="{D79A8137-5672-4771-8668-8FE7BFB726FD}" srcOrd="0" destOrd="0" presId="urn:microsoft.com/office/officeart/2018/2/layout/IconLabelList"/>
    <dgm:cxn modelId="{8974B757-461E-470B-9D81-25672797AEDC}" type="presOf" srcId="{386966FC-95F8-4F1F-B127-56E2B791F74D}" destId="{18B334A9-F26C-483E-8061-C2CCD6381FA8}" srcOrd="0" destOrd="0" presId="urn:microsoft.com/office/officeart/2018/2/layout/IconLabelList"/>
    <dgm:cxn modelId="{B8FF2BBE-FACE-4D64-B85C-89DFEF5DEF85}" type="presOf" srcId="{71276228-0002-4DA3-99D4-61ECBD39B128}" destId="{CFC620A5-B425-4765-A19C-BA88975EDE61}" srcOrd="0" destOrd="0" presId="urn:microsoft.com/office/officeart/2018/2/layout/IconLabelList"/>
    <dgm:cxn modelId="{652FCCC0-B81F-405D-ADA7-CC47367278EE}" srcId="{8AF77A18-3B02-41EB-A942-3CF9C0D9978D}" destId="{F0875510-AC3B-43DC-AB98-D7CB08CA0B59}" srcOrd="2" destOrd="0" parTransId="{15261F2E-E73B-4255-BE31-26D9A6DF5F58}" sibTransId="{4157E5C9-644A-4EFC-89C4-BB5B7B0F4150}"/>
    <dgm:cxn modelId="{6B9D1FF7-CDDB-45F3-932A-5F15253BD7DA}" srcId="{8AF77A18-3B02-41EB-A942-3CF9C0D9978D}" destId="{386966FC-95F8-4F1F-B127-56E2B791F74D}" srcOrd="1" destOrd="0" parTransId="{7EB8B29C-9CCE-4B4A-A804-A49A77085B04}" sibTransId="{295D8B9E-1AF0-4C2A-86BE-30BF9F6114C1}"/>
    <dgm:cxn modelId="{728D090F-40A4-4D88-AF63-D006728B3129}" type="presParOf" srcId="{D79A8137-5672-4771-8668-8FE7BFB726FD}" destId="{D9CEBAD4-E046-4B29-87C4-4C1FCC2BE83A}" srcOrd="0" destOrd="0" presId="urn:microsoft.com/office/officeart/2018/2/layout/IconLabelList"/>
    <dgm:cxn modelId="{878A2C08-CD3D-496A-8014-1CF340C5BFB1}" type="presParOf" srcId="{D9CEBAD4-E046-4B29-87C4-4C1FCC2BE83A}" destId="{739CA0B4-88D5-4864-994F-92321465D3EA}" srcOrd="0" destOrd="0" presId="urn:microsoft.com/office/officeart/2018/2/layout/IconLabelList"/>
    <dgm:cxn modelId="{E9FB2C89-05EE-45AE-8ED4-0CD11256BDB7}" type="presParOf" srcId="{D9CEBAD4-E046-4B29-87C4-4C1FCC2BE83A}" destId="{4B568D51-A26F-4ECA-807B-8CC0820760CE}" srcOrd="1" destOrd="0" presId="urn:microsoft.com/office/officeart/2018/2/layout/IconLabelList"/>
    <dgm:cxn modelId="{A90A8D74-1AD3-48CB-BB8A-9CD825ECF1D3}" type="presParOf" srcId="{D9CEBAD4-E046-4B29-87C4-4C1FCC2BE83A}" destId="{CFC620A5-B425-4765-A19C-BA88975EDE61}" srcOrd="2" destOrd="0" presId="urn:microsoft.com/office/officeart/2018/2/layout/IconLabelList"/>
    <dgm:cxn modelId="{D2A4B857-CDA1-4FD3-9D65-3DF8D3E155EA}" type="presParOf" srcId="{D79A8137-5672-4771-8668-8FE7BFB726FD}" destId="{97710A87-F303-4929-8472-D98AA79BB9BF}" srcOrd="1" destOrd="0" presId="urn:microsoft.com/office/officeart/2018/2/layout/IconLabelList"/>
    <dgm:cxn modelId="{04260BC4-5343-44F8-BD6D-AA679EAFD97B}" type="presParOf" srcId="{D79A8137-5672-4771-8668-8FE7BFB726FD}" destId="{EBFDD60A-7D53-483C-875C-A209F860BD54}" srcOrd="2" destOrd="0" presId="urn:microsoft.com/office/officeart/2018/2/layout/IconLabelList"/>
    <dgm:cxn modelId="{F796DA8B-DF77-49BA-B324-40FEEB303EF7}" type="presParOf" srcId="{EBFDD60A-7D53-483C-875C-A209F860BD54}" destId="{345BFABC-ED99-4E63-AF52-F5BDEDE31036}" srcOrd="0" destOrd="0" presId="urn:microsoft.com/office/officeart/2018/2/layout/IconLabelList"/>
    <dgm:cxn modelId="{E6278C74-9374-4D72-B76F-4D8688493709}" type="presParOf" srcId="{EBFDD60A-7D53-483C-875C-A209F860BD54}" destId="{939AA505-78DA-414C-98DA-0821354F87F9}" srcOrd="1" destOrd="0" presId="urn:microsoft.com/office/officeart/2018/2/layout/IconLabelList"/>
    <dgm:cxn modelId="{739065D9-F292-4C33-8D99-3747A5885510}" type="presParOf" srcId="{EBFDD60A-7D53-483C-875C-A209F860BD54}" destId="{18B334A9-F26C-483E-8061-C2CCD6381FA8}" srcOrd="2" destOrd="0" presId="urn:microsoft.com/office/officeart/2018/2/layout/IconLabelList"/>
    <dgm:cxn modelId="{414C7BDD-0C98-43D4-8322-6206EE83B65F}" type="presParOf" srcId="{D79A8137-5672-4771-8668-8FE7BFB726FD}" destId="{E9925F03-A300-4B45-8E48-0D31D6D89299}" srcOrd="3" destOrd="0" presId="urn:microsoft.com/office/officeart/2018/2/layout/IconLabelList"/>
    <dgm:cxn modelId="{2EDE1285-9AFB-4A84-AA12-47E0DD262564}" type="presParOf" srcId="{D79A8137-5672-4771-8668-8FE7BFB726FD}" destId="{D6E18C41-16C5-4709-BFB1-827C96BB90D6}" srcOrd="4" destOrd="0" presId="urn:microsoft.com/office/officeart/2018/2/layout/IconLabelList"/>
    <dgm:cxn modelId="{21C49B25-A7DC-4F0D-83D9-B78BCED9A50A}" type="presParOf" srcId="{D6E18C41-16C5-4709-BFB1-827C96BB90D6}" destId="{72D1070F-D4F8-4414-A556-8007FBA245A2}" srcOrd="0" destOrd="0" presId="urn:microsoft.com/office/officeart/2018/2/layout/IconLabelList"/>
    <dgm:cxn modelId="{9F37BD8D-903F-4EC9-AEDB-84B7B57E2A55}" type="presParOf" srcId="{D6E18C41-16C5-4709-BFB1-827C96BB90D6}" destId="{080FBD8E-7A4F-444E-BB0E-8AB6999EEC86}" srcOrd="1" destOrd="0" presId="urn:microsoft.com/office/officeart/2018/2/layout/IconLabelList"/>
    <dgm:cxn modelId="{3E129E56-B5F0-4903-87DC-ACFC82533070}" type="presParOf" srcId="{D6E18C41-16C5-4709-BFB1-827C96BB90D6}" destId="{B73B438E-7612-4EDB-ABF4-7D2F7577EC68}" srcOrd="2" destOrd="0" presId="urn:microsoft.com/office/officeart/2018/2/layout/IconLabelList"/>
    <dgm:cxn modelId="{2AE3E927-1B99-44F7-BF02-5C1AC9662A6B}" type="presParOf" srcId="{D79A8137-5672-4771-8668-8FE7BFB726FD}" destId="{498CB400-7B4A-4742-BD2B-430BBF752162}" srcOrd="5" destOrd="0" presId="urn:microsoft.com/office/officeart/2018/2/layout/IconLabelList"/>
    <dgm:cxn modelId="{3A081763-5911-4337-AEF6-5EBAF54F7105}" type="presParOf" srcId="{D79A8137-5672-4771-8668-8FE7BFB726FD}" destId="{EB53BF5C-8A6B-4F09-96E8-4FA56E4039B1}" srcOrd="6" destOrd="0" presId="urn:microsoft.com/office/officeart/2018/2/layout/IconLabelList"/>
    <dgm:cxn modelId="{F63808F2-7469-4BCC-B2E9-386F2D85C48A}" type="presParOf" srcId="{EB53BF5C-8A6B-4F09-96E8-4FA56E4039B1}" destId="{93659DF9-D37C-4704-B0F4-61C15F3D17A8}" srcOrd="0" destOrd="0" presId="urn:microsoft.com/office/officeart/2018/2/layout/IconLabelList"/>
    <dgm:cxn modelId="{2B49EDD7-02B1-4CE6-8613-7550E09BEA53}" type="presParOf" srcId="{EB53BF5C-8A6B-4F09-96E8-4FA56E4039B1}" destId="{A7AB3E7D-34E1-4C34-9C26-BA5F4E3B1B58}" srcOrd="1" destOrd="0" presId="urn:microsoft.com/office/officeart/2018/2/layout/IconLabelList"/>
    <dgm:cxn modelId="{9CBC6C06-E784-4066-BEED-EFF6833E5250}" type="presParOf" srcId="{EB53BF5C-8A6B-4F09-96E8-4FA56E4039B1}" destId="{AB755070-C431-4314-9E6E-600A8E61C1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5E0F5-BC9D-4A55-A247-AF5F53FC9044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5289041-3F53-4637-99D5-DE09949E06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gm:t>
    </dgm:pt>
    <dgm:pt modelId="{4078FDCC-E4FF-4F57-AC6B-C002B738AC3B}" type="parTrans" cxnId="{6F355ABC-538A-41E4-8F83-B0C8FE18CD8D}">
      <dgm:prSet/>
      <dgm:spPr/>
      <dgm:t>
        <a:bodyPr/>
        <a:lstStyle/>
        <a:p>
          <a:endParaRPr lang="en-US"/>
        </a:p>
      </dgm:t>
    </dgm:pt>
    <dgm:pt modelId="{44A82022-0D6C-4D79-B995-2BB4E15EAA9E}" type="sibTrans" cxnId="{6F355ABC-538A-41E4-8F83-B0C8FE18CD8D}">
      <dgm:prSet/>
      <dgm:spPr/>
      <dgm:t>
        <a:bodyPr/>
        <a:lstStyle/>
        <a:p>
          <a:endParaRPr lang="en-US"/>
        </a:p>
      </dgm:t>
    </dgm:pt>
    <dgm:pt modelId="{84A8A449-D915-48F2-B68C-5FEBA91715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gm:t>
    </dgm:pt>
    <dgm:pt modelId="{DADAEDC7-B71F-44BD-B560-F7944BC82B77}" type="parTrans" cxnId="{71CE88DD-66D1-4C6F-A9A4-9C59C6A94A02}">
      <dgm:prSet/>
      <dgm:spPr/>
      <dgm:t>
        <a:bodyPr/>
        <a:lstStyle/>
        <a:p>
          <a:endParaRPr lang="en-US"/>
        </a:p>
      </dgm:t>
    </dgm:pt>
    <dgm:pt modelId="{5D3AA96A-040D-4FCF-BCE4-C7412E10D348}" type="sibTrans" cxnId="{71CE88DD-66D1-4C6F-A9A4-9C59C6A94A02}">
      <dgm:prSet/>
      <dgm:spPr/>
      <dgm:t>
        <a:bodyPr/>
        <a:lstStyle/>
        <a:p>
          <a:endParaRPr lang="en-US"/>
        </a:p>
      </dgm:t>
    </dgm:pt>
    <dgm:pt modelId="{F9EE3D7B-76D9-450F-B20E-D6FF8CE5B2D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Database layer</a:t>
          </a:r>
        </a:p>
      </dgm:t>
    </dgm:pt>
    <dgm:pt modelId="{5C38511A-327A-4E0F-A4C6-8D010149BB89}" type="parTrans" cxnId="{17B4958E-C080-4CFB-B5DE-A522ECAAE3C8}">
      <dgm:prSet/>
      <dgm:spPr/>
      <dgm:t>
        <a:bodyPr/>
        <a:lstStyle/>
        <a:p>
          <a:endParaRPr lang="en-US"/>
        </a:p>
      </dgm:t>
    </dgm:pt>
    <dgm:pt modelId="{23C08359-6FB6-4700-AAFC-B5FE7D595DE8}" type="sibTrans" cxnId="{17B4958E-C080-4CFB-B5DE-A522ECAAE3C8}">
      <dgm:prSet/>
      <dgm:spPr/>
      <dgm:t>
        <a:bodyPr/>
        <a:lstStyle/>
        <a:p>
          <a:endParaRPr lang="en-US"/>
        </a:p>
      </dgm:t>
    </dgm:pt>
    <dgm:pt modelId="{D0919077-E3AE-4371-8F7C-9CF13541E5FB}" type="pres">
      <dgm:prSet presAssocID="{3925E0F5-BC9D-4A55-A247-AF5F53FC90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B604E6-B93D-4E44-9FAD-72EBD3D55C4E}" type="pres">
      <dgm:prSet presAssocID="{05289041-3F53-4637-99D5-DE09949E0690}" presName="hierRoot1" presStyleCnt="0"/>
      <dgm:spPr/>
    </dgm:pt>
    <dgm:pt modelId="{EC35F095-5A28-4494-99B7-CA2EA37EAEF2}" type="pres">
      <dgm:prSet presAssocID="{05289041-3F53-4637-99D5-DE09949E0690}" presName="composite" presStyleCnt="0"/>
      <dgm:spPr/>
    </dgm:pt>
    <dgm:pt modelId="{5E6B6D23-B0C5-4327-86E1-AF78E81CF77F}" type="pres">
      <dgm:prSet presAssocID="{05289041-3F53-4637-99D5-DE09949E0690}" presName="background" presStyleLbl="node0" presStyleIdx="0" presStyleCnt="3"/>
      <dgm:spPr/>
    </dgm:pt>
    <dgm:pt modelId="{0469C517-F51A-44C6-8A29-0067EF1E64C2}" type="pres">
      <dgm:prSet presAssocID="{05289041-3F53-4637-99D5-DE09949E0690}" presName="text" presStyleLbl="fgAcc0" presStyleIdx="0" presStyleCnt="3">
        <dgm:presLayoutVars>
          <dgm:chPref val="3"/>
        </dgm:presLayoutVars>
      </dgm:prSet>
      <dgm:spPr/>
    </dgm:pt>
    <dgm:pt modelId="{BE629776-00F4-4BFA-A13E-29BBF739486A}" type="pres">
      <dgm:prSet presAssocID="{05289041-3F53-4637-99D5-DE09949E0690}" presName="hierChild2" presStyleCnt="0"/>
      <dgm:spPr/>
    </dgm:pt>
    <dgm:pt modelId="{E2D21219-AFAA-4BF6-9E1E-A61830932321}" type="pres">
      <dgm:prSet presAssocID="{84A8A449-D915-48F2-B68C-5FEBA91715A4}" presName="hierRoot1" presStyleCnt="0"/>
      <dgm:spPr/>
    </dgm:pt>
    <dgm:pt modelId="{F8EACAC6-8A95-415B-A5A9-AF4855343842}" type="pres">
      <dgm:prSet presAssocID="{84A8A449-D915-48F2-B68C-5FEBA91715A4}" presName="composite" presStyleCnt="0"/>
      <dgm:spPr/>
    </dgm:pt>
    <dgm:pt modelId="{D9AF0DD6-71C5-428E-BCE7-ABC7A65634E3}" type="pres">
      <dgm:prSet presAssocID="{84A8A449-D915-48F2-B68C-5FEBA91715A4}" presName="background" presStyleLbl="node0" presStyleIdx="1" presStyleCnt="3"/>
      <dgm:spPr>
        <a:solidFill>
          <a:schemeClr val="accent1"/>
        </a:solidFill>
      </dgm:spPr>
    </dgm:pt>
    <dgm:pt modelId="{F4D60AE9-8DC7-4380-A09A-4A6EAD64A01E}" type="pres">
      <dgm:prSet presAssocID="{84A8A449-D915-48F2-B68C-5FEBA91715A4}" presName="text" presStyleLbl="fgAcc0" presStyleIdx="1" presStyleCnt="3">
        <dgm:presLayoutVars>
          <dgm:chPref val="3"/>
        </dgm:presLayoutVars>
      </dgm:prSet>
      <dgm:spPr/>
    </dgm:pt>
    <dgm:pt modelId="{24DB56E2-575D-4614-9E7A-32D309D6007C}" type="pres">
      <dgm:prSet presAssocID="{84A8A449-D915-48F2-B68C-5FEBA91715A4}" presName="hierChild2" presStyleCnt="0"/>
      <dgm:spPr/>
    </dgm:pt>
    <dgm:pt modelId="{DCFC9E05-3391-48D7-8082-44E51FCBF055}" type="pres">
      <dgm:prSet presAssocID="{F9EE3D7B-76D9-450F-B20E-D6FF8CE5B2DB}" presName="hierRoot1" presStyleCnt="0"/>
      <dgm:spPr/>
    </dgm:pt>
    <dgm:pt modelId="{C366559C-85FC-4313-9F36-95D1681AE449}" type="pres">
      <dgm:prSet presAssocID="{F9EE3D7B-76D9-450F-B20E-D6FF8CE5B2DB}" presName="composite" presStyleCnt="0"/>
      <dgm:spPr/>
    </dgm:pt>
    <dgm:pt modelId="{A655F9F3-8FBC-4F2F-AF94-F19EEE4FC6BD}" type="pres">
      <dgm:prSet presAssocID="{F9EE3D7B-76D9-450F-B20E-D6FF8CE5B2DB}" presName="background" presStyleLbl="node0" presStyleIdx="2" presStyleCnt="3"/>
      <dgm:spPr>
        <a:solidFill>
          <a:schemeClr val="accent1"/>
        </a:solidFill>
      </dgm:spPr>
    </dgm:pt>
    <dgm:pt modelId="{64E0B700-2D68-4D47-922F-CCFAFCC1681F}" type="pres">
      <dgm:prSet presAssocID="{F9EE3D7B-76D9-450F-B20E-D6FF8CE5B2DB}" presName="text" presStyleLbl="fgAcc0" presStyleIdx="2" presStyleCnt="3">
        <dgm:presLayoutVars>
          <dgm:chPref val="3"/>
        </dgm:presLayoutVars>
      </dgm:prSet>
      <dgm:spPr/>
    </dgm:pt>
    <dgm:pt modelId="{A27CC5B4-4744-4639-8E64-752F695FC004}" type="pres">
      <dgm:prSet presAssocID="{F9EE3D7B-76D9-450F-B20E-D6FF8CE5B2DB}" presName="hierChild2" presStyleCnt="0"/>
      <dgm:spPr/>
    </dgm:pt>
  </dgm:ptLst>
  <dgm:cxnLst>
    <dgm:cxn modelId="{17C3D235-FC08-4C8C-A5BE-AAFF90C87B35}" type="presOf" srcId="{84A8A449-D915-48F2-B68C-5FEBA91715A4}" destId="{F4D60AE9-8DC7-4380-A09A-4A6EAD64A01E}" srcOrd="0" destOrd="0" presId="urn:microsoft.com/office/officeart/2005/8/layout/hierarchy1"/>
    <dgm:cxn modelId="{CFD4CA6C-45E8-4A93-9B27-1F15215F4E5A}" type="presOf" srcId="{F9EE3D7B-76D9-450F-B20E-D6FF8CE5B2DB}" destId="{64E0B700-2D68-4D47-922F-CCFAFCC1681F}" srcOrd="0" destOrd="0" presId="urn:microsoft.com/office/officeart/2005/8/layout/hierarchy1"/>
    <dgm:cxn modelId="{17B4958E-C080-4CFB-B5DE-A522ECAAE3C8}" srcId="{3925E0F5-BC9D-4A55-A247-AF5F53FC9044}" destId="{F9EE3D7B-76D9-450F-B20E-D6FF8CE5B2DB}" srcOrd="2" destOrd="0" parTransId="{5C38511A-327A-4E0F-A4C6-8D010149BB89}" sibTransId="{23C08359-6FB6-4700-AAFC-B5FE7D595DE8}"/>
    <dgm:cxn modelId="{6F1A05A4-F47B-4013-A868-3A9F9743300A}" type="presOf" srcId="{05289041-3F53-4637-99D5-DE09949E0690}" destId="{0469C517-F51A-44C6-8A29-0067EF1E64C2}" srcOrd="0" destOrd="0" presId="urn:microsoft.com/office/officeart/2005/8/layout/hierarchy1"/>
    <dgm:cxn modelId="{6F355ABC-538A-41E4-8F83-B0C8FE18CD8D}" srcId="{3925E0F5-BC9D-4A55-A247-AF5F53FC9044}" destId="{05289041-3F53-4637-99D5-DE09949E0690}" srcOrd="0" destOrd="0" parTransId="{4078FDCC-E4FF-4F57-AC6B-C002B738AC3B}" sibTransId="{44A82022-0D6C-4D79-B995-2BB4E15EAA9E}"/>
    <dgm:cxn modelId="{EA3400C3-2235-427A-B630-9616DAB03E33}" type="presOf" srcId="{3925E0F5-BC9D-4A55-A247-AF5F53FC9044}" destId="{D0919077-E3AE-4371-8F7C-9CF13541E5FB}" srcOrd="0" destOrd="0" presId="urn:microsoft.com/office/officeart/2005/8/layout/hierarchy1"/>
    <dgm:cxn modelId="{71CE88DD-66D1-4C6F-A9A4-9C59C6A94A02}" srcId="{3925E0F5-BC9D-4A55-A247-AF5F53FC9044}" destId="{84A8A449-D915-48F2-B68C-5FEBA91715A4}" srcOrd="1" destOrd="0" parTransId="{DADAEDC7-B71F-44BD-B560-F7944BC82B77}" sibTransId="{5D3AA96A-040D-4FCF-BCE4-C7412E10D348}"/>
    <dgm:cxn modelId="{CA94A736-A306-438A-9825-C9BA1841F0FC}" type="presParOf" srcId="{D0919077-E3AE-4371-8F7C-9CF13541E5FB}" destId="{92B604E6-B93D-4E44-9FAD-72EBD3D55C4E}" srcOrd="0" destOrd="0" presId="urn:microsoft.com/office/officeart/2005/8/layout/hierarchy1"/>
    <dgm:cxn modelId="{1BEC07BE-D3B8-4BDB-89EB-454AF8947CB6}" type="presParOf" srcId="{92B604E6-B93D-4E44-9FAD-72EBD3D55C4E}" destId="{EC35F095-5A28-4494-99B7-CA2EA37EAEF2}" srcOrd="0" destOrd="0" presId="urn:microsoft.com/office/officeart/2005/8/layout/hierarchy1"/>
    <dgm:cxn modelId="{0096257A-EADA-4107-931E-341EC63C44D2}" type="presParOf" srcId="{EC35F095-5A28-4494-99B7-CA2EA37EAEF2}" destId="{5E6B6D23-B0C5-4327-86E1-AF78E81CF77F}" srcOrd="0" destOrd="0" presId="urn:microsoft.com/office/officeart/2005/8/layout/hierarchy1"/>
    <dgm:cxn modelId="{2E7B1E63-E32B-4469-8EC3-C3D745509F1F}" type="presParOf" srcId="{EC35F095-5A28-4494-99B7-CA2EA37EAEF2}" destId="{0469C517-F51A-44C6-8A29-0067EF1E64C2}" srcOrd="1" destOrd="0" presId="urn:microsoft.com/office/officeart/2005/8/layout/hierarchy1"/>
    <dgm:cxn modelId="{63143F87-F47E-4297-9F4D-BA54DAC90916}" type="presParOf" srcId="{92B604E6-B93D-4E44-9FAD-72EBD3D55C4E}" destId="{BE629776-00F4-4BFA-A13E-29BBF739486A}" srcOrd="1" destOrd="0" presId="urn:microsoft.com/office/officeart/2005/8/layout/hierarchy1"/>
    <dgm:cxn modelId="{6619F4A1-819A-415E-9583-CB2797EBF562}" type="presParOf" srcId="{D0919077-E3AE-4371-8F7C-9CF13541E5FB}" destId="{E2D21219-AFAA-4BF6-9E1E-A61830932321}" srcOrd="1" destOrd="0" presId="urn:microsoft.com/office/officeart/2005/8/layout/hierarchy1"/>
    <dgm:cxn modelId="{9C4D7F1D-5B20-4EAF-9981-4B0D1EB7A6A5}" type="presParOf" srcId="{E2D21219-AFAA-4BF6-9E1E-A61830932321}" destId="{F8EACAC6-8A95-415B-A5A9-AF4855343842}" srcOrd="0" destOrd="0" presId="urn:microsoft.com/office/officeart/2005/8/layout/hierarchy1"/>
    <dgm:cxn modelId="{45724A55-A353-4FDC-B5E2-91B8D05096F9}" type="presParOf" srcId="{F8EACAC6-8A95-415B-A5A9-AF4855343842}" destId="{D9AF0DD6-71C5-428E-BCE7-ABC7A65634E3}" srcOrd="0" destOrd="0" presId="urn:microsoft.com/office/officeart/2005/8/layout/hierarchy1"/>
    <dgm:cxn modelId="{40B66E68-793B-4ED3-9189-6EDB676E1B67}" type="presParOf" srcId="{F8EACAC6-8A95-415B-A5A9-AF4855343842}" destId="{F4D60AE9-8DC7-4380-A09A-4A6EAD64A01E}" srcOrd="1" destOrd="0" presId="urn:microsoft.com/office/officeart/2005/8/layout/hierarchy1"/>
    <dgm:cxn modelId="{C32F30C2-1F11-4C85-A85F-832798C6EA36}" type="presParOf" srcId="{E2D21219-AFAA-4BF6-9E1E-A61830932321}" destId="{24DB56E2-575D-4614-9E7A-32D309D6007C}" srcOrd="1" destOrd="0" presId="urn:microsoft.com/office/officeart/2005/8/layout/hierarchy1"/>
    <dgm:cxn modelId="{93EA5EA2-2CC4-453E-A7A2-7DE4C2C3DC47}" type="presParOf" srcId="{D0919077-E3AE-4371-8F7C-9CF13541E5FB}" destId="{DCFC9E05-3391-48D7-8082-44E51FCBF055}" srcOrd="2" destOrd="0" presId="urn:microsoft.com/office/officeart/2005/8/layout/hierarchy1"/>
    <dgm:cxn modelId="{5A2E8364-4818-4529-8F4E-E8FEDAB52920}" type="presParOf" srcId="{DCFC9E05-3391-48D7-8082-44E51FCBF055}" destId="{C366559C-85FC-4313-9F36-95D1681AE449}" srcOrd="0" destOrd="0" presId="urn:microsoft.com/office/officeart/2005/8/layout/hierarchy1"/>
    <dgm:cxn modelId="{687538DB-B4BC-4718-A3E9-111E10F18DC4}" type="presParOf" srcId="{C366559C-85FC-4313-9F36-95D1681AE449}" destId="{A655F9F3-8FBC-4F2F-AF94-F19EEE4FC6BD}" srcOrd="0" destOrd="0" presId="urn:microsoft.com/office/officeart/2005/8/layout/hierarchy1"/>
    <dgm:cxn modelId="{3BC36DE0-436C-4B6F-9086-9FADE6198E9E}" type="presParOf" srcId="{C366559C-85FC-4313-9F36-95D1681AE449}" destId="{64E0B700-2D68-4D47-922F-CCFAFCC1681F}" srcOrd="1" destOrd="0" presId="urn:microsoft.com/office/officeart/2005/8/layout/hierarchy1"/>
    <dgm:cxn modelId="{ECDE9486-04F7-4456-9A08-D3E1CA52FC7E}" type="presParOf" srcId="{DCFC9E05-3391-48D7-8082-44E51FCBF055}" destId="{A27CC5B4-4744-4639-8E64-752F695FC0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2174DA-D31A-40EC-97E4-C10D1EBFC75C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DE9AC7-4205-4543-9ED7-4DC4E7D94F0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gm:t>
    </dgm:pt>
    <dgm:pt modelId="{DEEF4EEF-F85F-4D65-8688-F8BE78AB531F}" type="parTrans" cxnId="{F3FB96FD-9E2B-4EEC-85AF-0C7D47C7F3FB}">
      <dgm:prSet/>
      <dgm:spPr/>
      <dgm:t>
        <a:bodyPr/>
        <a:lstStyle/>
        <a:p>
          <a:endParaRPr lang="en-US"/>
        </a:p>
      </dgm:t>
    </dgm:pt>
    <dgm:pt modelId="{7CDCBE08-11AC-47E4-BCD5-C6A5E571F00D}" type="sibTrans" cxnId="{F3FB96FD-9E2B-4EEC-85AF-0C7D47C7F3FB}">
      <dgm:prSet/>
      <dgm:spPr/>
      <dgm:t>
        <a:bodyPr/>
        <a:lstStyle/>
        <a:p>
          <a:endParaRPr lang="en-US"/>
        </a:p>
      </dgm:t>
    </dgm:pt>
    <dgm:pt modelId="{C91ECF5C-15CE-4B01-A488-6B72F29F48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gm:t>
    </dgm:pt>
    <dgm:pt modelId="{8F85901F-FDF8-4186-ADF3-5157365D4819}" type="parTrans" cxnId="{7E04D0B3-F0B6-430C-9E67-7F4DE2AFA525}">
      <dgm:prSet/>
      <dgm:spPr/>
      <dgm:t>
        <a:bodyPr/>
        <a:lstStyle/>
        <a:p>
          <a:endParaRPr lang="en-US"/>
        </a:p>
      </dgm:t>
    </dgm:pt>
    <dgm:pt modelId="{C2DD8E7A-9247-49BB-B13E-DDF5AE85861E}" type="sibTrans" cxnId="{7E04D0B3-F0B6-430C-9E67-7F4DE2AFA525}">
      <dgm:prSet/>
      <dgm:spPr/>
      <dgm:t>
        <a:bodyPr/>
        <a:lstStyle/>
        <a:p>
          <a:endParaRPr lang="en-US"/>
        </a:p>
      </dgm:t>
    </dgm:pt>
    <dgm:pt modelId="{86F8CA86-703B-462C-BBCE-DA11E2AFFC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gm:t>
    </dgm:pt>
    <dgm:pt modelId="{FF4D60C5-8022-4D93-AFAE-DC537F4C5F9B}" type="parTrans" cxnId="{0FF27DD2-7335-423B-80B5-1DC9AD03F739}">
      <dgm:prSet/>
      <dgm:spPr/>
      <dgm:t>
        <a:bodyPr/>
        <a:lstStyle/>
        <a:p>
          <a:endParaRPr lang="en-US"/>
        </a:p>
      </dgm:t>
    </dgm:pt>
    <dgm:pt modelId="{BD1635D9-8871-4840-AE24-7B31C135272A}" type="sibTrans" cxnId="{0FF27DD2-7335-423B-80B5-1DC9AD03F739}">
      <dgm:prSet/>
      <dgm:spPr/>
      <dgm:t>
        <a:bodyPr/>
        <a:lstStyle/>
        <a:p>
          <a:endParaRPr lang="en-US"/>
        </a:p>
      </dgm:t>
    </dgm:pt>
    <dgm:pt modelId="{1DFFBBEA-C776-42D6-A531-FC8B65B760E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gm:t>
    </dgm:pt>
    <dgm:pt modelId="{83D12834-FAE4-4F08-90BC-498C5C4261FC}" type="parTrans" cxnId="{B6DC3F76-E09F-40D2-A294-96697FF5CAC3}">
      <dgm:prSet/>
      <dgm:spPr/>
      <dgm:t>
        <a:bodyPr/>
        <a:lstStyle/>
        <a:p>
          <a:endParaRPr lang="en-US"/>
        </a:p>
      </dgm:t>
    </dgm:pt>
    <dgm:pt modelId="{7C6FCFB7-C5BB-4166-811E-138CBEAD24ED}" type="sibTrans" cxnId="{B6DC3F76-E09F-40D2-A294-96697FF5CAC3}">
      <dgm:prSet/>
      <dgm:spPr/>
      <dgm:t>
        <a:bodyPr/>
        <a:lstStyle/>
        <a:p>
          <a:endParaRPr lang="en-US"/>
        </a:p>
      </dgm:t>
    </dgm:pt>
    <dgm:pt modelId="{63D04878-BFA7-4646-9DC5-A133675DB0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gm:t>
    </dgm:pt>
    <dgm:pt modelId="{6A854FD7-28B2-42FB-960E-F31EE280E63E}" type="parTrans" cxnId="{BD366C7F-C3DD-49A2-BCEA-8BA75A384E72}">
      <dgm:prSet/>
      <dgm:spPr/>
      <dgm:t>
        <a:bodyPr/>
        <a:lstStyle/>
        <a:p>
          <a:endParaRPr lang="en-US"/>
        </a:p>
      </dgm:t>
    </dgm:pt>
    <dgm:pt modelId="{2241ADC8-02E7-45DA-918F-25E9361B7489}" type="sibTrans" cxnId="{BD366C7F-C3DD-49A2-BCEA-8BA75A384E72}">
      <dgm:prSet/>
      <dgm:spPr/>
      <dgm:t>
        <a:bodyPr/>
        <a:lstStyle/>
        <a:p>
          <a:endParaRPr lang="en-US"/>
        </a:p>
      </dgm:t>
    </dgm:pt>
    <dgm:pt modelId="{DDA15A85-2B8F-4067-A107-D76B0C3D84B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gm:t>
    </dgm:pt>
    <dgm:pt modelId="{6327D31D-6DE3-45A0-AC86-C87DB16D0495}" type="parTrans" cxnId="{CFCF6235-572F-42CE-AD48-D62997E5F76B}">
      <dgm:prSet/>
      <dgm:spPr/>
      <dgm:t>
        <a:bodyPr/>
        <a:lstStyle/>
        <a:p>
          <a:endParaRPr lang="en-US"/>
        </a:p>
      </dgm:t>
    </dgm:pt>
    <dgm:pt modelId="{10476081-5AED-48EF-B693-D2CAAFB873DB}" type="sibTrans" cxnId="{CFCF6235-572F-42CE-AD48-D62997E5F76B}">
      <dgm:prSet/>
      <dgm:spPr/>
      <dgm:t>
        <a:bodyPr/>
        <a:lstStyle/>
        <a:p>
          <a:endParaRPr lang="en-US"/>
        </a:p>
      </dgm:t>
    </dgm:pt>
    <dgm:pt modelId="{E7632E98-2E1D-4F70-B280-56EAFA900463}" type="pres">
      <dgm:prSet presAssocID="{092174DA-D31A-40EC-97E4-C10D1EBFC75C}" presName="Name0" presStyleCnt="0">
        <dgm:presLayoutVars>
          <dgm:dir/>
          <dgm:resizeHandles val="exact"/>
        </dgm:presLayoutVars>
      </dgm:prSet>
      <dgm:spPr/>
    </dgm:pt>
    <dgm:pt modelId="{1DDD3CCD-BD37-4816-A5F8-FE26FAE813DF}" type="pres">
      <dgm:prSet presAssocID="{1FDE9AC7-4205-4543-9ED7-4DC4E7D94F0C}" presName="node" presStyleLbl="node1" presStyleIdx="0" presStyleCnt="6">
        <dgm:presLayoutVars>
          <dgm:bulletEnabled val="1"/>
        </dgm:presLayoutVars>
      </dgm:prSet>
      <dgm:spPr/>
    </dgm:pt>
    <dgm:pt modelId="{AC355FFE-A10B-4487-A117-A51586E5484B}" type="pres">
      <dgm:prSet presAssocID="{7CDCBE08-11AC-47E4-BCD5-C6A5E571F00D}" presName="sibTrans" presStyleLbl="sibTrans2D1" presStyleIdx="0" presStyleCnt="5"/>
      <dgm:spPr/>
    </dgm:pt>
    <dgm:pt modelId="{320B6821-B855-45DB-9627-C93570BE9B07}" type="pres">
      <dgm:prSet presAssocID="{7CDCBE08-11AC-47E4-BCD5-C6A5E571F00D}" presName="connectorText" presStyleLbl="sibTrans2D1" presStyleIdx="0" presStyleCnt="5"/>
      <dgm:spPr/>
    </dgm:pt>
    <dgm:pt modelId="{D3F984A1-43F6-4769-A4A8-510426D7D59D}" type="pres">
      <dgm:prSet presAssocID="{C91ECF5C-15CE-4B01-A488-6B72F29F482C}" presName="node" presStyleLbl="node1" presStyleIdx="1" presStyleCnt="6">
        <dgm:presLayoutVars>
          <dgm:bulletEnabled val="1"/>
        </dgm:presLayoutVars>
      </dgm:prSet>
      <dgm:spPr/>
    </dgm:pt>
    <dgm:pt modelId="{EE7CA44E-E221-4201-A535-412A15EE586F}" type="pres">
      <dgm:prSet presAssocID="{C2DD8E7A-9247-49BB-B13E-DDF5AE85861E}" presName="sibTrans" presStyleLbl="sibTrans2D1" presStyleIdx="1" presStyleCnt="5"/>
      <dgm:spPr/>
    </dgm:pt>
    <dgm:pt modelId="{59649548-B304-4E69-AA43-A545F617FA7C}" type="pres">
      <dgm:prSet presAssocID="{C2DD8E7A-9247-49BB-B13E-DDF5AE85861E}" presName="connectorText" presStyleLbl="sibTrans2D1" presStyleIdx="1" presStyleCnt="5"/>
      <dgm:spPr/>
    </dgm:pt>
    <dgm:pt modelId="{83AD33F7-DC60-4319-8132-25A979FCAB4F}" type="pres">
      <dgm:prSet presAssocID="{86F8CA86-703B-462C-BBCE-DA11E2AFFCF6}" presName="node" presStyleLbl="node1" presStyleIdx="2" presStyleCnt="6">
        <dgm:presLayoutVars>
          <dgm:bulletEnabled val="1"/>
        </dgm:presLayoutVars>
      </dgm:prSet>
      <dgm:spPr/>
    </dgm:pt>
    <dgm:pt modelId="{D129C864-9876-4AC7-8DDF-8F4F49D3E47A}" type="pres">
      <dgm:prSet presAssocID="{BD1635D9-8871-4840-AE24-7B31C135272A}" presName="sibTrans" presStyleLbl="sibTrans2D1" presStyleIdx="2" presStyleCnt="5"/>
      <dgm:spPr/>
    </dgm:pt>
    <dgm:pt modelId="{A5BFD868-CCF1-4577-A2C9-183738C3D3DA}" type="pres">
      <dgm:prSet presAssocID="{BD1635D9-8871-4840-AE24-7B31C135272A}" presName="connectorText" presStyleLbl="sibTrans2D1" presStyleIdx="2" presStyleCnt="5"/>
      <dgm:spPr/>
    </dgm:pt>
    <dgm:pt modelId="{0CDDEA77-1A49-4AB5-97C8-702C5CC6559D}" type="pres">
      <dgm:prSet presAssocID="{1DFFBBEA-C776-42D6-A531-FC8B65B760EC}" presName="node" presStyleLbl="node1" presStyleIdx="3" presStyleCnt="6">
        <dgm:presLayoutVars>
          <dgm:bulletEnabled val="1"/>
        </dgm:presLayoutVars>
      </dgm:prSet>
      <dgm:spPr/>
    </dgm:pt>
    <dgm:pt modelId="{C0A7B2E6-969F-4F28-A8F7-8AB4A18A9F27}" type="pres">
      <dgm:prSet presAssocID="{7C6FCFB7-C5BB-4166-811E-138CBEAD24ED}" presName="sibTrans" presStyleLbl="sibTrans2D1" presStyleIdx="3" presStyleCnt="5"/>
      <dgm:spPr/>
    </dgm:pt>
    <dgm:pt modelId="{64554A87-A029-48D7-8C3B-97EF17FA4BFD}" type="pres">
      <dgm:prSet presAssocID="{7C6FCFB7-C5BB-4166-811E-138CBEAD24ED}" presName="connectorText" presStyleLbl="sibTrans2D1" presStyleIdx="3" presStyleCnt="5"/>
      <dgm:spPr/>
    </dgm:pt>
    <dgm:pt modelId="{5DA31F72-B0CD-4846-8513-F1B793D8828B}" type="pres">
      <dgm:prSet presAssocID="{63D04878-BFA7-4646-9DC5-A133675DB0CC}" presName="node" presStyleLbl="node1" presStyleIdx="4" presStyleCnt="6">
        <dgm:presLayoutVars>
          <dgm:bulletEnabled val="1"/>
        </dgm:presLayoutVars>
      </dgm:prSet>
      <dgm:spPr/>
    </dgm:pt>
    <dgm:pt modelId="{912A2034-806E-41C8-8B6A-303011767B17}" type="pres">
      <dgm:prSet presAssocID="{2241ADC8-02E7-45DA-918F-25E9361B7489}" presName="sibTrans" presStyleLbl="sibTrans2D1" presStyleIdx="4" presStyleCnt="5"/>
      <dgm:spPr/>
    </dgm:pt>
    <dgm:pt modelId="{3BC3D2AD-7E0E-488A-B323-EDEA855DBDFE}" type="pres">
      <dgm:prSet presAssocID="{2241ADC8-02E7-45DA-918F-25E9361B7489}" presName="connectorText" presStyleLbl="sibTrans2D1" presStyleIdx="4" presStyleCnt="5"/>
      <dgm:spPr/>
    </dgm:pt>
    <dgm:pt modelId="{81964813-3019-44DC-BB8D-B4791B651273}" type="pres">
      <dgm:prSet presAssocID="{DDA15A85-2B8F-4067-A107-D76B0C3D84B6}" presName="node" presStyleLbl="node1" presStyleIdx="5" presStyleCnt="6">
        <dgm:presLayoutVars>
          <dgm:bulletEnabled val="1"/>
        </dgm:presLayoutVars>
      </dgm:prSet>
      <dgm:spPr/>
    </dgm:pt>
  </dgm:ptLst>
  <dgm:cxnLst>
    <dgm:cxn modelId="{75953B27-DDD0-495D-B815-4C3D67701515}" type="presOf" srcId="{2241ADC8-02E7-45DA-918F-25E9361B7489}" destId="{3BC3D2AD-7E0E-488A-B323-EDEA855DBDFE}" srcOrd="1" destOrd="0" presId="urn:microsoft.com/office/officeart/2005/8/layout/process1"/>
    <dgm:cxn modelId="{CFCF6235-572F-42CE-AD48-D62997E5F76B}" srcId="{092174DA-D31A-40EC-97E4-C10D1EBFC75C}" destId="{DDA15A85-2B8F-4067-A107-D76B0C3D84B6}" srcOrd="5" destOrd="0" parTransId="{6327D31D-6DE3-45A0-AC86-C87DB16D0495}" sibTransId="{10476081-5AED-48EF-B693-D2CAAFB873DB}"/>
    <dgm:cxn modelId="{C4B5F762-4371-4D2E-B0EC-AFCFDCC4E5B2}" type="presOf" srcId="{7CDCBE08-11AC-47E4-BCD5-C6A5E571F00D}" destId="{320B6821-B855-45DB-9627-C93570BE9B07}" srcOrd="1" destOrd="0" presId="urn:microsoft.com/office/officeart/2005/8/layout/process1"/>
    <dgm:cxn modelId="{DB9A3C46-BD8A-45C8-94C1-E934E963C980}" type="presOf" srcId="{86F8CA86-703B-462C-BBCE-DA11E2AFFCF6}" destId="{83AD33F7-DC60-4319-8132-25A979FCAB4F}" srcOrd="0" destOrd="0" presId="urn:microsoft.com/office/officeart/2005/8/layout/process1"/>
    <dgm:cxn modelId="{7E953067-BF0D-4351-96FA-31B645AFE5A0}" type="presOf" srcId="{1DFFBBEA-C776-42D6-A531-FC8B65B760EC}" destId="{0CDDEA77-1A49-4AB5-97C8-702C5CC6559D}" srcOrd="0" destOrd="0" presId="urn:microsoft.com/office/officeart/2005/8/layout/process1"/>
    <dgm:cxn modelId="{40786469-D532-46E7-9E3E-B5C829CD8DD9}" type="presOf" srcId="{63D04878-BFA7-4646-9DC5-A133675DB0CC}" destId="{5DA31F72-B0CD-4846-8513-F1B793D8828B}" srcOrd="0" destOrd="0" presId="urn:microsoft.com/office/officeart/2005/8/layout/process1"/>
    <dgm:cxn modelId="{252A7473-6D19-4AA6-8665-F2E398AAEC48}" type="presOf" srcId="{C2DD8E7A-9247-49BB-B13E-DDF5AE85861E}" destId="{EE7CA44E-E221-4201-A535-412A15EE586F}" srcOrd="0" destOrd="0" presId="urn:microsoft.com/office/officeart/2005/8/layout/process1"/>
    <dgm:cxn modelId="{B6DC3F76-E09F-40D2-A294-96697FF5CAC3}" srcId="{092174DA-D31A-40EC-97E4-C10D1EBFC75C}" destId="{1DFFBBEA-C776-42D6-A531-FC8B65B760EC}" srcOrd="3" destOrd="0" parTransId="{83D12834-FAE4-4F08-90BC-498C5C4261FC}" sibTransId="{7C6FCFB7-C5BB-4166-811E-138CBEAD24ED}"/>
    <dgm:cxn modelId="{134E9958-6BCE-4B30-8E50-1C37C8AE7B6A}" type="presOf" srcId="{7C6FCFB7-C5BB-4166-811E-138CBEAD24ED}" destId="{C0A7B2E6-969F-4F28-A8F7-8AB4A18A9F27}" srcOrd="0" destOrd="0" presId="urn:microsoft.com/office/officeart/2005/8/layout/process1"/>
    <dgm:cxn modelId="{BD366C7F-C3DD-49A2-BCEA-8BA75A384E72}" srcId="{092174DA-D31A-40EC-97E4-C10D1EBFC75C}" destId="{63D04878-BFA7-4646-9DC5-A133675DB0CC}" srcOrd="4" destOrd="0" parTransId="{6A854FD7-28B2-42FB-960E-F31EE280E63E}" sibTransId="{2241ADC8-02E7-45DA-918F-25E9361B7489}"/>
    <dgm:cxn modelId="{D04C0484-D611-481F-8CEF-AD1BBAB3BA46}" type="presOf" srcId="{2241ADC8-02E7-45DA-918F-25E9361B7489}" destId="{912A2034-806E-41C8-8B6A-303011767B17}" srcOrd="0" destOrd="0" presId="urn:microsoft.com/office/officeart/2005/8/layout/process1"/>
    <dgm:cxn modelId="{A8E04985-69D7-4EB6-9762-4E345AB0EFA4}" type="presOf" srcId="{C2DD8E7A-9247-49BB-B13E-DDF5AE85861E}" destId="{59649548-B304-4E69-AA43-A545F617FA7C}" srcOrd="1" destOrd="0" presId="urn:microsoft.com/office/officeart/2005/8/layout/process1"/>
    <dgm:cxn modelId="{799DE78A-860B-4D22-8293-72EFE030FAEB}" type="presOf" srcId="{BD1635D9-8871-4840-AE24-7B31C135272A}" destId="{D129C864-9876-4AC7-8DDF-8F4F49D3E47A}" srcOrd="0" destOrd="0" presId="urn:microsoft.com/office/officeart/2005/8/layout/process1"/>
    <dgm:cxn modelId="{46F7CFB0-EC9D-4052-9561-670CC54BD5CF}" type="presOf" srcId="{DDA15A85-2B8F-4067-A107-D76B0C3D84B6}" destId="{81964813-3019-44DC-BB8D-B4791B651273}" srcOrd="0" destOrd="0" presId="urn:microsoft.com/office/officeart/2005/8/layout/process1"/>
    <dgm:cxn modelId="{40852DB1-2406-4F32-8066-6CCAA93E3382}" type="presOf" srcId="{7C6FCFB7-C5BB-4166-811E-138CBEAD24ED}" destId="{64554A87-A029-48D7-8C3B-97EF17FA4BFD}" srcOrd="1" destOrd="0" presId="urn:microsoft.com/office/officeart/2005/8/layout/process1"/>
    <dgm:cxn modelId="{7E04D0B3-F0B6-430C-9E67-7F4DE2AFA525}" srcId="{092174DA-D31A-40EC-97E4-C10D1EBFC75C}" destId="{C91ECF5C-15CE-4B01-A488-6B72F29F482C}" srcOrd="1" destOrd="0" parTransId="{8F85901F-FDF8-4186-ADF3-5157365D4819}" sibTransId="{C2DD8E7A-9247-49BB-B13E-DDF5AE85861E}"/>
    <dgm:cxn modelId="{A249C8C1-C50D-4573-A898-3ACBAE56B0E3}" type="presOf" srcId="{092174DA-D31A-40EC-97E4-C10D1EBFC75C}" destId="{E7632E98-2E1D-4F70-B280-56EAFA900463}" srcOrd="0" destOrd="0" presId="urn:microsoft.com/office/officeart/2005/8/layout/process1"/>
    <dgm:cxn modelId="{4E9B55C5-7B31-467E-893D-00DE84429429}" type="presOf" srcId="{7CDCBE08-11AC-47E4-BCD5-C6A5E571F00D}" destId="{AC355FFE-A10B-4487-A117-A51586E5484B}" srcOrd="0" destOrd="0" presId="urn:microsoft.com/office/officeart/2005/8/layout/process1"/>
    <dgm:cxn modelId="{0FF27DD2-7335-423B-80B5-1DC9AD03F739}" srcId="{092174DA-D31A-40EC-97E4-C10D1EBFC75C}" destId="{86F8CA86-703B-462C-BBCE-DA11E2AFFCF6}" srcOrd="2" destOrd="0" parTransId="{FF4D60C5-8022-4D93-AFAE-DC537F4C5F9B}" sibTransId="{BD1635D9-8871-4840-AE24-7B31C135272A}"/>
    <dgm:cxn modelId="{5C5E38E2-F6CE-43E4-8B92-0DAF447A8CF8}" type="presOf" srcId="{BD1635D9-8871-4840-AE24-7B31C135272A}" destId="{A5BFD868-CCF1-4577-A2C9-183738C3D3DA}" srcOrd="1" destOrd="0" presId="urn:microsoft.com/office/officeart/2005/8/layout/process1"/>
    <dgm:cxn modelId="{37DCFDEF-DBD9-4081-B813-083BDE674374}" type="presOf" srcId="{C91ECF5C-15CE-4B01-A488-6B72F29F482C}" destId="{D3F984A1-43F6-4769-A4A8-510426D7D59D}" srcOrd="0" destOrd="0" presId="urn:microsoft.com/office/officeart/2005/8/layout/process1"/>
    <dgm:cxn modelId="{593438F0-8DC6-48F7-B9D9-B560A3E7D276}" type="presOf" srcId="{1FDE9AC7-4205-4543-9ED7-4DC4E7D94F0C}" destId="{1DDD3CCD-BD37-4816-A5F8-FE26FAE813DF}" srcOrd="0" destOrd="0" presId="urn:microsoft.com/office/officeart/2005/8/layout/process1"/>
    <dgm:cxn modelId="{F3FB96FD-9E2B-4EEC-85AF-0C7D47C7F3FB}" srcId="{092174DA-D31A-40EC-97E4-C10D1EBFC75C}" destId="{1FDE9AC7-4205-4543-9ED7-4DC4E7D94F0C}" srcOrd="0" destOrd="0" parTransId="{DEEF4EEF-F85F-4D65-8688-F8BE78AB531F}" sibTransId="{7CDCBE08-11AC-47E4-BCD5-C6A5E571F00D}"/>
    <dgm:cxn modelId="{03E1E33D-6C39-460F-A6C6-C4D1B86844FF}" type="presParOf" srcId="{E7632E98-2E1D-4F70-B280-56EAFA900463}" destId="{1DDD3CCD-BD37-4816-A5F8-FE26FAE813DF}" srcOrd="0" destOrd="0" presId="urn:microsoft.com/office/officeart/2005/8/layout/process1"/>
    <dgm:cxn modelId="{68856F3C-B8DB-40AF-9A06-6DEB1C8C5D41}" type="presParOf" srcId="{E7632E98-2E1D-4F70-B280-56EAFA900463}" destId="{AC355FFE-A10B-4487-A117-A51586E5484B}" srcOrd="1" destOrd="0" presId="urn:microsoft.com/office/officeart/2005/8/layout/process1"/>
    <dgm:cxn modelId="{9E77CAE5-CBCA-44D4-9C6E-138F3099D274}" type="presParOf" srcId="{AC355FFE-A10B-4487-A117-A51586E5484B}" destId="{320B6821-B855-45DB-9627-C93570BE9B07}" srcOrd="0" destOrd="0" presId="urn:microsoft.com/office/officeart/2005/8/layout/process1"/>
    <dgm:cxn modelId="{4FCF18A0-0190-4B2F-A217-07B240731857}" type="presParOf" srcId="{E7632E98-2E1D-4F70-B280-56EAFA900463}" destId="{D3F984A1-43F6-4769-A4A8-510426D7D59D}" srcOrd="2" destOrd="0" presId="urn:microsoft.com/office/officeart/2005/8/layout/process1"/>
    <dgm:cxn modelId="{5F6D64E0-362C-4A96-93BA-B67FE167CCBF}" type="presParOf" srcId="{E7632E98-2E1D-4F70-B280-56EAFA900463}" destId="{EE7CA44E-E221-4201-A535-412A15EE586F}" srcOrd="3" destOrd="0" presId="urn:microsoft.com/office/officeart/2005/8/layout/process1"/>
    <dgm:cxn modelId="{66307D45-8A8B-4169-8A22-3F8ABFE6618B}" type="presParOf" srcId="{EE7CA44E-E221-4201-A535-412A15EE586F}" destId="{59649548-B304-4E69-AA43-A545F617FA7C}" srcOrd="0" destOrd="0" presId="urn:microsoft.com/office/officeart/2005/8/layout/process1"/>
    <dgm:cxn modelId="{D33C798B-DC78-4E36-A2A4-E5C1AB3F97F6}" type="presParOf" srcId="{E7632E98-2E1D-4F70-B280-56EAFA900463}" destId="{83AD33F7-DC60-4319-8132-25A979FCAB4F}" srcOrd="4" destOrd="0" presId="urn:microsoft.com/office/officeart/2005/8/layout/process1"/>
    <dgm:cxn modelId="{B9A2A078-0FA5-4BC9-A382-F905EECEA25A}" type="presParOf" srcId="{E7632E98-2E1D-4F70-B280-56EAFA900463}" destId="{D129C864-9876-4AC7-8DDF-8F4F49D3E47A}" srcOrd="5" destOrd="0" presId="urn:microsoft.com/office/officeart/2005/8/layout/process1"/>
    <dgm:cxn modelId="{8729A169-A801-42B4-8E8F-5819DD6D0CD7}" type="presParOf" srcId="{D129C864-9876-4AC7-8DDF-8F4F49D3E47A}" destId="{A5BFD868-CCF1-4577-A2C9-183738C3D3DA}" srcOrd="0" destOrd="0" presId="urn:microsoft.com/office/officeart/2005/8/layout/process1"/>
    <dgm:cxn modelId="{6FFBEE4A-A8CD-4EC1-ADF1-CA1096BBCF82}" type="presParOf" srcId="{E7632E98-2E1D-4F70-B280-56EAFA900463}" destId="{0CDDEA77-1A49-4AB5-97C8-702C5CC6559D}" srcOrd="6" destOrd="0" presId="urn:microsoft.com/office/officeart/2005/8/layout/process1"/>
    <dgm:cxn modelId="{5A892F79-8797-4EBA-8BA5-A54087B3F6C3}" type="presParOf" srcId="{E7632E98-2E1D-4F70-B280-56EAFA900463}" destId="{C0A7B2E6-969F-4F28-A8F7-8AB4A18A9F27}" srcOrd="7" destOrd="0" presId="urn:microsoft.com/office/officeart/2005/8/layout/process1"/>
    <dgm:cxn modelId="{6648F186-FD9B-4438-8C30-7DAD3FD1367D}" type="presParOf" srcId="{C0A7B2E6-969F-4F28-A8F7-8AB4A18A9F27}" destId="{64554A87-A029-48D7-8C3B-97EF17FA4BFD}" srcOrd="0" destOrd="0" presId="urn:microsoft.com/office/officeart/2005/8/layout/process1"/>
    <dgm:cxn modelId="{3DD5ACBE-F8C4-4F3C-AB58-DB97948D38C4}" type="presParOf" srcId="{E7632E98-2E1D-4F70-B280-56EAFA900463}" destId="{5DA31F72-B0CD-4846-8513-F1B793D8828B}" srcOrd="8" destOrd="0" presId="urn:microsoft.com/office/officeart/2005/8/layout/process1"/>
    <dgm:cxn modelId="{BC9149DC-2847-47A0-992C-1E17502C3F52}" type="presParOf" srcId="{E7632E98-2E1D-4F70-B280-56EAFA900463}" destId="{912A2034-806E-41C8-8B6A-303011767B17}" srcOrd="9" destOrd="0" presId="urn:microsoft.com/office/officeart/2005/8/layout/process1"/>
    <dgm:cxn modelId="{8BF072F3-14EB-4BED-A592-E8CE2B2FE8EA}" type="presParOf" srcId="{912A2034-806E-41C8-8B6A-303011767B17}" destId="{3BC3D2AD-7E0E-488A-B323-EDEA855DBDFE}" srcOrd="0" destOrd="0" presId="urn:microsoft.com/office/officeart/2005/8/layout/process1"/>
    <dgm:cxn modelId="{9319287D-7210-4223-BCD1-9054AD7F19A9}" type="presParOf" srcId="{E7632E98-2E1D-4F70-B280-56EAFA900463}" destId="{81964813-3019-44DC-BB8D-B4791B65127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A606A8-F3D8-4410-972C-B2B763CE4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C2E0F4-9FDF-43C4-834A-4EB4C06328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gm:t>
    </dgm:pt>
    <dgm:pt modelId="{CA8CEFA5-F3E5-43A9-8F62-32918AB2A629}" type="parTrans" cxnId="{2862C91B-4A2B-4957-9DB9-802EFA4D9C2A}">
      <dgm:prSet/>
      <dgm:spPr/>
      <dgm:t>
        <a:bodyPr/>
        <a:lstStyle/>
        <a:p>
          <a:endParaRPr lang="en-US"/>
        </a:p>
      </dgm:t>
    </dgm:pt>
    <dgm:pt modelId="{5B3833AB-0381-4FB5-AD85-8B373752BFDF}" type="sibTrans" cxnId="{2862C91B-4A2B-4957-9DB9-802EFA4D9C2A}">
      <dgm:prSet/>
      <dgm:spPr/>
      <dgm:t>
        <a:bodyPr/>
        <a:lstStyle/>
        <a:p>
          <a:endParaRPr lang="en-US"/>
        </a:p>
      </dgm:t>
    </dgm:pt>
    <dgm:pt modelId="{E7AC179D-4CDC-42C5-AE61-A824E115417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gm:t>
    </dgm:pt>
    <dgm:pt modelId="{94FE9BB0-499C-4231-9349-83E93F569211}" type="parTrans" cxnId="{019261D4-CE6B-4485-9075-DB4C4B00895E}">
      <dgm:prSet/>
      <dgm:spPr/>
      <dgm:t>
        <a:bodyPr/>
        <a:lstStyle/>
        <a:p>
          <a:endParaRPr lang="en-US"/>
        </a:p>
      </dgm:t>
    </dgm:pt>
    <dgm:pt modelId="{D50DA2AE-70AB-4660-81F7-F1F96264D87B}" type="sibTrans" cxnId="{019261D4-CE6B-4485-9075-DB4C4B00895E}">
      <dgm:prSet/>
      <dgm:spPr/>
      <dgm:t>
        <a:bodyPr/>
        <a:lstStyle/>
        <a:p>
          <a:endParaRPr lang="en-US"/>
        </a:p>
      </dgm:t>
    </dgm:pt>
    <dgm:pt modelId="{AEBC92E0-71F0-412D-8461-67ACC18BDA0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gm:t>
    </dgm:pt>
    <dgm:pt modelId="{F893E059-EEAE-4098-8458-B38D348DF889}" type="parTrans" cxnId="{7BC380D2-4FF6-48FD-B07A-5D11DCF9632B}">
      <dgm:prSet/>
      <dgm:spPr/>
      <dgm:t>
        <a:bodyPr/>
        <a:lstStyle/>
        <a:p>
          <a:endParaRPr lang="en-US"/>
        </a:p>
      </dgm:t>
    </dgm:pt>
    <dgm:pt modelId="{6CB7CC36-BE5A-4928-918F-4FA43CC8D721}" type="sibTrans" cxnId="{7BC380D2-4FF6-48FD-B07A-5D11DCF9632B}">
      <dgm:prSet/>
      <dgm:spPr/>
      <dgm:t>
        <a:bodyPr/>
        <a:lstStyle/>
        <a:p>
          <a:endParaRPr lang="en-US"/>
        </a:p>
      </dgm:t>
    </dgm:pt>
    <dgm:pt modelId="{218E2547-1925-44BE-9745-B67C31E2321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gm:t>
    </dgm:pt>
    <dgm:pt modelId="{8542E334-B1B9-4505-8DCC-58B3BFD4F20C}" type="parTrans" cxnId="{888F19B4-F341-49C2-8C32-F6AAE112B58C}">
      <dgm:prSet/>
      <dgm:spPr/>
      <dgm:t>
        <a:bodyPr/>
        <a:lstStyle/>
        <a:p>
          <a:endParaRPr lang="en-US"/>
        </a:p>
      </dgm:t>
    </dgm:pt>
    <dgm:pt modelId="{58BF835B-9286-44A9-A78C-6357A6344C16}" type="sibTrans" cxnId="{888F19B4-F341-49C2-8C32-F6AAE112B58C}">
      <dgm:prSet/>
      <dgm:spPr/>
      <dgm:t>
        <a:bodyPr/>
        <a:lstStyle/>
        <a:p>
          <a:endParaRPr lang="en-US"/>
        </a:p>
      </dgm:t>
    </dgm:pt>
    <dgm:pt modelId="{7E0F2C29-19E9-4832-B126-B79CB8DB495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gm:t>
    </dgm:pt>
    <dgm:pt modelId="{72ABB286-EFBF-4FEC-9AA6-B3C4B0792F64}" type="parTrans" cxnId="{DBB44C18-5AE4-4FD9-A7BC-84977D6BB1CA}">
      <dgm:prSet/>
      <dgm:spPr/>
      <dgm:t>
        <a:bodyPr/>
        <a:lstStyle/>
        <a:p>
          <a:endParaRPr lang="en-US"/>
        </a:p>
      </dgm:t>
    </dgm:pt>
    <dgm:pt modelId="{6396CB9C-B8E4-4E7E-A118-3C4B6BC2E6A3}" type="sibTrans" cxnId="{DBB44C18-5AE4-4FD9-A7BC-84977D6BB1CA}">
      <dgm:prSet/>
      <dgm:spPr/>
      <dgm:t>
        <a:bodyPr/>
        <a:lstStyle/>
        <a:p>
          <a:endParaRPr lang="en-US"/>
        </a:p>
      </dgm:t>
    </dgm:pt>
    <dgm:pt modelId="{A423EF85-EA1B-4966-87F7-8ECE9F94891C}" type="pres">
      <dgm:prSet presAssocID="{D5A606A8-F3D8-4410-972C-B2B763CE475D}" presName="root" presStyleCnt="0">
        <dgm:presLayoutVars>
          <dgm:dir/>
          <dgm:resizeHandles val="exact"/>
        </dgm:presLayoutVars>
      </dgm:prSet>
      <dgm:spPr/>
    </dgm:pt>
    <dgm:pt modelId="{DC18C5AE-2ACE-4033-9E1C-0ADBE00B7FFB}" type="pres">
      <dgm:prSet presAssocID="{3FC2E0F4-9FDF-43C4-834A-4EB4C0632823}" presName="compNode" presStyleCnt="0"/>
      <dgm:spPr/>
    </dgm:pt>
    <dgm:pt modelId="{C79153CC-0343-4713-9C9D-B150C36C7E2B}" type="pres">
      <dgm:prSet presAssocID="{3FC2E0F4-9FDF-43C4-834A-4EB4C0632823}" presName="bgRect" presStyleLbl="bgShp" presStyleIdx="0" presStyleCnt="5"/>
      <dgm:spPr/>
    </dgm:pt>
    <dgm:pt modelId="{29A02105-B50E-4681-82A3-E374C918CB61}" type="pres">
      <dgm:prSet presAssocID="{3FC2E0F4-9FDF-43C4-834A-4EB4C06328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C4989B2A-54FD-4F56-A4B4-243BE092E192}" type="pres">
      <dgm:prSet presAssocID="{3FC2E0F4-9FDF-43C4-834A-4EB4C0632823}" presName="spaceRect" presStyleCnt="0"/>
      <dgm:spPr/>
    </dgm:pt>
    <dgm:pt modelId="{199AD5B4-55C2-4386-AC73-52A0BD04C4D7}" type="pres">
      <dgm:prSet presAssocID="{3FC2E0F4-9FDF-43C4-834A-4EB4C0632823}" presName="parTx" presStyleLbl="revTx" presStyleIdx="0" presStyleCnt="5">
        <dgm:presLayoutVars>
          <dgm:chMax val="0"/>
          <dgm:chPref val="0"/>
        </dgm:presLayoutVars>
      </dgm:prSet>
      <dgm:spPr/>
    </dgm:pt>
    <dgm:pt modelId="{D22C5C54-4D9B-4732-8672-3A02C17E0158}" type="pres">
      <dgm:prSet presAssocID="{5B3833AB-0381-4FB5-AD85-8B373752BFDF}" presName="sibTrans" presStyleCnt="0"/>
      <dgm:spPr/>
    </dgm:pt>
    <dgm:pt modelId="{A9A96D8D-371A-4192-B4CE-C3D831512296}" type="pres">
      <dgm:prSet presAssocID="{E7AC179D-4CDC-42C5-AE61-A824E115417F}" presName="compNode" presStyleCnt="0"/>
      <dgm:spPr/>
    </dgm:pt>
    <dgm:pt modelId="{03C978E1-4F7B-48A6-AD48-F13A80CA1E51}" type="pres">
      <dgm:prSet presAssocID="{E7AC179D-4CDC-42C5-AE61-A824E115417F}" presName="bgRect" presStyleLbl="bgShp" presStyleIdx="1" presStyleCnt="5"/>
      <dgm:spPr/>
    </dgm:pt>
    <dgm:pt modelId="{C9D27A94-2EDC-4BD5-85EF-BE310720A34E}" type="pres">
      <dgm:prSet presAssocID="{E7AC179D-4CDC-42C5-AE61-A824E11541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ion"/>
        </a:ext>
      </dgm:extLst>
    </dgm:pt>
    <dgm:pt modelId="{EC6E9A7A-D844-4CAA-A181-FFB5EB306BA5}" type="pres">
      <dgm:prSet presAssocID="{E7AC179D-4CDC-42C5-AE61-A824E115417F}" presName="spaceRect" presStyleCnt="0"/>
      <dgm:spPr/>
    </dgm:pt>
    <dgm:pt modelId="{564FA026-E077-4B3C-9288-C4AD43C8DD09}" type="pres">
      <dgm:prSet presAssocID="{E7AC179D-4CDC-42C5-AE61-A824E115417F}" presName="parTx" presStyleLbl="revTx" presStyleIdx="1" presStyleCnt="5">
        <dgm:presLayoutVars>
          <dgm:chMax val="0"/>
          <dgm:chPref val="0"/>
        </dgm:presLayoutVars>
      </dgm:prSet>
      <dgm:spPr/>
    </dgm:pt>
    <dgm:pt modelId="{4DBF5C60-E26A-4EBD-A711-760C755F0909}" type="pres">
      <dgm:prSet presAssocID="{D50DA2AE-70AB-4660-81F7-F1F96264D87B}" presName="sibTrans" presStyleCnt="0"/>
      <dgm:spPr/>
    </dgm:pt>
    <dgm:pt modelId="{5A2B72B1-544A-4770-8568-8DF3D6D6180C}" type="pres">
      <dgm:prSet presAssocID="{AEBC92E0-71F0-412D-8461-67ACC18BDA01}" presName="compNode" presStyleCnt="0"/>
      <dgm:spPr/>
    </dgm:pt>
    <dgm:pt modelId="{45EF2210-B185-4DD5-9E53-D7780D7E1C7A}" type="pres">
      <dgm:prSet presAssocID="{AEBC92E0-71F0-412D-8461-67ACC18BDA01}" presName="bgRect" presStyleLbl="bgShp" presStyleIdx="2" presStyleCnt="5"/>
      <dgm:spPr/>
    </dgm:pt>
    <dgm:pt modelId="{3FCDF579-39C3-4F03-8E2B-221E17CD0127}" type="pres">
      <dgm:prSet presAssocID="{AEBC92E0-71F0-412D-8461-67ACC18BDA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B32AB1CE-6DA1-4ABE-BD30-50DB7D882BD8}" type="pres">
      <dgm:prSet presAssocID="{AEBC92E0-71F0-412D-8461-67ACC18BDA01}" presName="spaceRect" presStyleCnt="0"/>
      <dgm:spPr/>
    </dgm:pt>
    <dgm:pt modelId="{1E5BC8D7-8E31-441E-A645-F973FD2F0A67}" type="pres">
      <dgm:prSet presAssocID="{AEBC92E0-71F0-412D-8461-67ACC18BDA01}" presName="parTx" presStyleLbl="revTx" presStyleIdx="2" presStyleCnt="5">
        <dgm:presLayoutVars>
          <dgm:chMax val="0"/>
          <dgm:chPref val="0"/>
        </dgm:presLayoutVars>
      </dgm:prSet>
      <dgm:spPr/>
    </dgm:pt>
    <dgm:pt modelId="{39FC78A2-1561-44FA-BD6E-BF393D7E562D}" type="pres">
      <dgm:prSet presAssocID="{6CB7CC36-BE5A-4928-918F-4FA43CC8D721}" presName="sibTrans" presStyleCnt="0"/>
      <dgm:spPr/>
    </dgm:pt>
    <dgm:pt modelId="{E7935E0B-83F0-426C-88D6-966E6111A3A2}" type="pres">
      <dgm:prSet presAssocID="{218E2547-1925-44BE-9745-B67C31E2321F}" presName="compNode" presStyleCnt="0"/>
      <dgm:spPr/>
    </dgm:pt>
    <dgm:pt modelId="{E635A525-10E1-4184-BFE3-7155BB862837}" type="pres">
      <dgm:prSet presAssocID="{218E2547-1925-44BE-9745-B67C31E2321F}" presName="bgRect" presStyleLbl="bgShp" presStyleIdx="3" presStyleCnt="5"/>
      <dgm:spPr/>
    </dgm:pt>
    <dgm:pt modelId="{39AC7C22-9AC4-4FA7-B106-F384B9216C62}" type="pres">
      <dgm:prSet presAssocID="{218E2547-1925-44BE-9745-B67C31E232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A955EF-FD97-4C79-ADA0-4EA0B1EBB038}" type="pres">
      <dgm:prSet presAssocID="{218E2547-1925-44BE-9745-B67C31E2321F}" presName="spaceRect" presStyleCnt="0"/>
      <dgm:spPr/>
    </dgm:pt>
    <dgm:pt modelId="{43B89974-7BB6-4EF1-9860-638D99E41A1E}" type="pres">
      <dgm:prSet presAssocID="{218E2547-1925-44BE-9745-B67C31E2321F}" presName="parTx" presStyleLbl="revTx" presStyleIdx="3" presStyleCnt="5">
        <dgm:presLayoutVars>
          <dgm:chMax val="0"/>
          <dgm:chPref val="0"/>
        </dgm:presLayoutVars>
      </dgm:prSet>
      <dgm:spPr/>
    </dgm:pt>
    <dgm:pt modelId="{9C9531C9-2559-43F9-AABC-879F4E6DFC8A}" type="pres">
      <dgm:prSet presAssocID="{58BF835B-9286-44A9-A78C-6357A6344C16}" presName="sibTrans" presStyleCnt="0"/>
      <dgm:spPr/>
    </dgm:pt>
    <dgm:pt modelId="{C318BD1F-7D5A-4186-A8EB-BD18F8D80929}" type="pres">
      <dgm:prSet presAssocID="{7E0F2C29-19E9-4832-B126-B79CB8DB4958}" presName="compNode" presStyleCnt="0"/>
      <dgm:spPr/>
    </dgm:pt>
    <dgm:pt modelId="{2E6F6E9A-3763-4ED3-8C87-33EB953B5452}" type="pres">
      <dgm:prSet presAssocID="{7E0F2C29-19E9-4832-B126-B79CB8DB4958}" presName="bgRect" presStyleLbl="bgShp" presStyleIdx="4" presStyleCnt="5"/>
      <dgm:spPr/>
    </dgm:pt>
    <dgm:pt modelId="{31EC818C-6B29-4062-9C39-4F6D3756CF05}" type="pres">
      <dgm:prSet presAssocID="{7E0F2C29-19E9-4832-B126-B79CB8DB49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744F487-8F49-4516-8284-45A4255EC9AA}" type="pres">
      <dgm:prSet presAssocID="{7E0F2C29-19E9-4832-B126-B79CB8DB4958}" presName="spaceRect" presStyleCnt="0"/>
      <dgm:spPr/>
    </dgm:pt>
    <dgm:pt modelId="{86C1370F-0868-4929-97D8-096B80F484A4}" type="pres">
      <dgm:prSet presAssocID="{7E0F2C29-19E9-4832-B126-B79CB8DB49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B44C18-5AE4-4FD9-A7BC-84977D6BB1CA}" srcId="{D5A606A8-F3D8-4410-972C-B2B763CE475D}" destId="{7E0F2C29-19E9-4832-B126-B79CB8DB4958}" srcOrd="4" destOrd="0" parTransId="{72ABB286-EFBF-4FEC-9AA6-B3C4B0792F64}" sibTransId="{6396CB9C-B8E4-4E7E-A118-3C4B6BC2E6A3}"/>
    <dgm:cxn modelId="{E642F919-9AB3-495F-8277-C9E3B8671955}" type="presOf" srcId="{AEBC92E0-71F0-412D-8461-67ACC18BDA01}" destId="{1E5BC8D7-8E31-441E-A645-F973FD2F0A67}" srcOrd="0" destOrd="0" presId="urn:microsoft.com/office/officeart/2018/2/layout/IconVerticalSolidList"/>
    <dgm:cxn modelId="{2862C91B-4A2B-4957-9DB9-802EFA4D9C2A}" srcId="{D5A606A8-F3D8-4410-972C-B2B763CE475D}" destId="{3FC2E0F4-9FDF-43C4-834A-4EB4C0632823}" srcOrd="0" destOrd="0" parTransId="{CA8CEFA5-F3E5-43A9-8F62-32918AB2A629}" sibTransId="{5B3833AB-0381-4FB5-AD85-8B373752BFDF}"/>
    <dgm:cxn modelId="{B33E1553-7711-415F-886D-CF4CA9283384}" type="presOf" srcId="{E7AC179D-4CDC-42C5-AE61-A824E115417F}" destId="{564FA026-E077-4B3C-9288-C4AD43C8DD09}" srcOrd="0" destOrd="0" presId="urn:microsoft.com/office/officeart/2018/2/layout/IconVerticalSolidList"/>
    <dgm:cxn modelId="{F2302295-79E5-4150-A0B6-8989DABA914A}" type="presOf" srcId="{7E0F2C29-19E9-4832-B126-B79CB8DB4958}" destId="{86C1370F-0868-4929-97D8-096B80F484A4}" srcOrd="0" destOrd="0" presId="urn:microsoft.com/office/officeart/2018/2/layout/IconVerticalSolidList"/>
    <dgm:cxn modelId="{FB6E10B4-3FFF-4F73-A6C1-F114A008B3EF}" type="presOf" srcId="{3FC2E0F4-9FDF-43C4-834A-4EB4C0632823}" destId="{199AD5B4-55C2-4386-AC73-52A0BD04C4D7}" srcOrd="0" destOrd="0" presId="urn:microsoft.com/office/officeart/2018/2/layout/IconVerticalSolidList"/>
    <dgm:cxn modelId="{888F19B4-F341-49C2-8C32-F6AAE112B58C}" srcId="{D5A606A8-F3D8-4410-972C-B2B763CE475D}" destId="{218E2547-1925-44BE-9745-B67C31E2321F}" srcOrd="3" destOrd="0" parTransId="{8542E334-B1B9-4505-8DCC-58B3BFD4F20C}" sibTransId="{58BF835B-9286-44A9-A78C-6357A6344C16}"/>
    <dgm:cxn modelId="{7BC380D2-4FF6-48FD-B07A-5D11DCF9632B}" srcId="{D5A606A8-F3D8-4410-972C-B2B763CE475D}" destId="{AEBC92E0-71F0-412D-8461-67ACC18BDA01}" srcOrd="2" destOrd="0" parTransId="{F893E059-EEAE-4098-8458-B38D348DF889}" sibTransId="{6CB7CC36-BE5A-4928-918F-4FA43CC8D721}"/>
    <dgm:cxn modelId="{32FB41D3-0190-4B7D-93E2-9F37B160C6E6}" type="presOf" srcId="{D5A606A8-F3D8-4410-972C-B2B763CE475D}" destId="{A423EF85-EA1B-4966-87F7-8ECE9F94891C}" srcOrd="0" destOrd="0" presId="urn:microsoft.com/office/officeart/2018/2/layout/IconVerticalSolidList"/>
    <dgm:cxn modelId="{019261D4-CE6B-4485-9075-DB4C4B00895E}" srcId="{D5A606A8-F3D8-4410-972C-B2B763CE475D}" destId="{E7AC179D-4CDC-42C5-AE61-A824E115417F}" srcOrd="1" destOrd="0" parTransId="{94FE9BB0-499C-4231-9349-83E93F569211}" sibTransId="{D50DA2AE-70AB-4660-81F7-F1F96264D87B}"/>
    <dgm:cxn modelId="{9F8697DE-B2FA-455F-B7E0-BD1EF531CC43}" type="presOf" srcId="{218E2547-1925-44BE-9745-B67C31E2321F}" destId="{43B89974-7BB6-4EF1-9860-638D99E41A1E}" srcOrd="0" destOrd="0" presId="urn:microsoft.com/office/officeart/2018/2/layout/IconVerticalSolidList"/>
    <dgm:cxn modelId="{678C5106-EF3C-443B-9DDF-2DCB17DA464F}" type="presParOf" srcId="{A423EF85-EA1B-4966-87F7-8ECE9F94891C}" destId="{DC18C5AE-2ACE-4033-9E1C-0ADBE00B7FFB}" srcOrd="0" destOrd="0" presId="urn:microsoft.com/office/officeart/2018/2/layout/IconVerticalSolidList"/>
    <dgm:cxn modelId="{E5D35629-59FC-41AB-ACE6-5E0130F9E69F}" type="presParOf" srcId="{DC18C5AE-2ACE-4033-9E1C-0ADBE00B7FFB}" destId="{C79153CC-0343-4713-9C9D-B150C36C7E2B}" srcOrd="0" destOrd="0" presId="urn:microsoft.com/office/officeart/2018/2/layout/IconVerticalSolidList"/>
    <dgm:cxn modelId="{AEEF8765-4B29-4D57-A790-D999632F886C}" type="presParOf" srcId="{DC18C5AE-2ACE-4033-9E1C-0ADBE00B7FFB}" destId="{29A02105-B50E-4681-82A3-E374C918CB61}" srcOrd="1" destOrd="0" presId="urn:microsoft.com/office/officeart/2018/2/layout/IconVerticalSolidList"/>
    <dgm:cxn modelId="{51B06EF8-B3A1-4143-981D-205925AE813A}" type="presParOf" srcId="{DC18C5AE-2ACE-4033-9E1C-0ADBE00B7FFB}" destId="{C4989B2A-54FD-4F56-A4B4-243BE092E192}" srcOrd="2" destOrd="0" presId="urn:microsoft.com/office/officeart/2018/2/layout/IconVerticalSolidList"/>
    <dgm:cxn modelId="{05B02FCB-4F6A-4799-AFCF-999F3D02C42E}" type="presParOf" srcId="{DC18C5AE-2ACE-4033-9E1C-0ADBE00B7FFB}" destId="{199AD5B4-55C2-4386-AC73-52A0BD04C4D7}" srcOrd="3" destOrd="0" presId="urn:microsoft.com/office/officeart/2018/2/layout/IconVerticalSolidList"/>
    <dgm:cxn modelId="{479ADA71-9A02-48D2-863A-5376CFD8BE06}" type="presParOf" srcId="{A423EF85-EA1B-4966-87F7-8ECE9F94891C}" destId="{D22C5C54-4D9B-4732-8672-3A02C17E0158}" srcOrd="1" destOrd="0" presId="urn:microsoft.com/office/officeart/2018/2/layout/IconVerticalSolidList"/>
    <dgm:cxn modelId="{3669D8C4-046F-4C58-969B-A5FE407DA099}" type="presParOf" srcId="{A423EF85-EA1B-4966-87F7-8ECE9F94891C}" destId="{A9A96D8D-371A-4192-B4CE-C3D831512296}" srcOrd="2" destOrd="0" presId="urn:microsoft.com/office/officeart/2018/2/layout/IconVerticalSolidList"/>
    <dgm:cxn modelId="{0E9383B5-5EEE-4637-AA1A-27B1C1FD6501}" type="presParOf" srcId="{A9A96D8D-371A-4192-B4CE-C3D831512296}" destId="{03C978E1-4F7B-48A6-AD48-F13A80CA1E51}" srcOrd="0" destOrd="0" presId="urn:microsoft.com/office/officeart/2018/2/layout/IconVerticalSolidList"/>
    <dgm:cxn modelId="{E20BA73D-B3E0-4C85-B047-9468BDE9D9F9}" type="presParOf" srcId="{A9A96D8D-371A-4192-B4CE-C3D831512296}" destId="{C9D27A94-2EDC-4BD5-85EF-BE310720A34E}" srcOrd="1" destOrd="0" presId="urn:microsoft.com/office/officeart/2018/2/layout/IconVerticalSolidList"/>
    <dgm:cxn modelId="{0423F847-7DA6-4B03-A066-2D44236C7AB1}" type="presParOf" srcId="{A9A96D8D-371A-4192-B4CE-C3D831512296}" destId="{EC6E9A7A-D844-4CAA-A181-FFB5EB306BA5}" srcOrd="2" destOrd="0" presId="urn:microsoft.com/office/officeart/2018/2/layout/IconVerticalSolidList"/>
    <dgm:cxn modelId="{A972E73E-9C4F-4BB6-AE32-F8B40F2A2D85}" type="presParOf" srcId="{A9A96D8D-371A-4192-B4CE-C3D831512296}" destId="{564FA026-E077-4B3C-9288-C4AD43C8DD09}" srcOrd="3" destOrd="0" presId="urn:microsoft.com/office/officeart/2018/2/layout/IconVerticalSolidList"/>
    <dgm:cxn modelId="{52EB2796-81CE-4F50-B50B-439BEB7AA479}" type="presParOf" srcId="{A423EF85-EA1B-4966-87F7-8ECE9F94891C}" destId="{4DBF5C60-E26A-4EBD-A711-760C755F0909}" srcOrd="3" destOrd="0" presId="urn:microsoft.com/office/officeart/2018/2/layout/IconVerticalSolidList"/>
    <dgm:cxn modelId="{1FBA72A6-F68B-4325-AB58-4D834493A13B}" type="presParOf" srcId="{A423EF85-EA1B-4966-87F7-8ECE9F94891C}" destId="{5A2B72B1-544A-4770-8568-8DF3D6D6180C}" srcOrd="4" destOrd="0" presId="urn:microsoft.com/office/officeart/2018/2/layout/IconVerticalSolidList"/>
    <dgm:cxn modelId="{A2F7E900-F2C3-4690-AA5C-6C49EBA7CCEB}" type="presParOf" srcId="{5A2B72B1-544A-4770-8568-8DF3D6D6180C}" destId="{45EF2210-B185-4DD5-9E53-D7780D7E1C7A}" srcOrd="0" destOrd="0" presId="urn:microsoft.com/office/officeart/2018/2/layout/IconVerticalSolidList"/>
    <dgm:cxn modelId="{1D53C303-B466-412B-B553-032BA25991EE}" type="presParOf" srcId="{5A2B72B1-544A-4770-8568-8DF3D6D6180C}" destId="{3FCDF579-39C3-4F03-8E2B-221E17CD0127}" srcOrd="1" destOrd="0" presId="urn:microsoft.com/office/officeart/2018/2/layout/IconVerticalSolidList"/>
    <dgm:cxn modelId="{04242807-E0E6-43FD-8983-07C2A69EA2ED}" type="presParOf" srcId="{5A2B72B1-544A-4770-8568-8DF3D6D6180C}" destId="{B32AB1CE-6DA1-4ABE-BD30-50DB7D882BD8}" srcOrd="2" destOrd="0" presId="urn:microsoft.com/office/officeart/2018/2/layout/IconVerticalSolidList"/>
    <dgm:cxn modelId="{B25A09B7-B41C-44C2-81EA-E3B02773BE10}" type="presParOf" srcId="{5A2B72B1-544A-4770-8568-8DF3D6D6180C}" destId="{1E5BC8D7-8E31-441E-A645-F973FD2F0A67}" srcOrd="3" destOrd="0" presId="urn:microsoft.com/office/officeart/2018/2/layout/IconVerticalSolidList"/>
    <dgm:cxn modelId="{802B7717-DBF4-4BA1-A6F1-FBC11C00D852}" type="presParOf" srcId="{A423EF85-EA1B-4966-87F7-8ECE9F94891C}" destId="{39FC78A2-1561-44FA-BD6E-BF393D7E562D}" srcOrd="5" destOrd="0" presId="urn:microsoft.com/office/officeart/2018/2/layout/IconVerticalSolidList"/>
    <dgm:cxn modelId="{0E347229-6432-44EB-ADCB-2CCCF28479A5}" type="presParOf" srcId="{A423EF85-EA1B-4966-87F7-8ECE9F94891C}" destId="{E7935E0B-83F0-426C-88D6-966E6111A3A2}" srcOrd="6" destOrd="0" presId="urn:microsoft.com/office/officeart/2018/2/layout/IconVerticalSolidList"/>
    <dgm:cxn modelId="{C82D3F30-9878-4998-BB0E-C0E1361345A4}" type="presParOf" srcId="{E7935E0B-83F0-426C-88D6-966E6111A3A2}" destId="{E635A525-10E1-4184-BFE3-7155BB862837}" srcOrd="0" destOrd="0" presId="urn:microsoft.com/office/officeart/2018/2/layout/IconVerticalSolidList"/>
    <dgm:cxn modelId="{D14D76E0-8F30-4F44-9BAA-DAC6EFFDB176}" type="presParOf" srcId="{E7935E0B-83F0-426C-88D6-966E6111A3A2}" destId="{39AC7C22-9AC4-4FA7-B106-F384B9216C62}" srcOrd="1" destOrd="0" presId="urn:microsoft.com/office/officeart/2018/2/layout/IconVerticalSolidList"/>
    <dgm:cxn modelId="{DBDD99FF-FA22-457F-8FBC-412165B9D570}" type="presParOf" srcId="{E7935E0B-83F0-426C-88D6-966E6111A3A2}" destId="{1DA955EF-FD97-4C79-ADA0-4EA0B1EBB038}" srcOrd="2" destOrd="0" presId="urn:microsoft.com/office/officeart/2018/2/layout/IconVerticalSolidList"/>
    <dgm:cxn modelId="{E04F423F-6AC7-4C58-BCE0-2F745103317D}" type="presParOf" srcId="{E7935E0B-83F0-426C-88D6-966E6111A3A2}" destId="{43B89974-7BB6-4EF1-9860-638D99E41A1E}" srcOrd="3" destOrd="0" presId="urn:microsoft.com/office/officeart/2018/2/layout/IconVerticalSolidList"/>
    <dgm:cxn modelId="{2A931877-BE5A-47D1-8741-89ABC4341F44}" type="presParOf" srcId="{A423EF85-EA1B-4966-87F7-8ECE9F94891C}" destId="{9C9531C9-2559-43F9-AABC-879F4E6DFC8A}" srcOrd="7" destOrd="0" presId="urn:microsoft.com/office/officeart/2018/2/layout/IconVerticalSolidList"/>
    <dgm:cxn modelId="{6E3C77E1-8640-4B05-BA51-BCD175B4276E}" type="presParOf" srcId="{A423EF85-EA1B-4966-87F7-8ECE9F94891C}" destId="{C318BD1F-7D5A-4186-A8EB-BD18F8D80929}" srcOrd="8" destOrd="0" presId="urn:microsoft.com/office/officeart/2018/2/layout/IconVerticalSolidList"/>
    <dgm:cxn modelId="{1A506EFC-6C3F-4006-9ECD-845218655C26}" type="presParOf" srcId="{C318BD1F-7D5A-4186-A8EB-BD18F8D80929}" destId="{2E6F6E9A-3763-4ED3-8C87-33EB953B5452}" srcOrd="0" destOrd="0" presId="urn:microsoft.com/office/officeart/2018/2/layout/IconVerticalSolidList"/>
    <dgm:cxn modelId="{D839D067-F165-4ACB-9650-20E1DA9A1315}" type="presParOf" srcId="{C318BD1F-7D5A-4186-A8EB-BD18F8D80929}" destId="{31EC818C-6B29-4062-9C39-4F6D3756CF05}" srcOrd="1" destOrd="0" presId="urn:microsoft.com/office/officeart/2018/2/layout/IconVerticalSolidList"/>
    <dgm:cxn modelId="{F92B40D1-EA32-4FFC-9EA6-64EBD967A45C}" type="presParOf" srcId="{C318BD1F-7D5A-4186-A8EB-BD18F8D80929}" destId="{4744F487-8F49-4516-8284-45A4255EC9AA}" srcOrd="2" destOrd="0" presId="urn:microsoft.com/office/officeart/2018/2/layout/IconVerticalSolidList"/>
    <dgm:cxn modelId="{786988AB-C55D-49CB-96F5-BD2EFC40CCB4}" type="presParOf" srcId="{C318BD1F-7D5A-4186-A8EB-BD18F8D80929}" destId="{86C1370F-0868-4929-97D8-096B80F484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D6C01E-DA83-45D3-8860-2AB242F56809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671BB7-CD32-4AD7-9381-25787B7717A7}">
      <dgm:prSet custT="1"/>
      <dgm:spPr/>
      <dgm:t>
        <a:bodyPr/>
        <a:lstStyle/>
        <a:p>
          <a:r>
            <a:rPr lang="en-US" sz="185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gm:t>
    </dgm:pt>
    <dgm:pt modelId="{865C0E2F-17F1-4266-B4C7-708803CB4B87}" type="parTrans" cxnId="{D5C3647C-B7FF-4DBF-A0A8-878489F79701}">
      <dgm:prSet/>
      <dgm:spPr/>
      <dgm:t>
        <a:bodyPr/>
        <a:lstStyle/>
        <a:p>
          <a:endParaRPr lang="en-US"/>
        </a:p>
      </dgm:t>
    </dgm:pt>
    <dgm:pt modelId="{32907797-8DCC-425E-8AE2-085DD842BA5B}" type="sibTrans" cxnId="{D5C3647C-B7FF-4DBF-A0A8-878489F79701}">
      <dgm:prSet/>
      <dgm:spPr/>
      <dgm:t>
        <a:bodyPr/>
        <a:lstStyle/>
        <a:p>
          <a:endParaRPr lang="en-US"/>
        </a:p>
      </dgm:t>
    </dgm:pt>
    <dgm:pt modelId="{59532ECC-F816-42A9-8308-4ACEFE73D83F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gm:t>
    </dgm:pt>
    <dgm:pt modelId="{8F6FA7CA-AFA5-4DBB-8138-AE1C04C03A94}" type="parTrans" cxnId="{8D8AE5F6-DCBA-4F6E-B711-75E842ECFD23}">
      <dgm:prSet/>
      <dgm:spPr/>
      <dgm:t>
        <a:bodyPr/>
        <a:lstStyle/>
        <a:p>
          <a:endParaRPr lang="en-US"/>
        </a:p>
      </dgm:t>
    </dgm:pt>
    <dgm:pt modelId="{B3426399-3880-45EA-BF77-6A5DA7014D4E}" type="sibTrans" cxnId="{8D8AE5F6-DCBA-4F6E-B711-75E842ECFD23}">
      <dgm:prSet/>
      <dgm:spPr/>
      <dgm:t>
        <a:bodyPr/>
        <a:lstStyle/>
        <a:p>
          <a:endParaRPr lang="en-US"/>
        </a:p>
      </dgm:t>
    </dgm:pt>
    <dgm:pt modelId="{E447987D-AD3A-4085-B0B5-DFFDE4CD36B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20A06-6E62-466B-8A54-7360E719B156}" type="parTrans" cxnId="{531F116C-1E9E-43E9-84B8-3F215B3B2D45}">
      <dgm:prSet/>
      <dgm:spPr/>
      <dgm:t>
        <a:bodyPr/>
        <a:lstStyle/>
        <a:p>
          <a:endParaRPr lang="en-US"/>
        </a:p>
      </dgm:t>
    </dgm:pt>
    <dgm:pt modelId="{A673F6AB-ACD9-47A5-ACEA-41AF85EED711}" type="sibTrans" cxnId="{531F116C-1E9E-43E9-84B8-3F215B3B2D45}">
      <dgm:prSet/>
      <dgm:spPr/>
      <dgm:t>
        <a:bodyPr/>
        <a:lstStyle/>
        <a:p>
          <a:endParaRPr lang="en-US"/>
        </a:p>
      </dgm:t>
    </dgm:pt>
    <dgm:pt modelId="{72553EB6-C214-4F8E-B42D-7FCB95B8A0D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REST architecture to the Web Socket</a:t>
          </a:r>
        </a:p>
      </dgm:t>
    </dgm:pt>
    <dgm:pt modelId="{7313EC27-1899-4FCC-8C6F-193EA7D9D828}" type="parTrans" cxnId="{3A913C9E-5B47-4A2D-9D86-836F7E0551E1}">
      <dgm:prSet/>
      <dgm:spPr/>
      <dgm:t>
        <a:bodyPr/>
        <a:lstStyle/>
        <a:p>
          <a:endParaRPr lang="en-US"/>
        </a:p>
      </dgm:t>
    </dgm:pt>
    <dgm:pt modelId="{606637CE-024E-463A-A7C4-69835B6700F7}" type="sibTrans" cxnId="{3A913C9E-5B47-4A2D-9D86-836F7E0551E1}">
      <dgm:prSet/>
      <dgm:spPr/>
      <dgm:t>
        <a:bodyPr/>
        <a:lstStyle/>
        <a:p>
          <a:endParaRPr lang="en-US"/>
        </a:p>
      </dgm:t>
    </dgm:pt>
    <dgm:pt modelId="{D8DAB02C-A4BA-4147-AD32-DAFE4533081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9DE4F-4E1E-46D9-998D-3A1AE6869B3B}" type="parTrans" cxnId="{E0658804-0960-48B4-981A-CBF4799CA45B}">
      <dgm:prSet/>
      <dgm:spPr/>
      <dgm:t>
        <a:bodyPr/>
        <a:lstStyle/>
        <a:p>
          <a:endParaRPr lang="en-US"/>
        </a:p>
      </dgm:t>
    </dgm:pt>
    <dgm:pt modelId="{D269DDCB-4C32-431A-91A7-B5BE3752A8F3}" type="sibTrans" cxnId="{E0658804-0960-48B4-981A-CBF4799CA45B}">
      <dgm:prSet/>
      <dgm:spPr/>
      <dgm:t>
        <a:bodyPr/>
        <a:lstStyle/>
        <a:p>
          <a:endParaRPr lang="en-US"/>
        </a:p>
      </dgm:t>
    </dgm:pt>
    <dgm:pt modelId="{5ED1059E-6C09-4F50-89C0-BEE031124B1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gm:t>
    </dgm:pt>
    <dgm:pt modelId="{2618428E-FE51-40A4-A9C7-BF4694B2C47A}" type="parTrans" cxnId="{DD0E4403-F7C3-4DAF-87C6-3C76F33B887D}">
      <dgm:prSet/>
      <dgm:spPr/>
      <dgm:t>
        <a:bodyPr/>
        <a:lstStyle/>
        <a:p>
          <a:endParaRPr lang="en-US"/>
        </a:p>
      </dgm:t>
    </dgm:pt>
    <dgm:pt modelId="{685830CD-3C0C-40BB-8985-89CBD94CEB9B}" type="sibTrans" cxnId="{DD0E4403-F7C3-4DAF-87C6-3C76F33B887D}">
      <dgm:prSet/>
      <dgm:spPr/>
      <dgm:t>
        <a:bodyPr/>
        <a:lstStyle/>
        <a:p>
          <a:endParaRPr lang="en-US"/>
        </a:p>
      </dgm:t>
    </dgm:pt>
    <dgm:pt modelId="{802DACF2-64B7-40D7-9E49-AA7D91942497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gm:t>
    </dgm:pt>
    <dgm:pt modelId="{D8734C2C-0491-434D-AB01-471A9850772C}" type="parTrans" cxnId="{C315A24A-D649-4C0A-9A8D-58EC97288C2F}">
      <dgm:prSet/>
      <dgm:spPr/>
      <dgm:t>
        <a:bodyPr/>
        <a:lstStyle/>
        <a:p>
          <a:endParaRPr lang="en-US"/>
        </a:p>
      </dgm:t>
    </dgm:pt>
    <dgm:pt modelId="{3A74D822-0D57-4764-A3E0-DB1234936115}" type="sibTrans" cxnId="{C315A24A-D649-4C0A-9A8D-58EC97288C2F}">
      <dgm:prSet/>
      <dgm:spPr/>
      <dgm:t>
        <a:bodyPr/>
        <a:lstStyle/>
        <a:p>
          <a:endParaRPr lang="en-US"/>
        </a:p>
      </dgm:t>
    </dgm:pt>
    <dgm:pt modelId="{2F0DA15B-B24B-4E66-A87E-1A818E4DEED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gm:t>
    </dgm:pt>
    <dgm:pt modelId="{8558608E-2086-4F77-BFAD-7A3EE5876690}" type="parTrans" cxnId="{850C86D7-9CCE-4F97-8D3D-C6991195B2A9}">
      <dgm:prSet/>
      <dgm:spPr/>
      <dgm:t>
        <a:bodyPr/>
        <a:lstStyle/>
        <a:p>
          <a:endParaRPr lang="en-US"/>
        </a:p>
      </dgm:t>
    </dgm:pt>
    <dgm:pt modelId="{33E821CD-329A-47C8-B07F-F9FC264DBD7E}" type="sibTrans" cxnId="{850C86D7-9CCE-4F97-8D3D-C6991195B2A9}">
      <dgm:prSet/>
      <dgm:spPr/>
      <dgm:t>
        <a:bodyPr/>
        <a:lstStyle/>
        <a:p>
          <a:endParaRPr lang="en-US"/>
        </a:p>
      </dgm:t>
    </dgm:pt>
    <dgm:pt modelId="{837BBDF8-1C91-4CA8-AD6F-CE926948CBB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gm:t>
    </dgm:pt>
    <dgm:pt modelId="{62CFA18A-4C2F-4C76-BAD0-F08E2CD370BC}" type="parTrans" cxnId="{65484C92-7DBA-49E0-997D-FD5D0BEB144C}">
      <dgm:prSet/>
      <dgm:spPr/>
      <dgm:t>
        <a:bodyPr/>
        <a:lstStyle/>
        <a:p>
          <a:endParaRPr lang="en-US"/>
        </a:p>
      </dgm:t>
    </dgm:pt>
    <dgm:pt modelId="{11C4086A-B892-4079-A0E6-E5D04FA29272}" type="sibTrans" cxnId="{65484C92-7DBA-49E0-997D-FD5D0BEB144C}">
      <dgm:prSet/>
      <dgm:spPr/>
      <dgm:t>
        <a:bodyPr/>
        <a:lstStyle/>
        <a:p>
          <a:endParaRPr lang="en-US"/>
        </a:p>
      </dgm:t>
    </dgm:pt>
    <dgm:pt modelId="{304C7FD5-657F-4861-BCBD-7D93C852C90C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gm:t>
    </dgm:pt>
    <dgm:pt modelId="{CC53E143-8FFB-44F0-812E-456156558B05}" type="parTrans" cxnId="{C16B3005-BDA5-4AC8-9F6A-DA0919EC2887}">
      <dgm:prSet/>
      <dgm:spPr/>
      <dgm:t>
        <a:bodyPr/>
        <a:lstStyle/>
        <a:p>
          <a:endParaRPr lang="en-US"/>
        </a:p>
      </dgm:t>
    </dgm:pt>
    <dgm:pt modelId="{B09C3B7B-38AE-442A-8FB8-7B0DE0468DDD}" type="sibTrans" cxnId="{C16B3005-BDA5-4AC8-9F6A-DA0919EC2887}">
      <dgm:prSet/>
      <dgm:spPr/>
      <dgm:t>
        <a:bodyPr/>
        <a:lstStyle/>
        <a:p>
          <a:endParaRPr lang="en-US"/>
        </a:p>
      </dgm:t>
    </dgm:pt>
    <dgm:pt modelId="{25267BE9-BBCE-46F8-83C8-7C6E3DE7EA2E}" type="pres">
      <dgm:prSet presAssocID="{37D6C01E-DA83-45D3-8860-2AB242F56809}" presName="Name0" presStyleCnt="0">
        <dgm:presLayoutVars>
          <dgm:dir/>
          <dgm:animLvl val="lvl"/>
          <dgm:resizeHandles val="exact"/>
        </dgm:presLayoutVars>
      </dgm:prSet>
      <dgm:spPr/>
    </dgm:pt>
    <dgm:pt modelId="{8C0B01E1-9C17-4339-99F7-AAE99A3601F5}" type="pres">
      <dgm:prSet presAssocID="{DC671BB7-CD32-4AD7-9381-25787B7717A7}" presName="linNode" presStyleCnt="0"/>
      <dgm:spPr/>
    </dgm:pt>
    <dgm:pt modelId="{39312DCA-46C5-4FCD-87E3-3C07763E2817}" type="pres">
      <dgm:prSet presAssocID="{DC671BB7-CD32-4AD7-9381-25787B7717A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6A9D8EC7-D9C6-4BA4-B90E-48CC497A9A17}" type="pres">
      <dgm:prSet presAssocID="{DC671BB7-CD32-4AD7-9381-25787B7717A7}" presName="descendantText" presStyleLbl="alignAccFollowNode1" presStyleIdx="0" presStyleCnt="5">
        <dgm:presLayoutVars>
          <dgm:bulletEnabled/>
        </dgm:presLayoutVars>
      </dgm:prSet>
      <dgm:spPr/>
    </dgm:pt>
    <dgm:pt modelId="{8B519C7A-5CEC-4501-9382-87F5AB80489F}" type="pres">
      <dgm:prSet presAssocID="{32907797-8DCC-425E-8AE2-085DD842BA5B}" presName="sp" presStyleCnt="0"/>
      <dgm:spPr/>
    </dgm:pt>
    <dgm:pt modelId="{28CCEE7A-79D5-4D8F-B226-5631630D33FC}" type="pres">
      <dgm:prSet presAssocID="{E447987D-AD3A-4085-B0B5-DFFDE4CD36BE}" presName="linNode" presStyleCnt="0"/>
      <dgm:spPr/>
    </dgm:pt>
    <dgm:pt modelId="{E1EA4752-244C-4AF4-8EED-6651A92B524D}" type="pres">
      <dgm:prSet presAssocID="{E447987D-AD3A-4085-B0B5-DFFDE4CD36B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A1BE913-9325-431F-AD3A-0D6ACCEE6AB1}" type="pres">
      <dgm:prSet presAssocID="{E447987D-AD3A-4085-B0B5-DFFDE4CD36BE}" presName="descendantText" presStyleLbl="alignAccFollowNode1" presStyleIdx="1" presStyleCnt="5">
        <dgm:presLayoutVars>
          <dgm:bulletEnabled/>
        </dgm:presLayoutVars>
      </dgm:prSet>
      <dgm:spPr/>
    </dgm:pt>
    <dgm:pt modelId="{40F5DCC5-4064-4342-9E30-D599B0B2FD66}" type="pres">
      <dgm:prSet presAssocID="{A673F6AB-ACD9-47A5-ACEA-41AF85EED711}" presName="sp" presStyleCnt="0"/>
      <dgm:spPr/>
    </dgm:pt>
    <dgm:pt modelId="{C357FED3-2050-4464-AD30-CBBFFA154947}" type="pres">
      <dgm:prSet presAssocID="{D8DAB02C-A4BA-4147-AD32-DAFE45330817}" presName="linNode" presStyleCnt="0"/>
      <dgm:spPr/>
    </dgm:pt>
    <dgm:pt modelId="{06AEB38B-2B59-4A1B-8B91-3418E64AE199}" type="pres">
      <dgm:prSet presAssocID="{D8DAB02C-A4BA-4147-AD32-DAFE4533081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5CC4629-C393-4F34-A0C9-75082E1B0EC2}" type="pres">
      <dgm:prSet presAssocID="{D8DAB02C-A4BA-4147-AD32-DAFE45330817}" presName="descendantText" presStyleLbl="alignAccFollowNode1" presStyleIdx="2" presStyleCnt="5">
        <dgm:presLayoutVars>
          <dgm:bulletEnabled/>
        </dgm:presLayoutVars>
      </dgm:prSet>
      <dgm:spPr/>
    </dgm:pt>
    <dgm:pt modelId="{79102C67-C8C5-4BB2-B96E-8E8391BC9373}" type="pres">
      <dgm:prSet presAssocID="{D269DDCB-4C32-431A-91A7-B5BE3752A8F3}" presName="sp" presStyleCnt="0"/>
      <dgm:spPr/>
    </dgm:pt>
    <dgm:pt modelId="{349D95B3-7B0F-4E10-9FC5-24693C2B57B8}" type="pres">
      <dgm:prSet presAssocID="{802DACF2-64B7-40D7-9E49-AA7D91942497}" presName="linNode" presStyleCnt="0"/>
      <dgm:spPr/>
    </dgm:pt>
    <dgm:pt modelId="{5F80DB25-9143-448A-B717-F14463460BA2}" type="pres">
      <dgm:prSet presAssocID="{802DACF2-64B7-40D7-9E49-AA7D91942497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178DEA9-DC9B-4B96-9628-046BBF4A770A}" type="pres">
      <dgm:prSet presAssocID="{802DACF2-64B7-40D7-9E49-AA7D91942497}" presName="descendantText" presStyleLbl="alignAccFollowNode1" presStyleIdx="3" presStyleCnt="5">
        <dgm:presLayoutVars>
          <dgm:bulletEnabled/>
        </dgm:presLayoutVars>
      </dgm:prSet>
      <dgm:spPr/>
    </dgm:pt>
    <dgm:pt modelId="{C262B2FC-5F3B-4BE7-A0AE-A9A1DFE17D77}" type="pres">
      <dgm:prSet presAssocID="{3A74D822-0D57-4764-A3E0-DB1234936115}" presName="sp" presStyleCnt="0"/>
      <dgm:spPr/>
    </dgm:pt>
    <dgm:pt modelId="{22A40D5F-133D-4BF3-92FE-E9601315593B}" type="pres">
      <dgm:prSet presAssocID="{837BBDF8-1C91-4CA8-AD6F-CE926948CBB0}" presName="linNode" presStyleCnt="0"/>
      <dgm:spPr/>
    </dgm:pt>
    <dgm:pt modelId="{BAE3B794-E7C8-4031-96A0-B41A39587BDF}" type="pres">
      <dgm:prSet presAssocID="{837BBDF8-1C91-4CA8-AD6F-CE926948CBB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2F90FC3F-96FB-4C54-B5DC-DB13435E6BD9}" type="pres">
      <dgm:prSet presAssocID="{837BBDF8-1C91-4CA8-AD6F-CE926948CBB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DD0E4403-F7C3-4DAF-87C6-3C76F33B887D}" srcId="{D8DAB02C-A4BA-4147-AD32-DAFE45330817}" destId="{5ED1059E-6C09-4F50-89C0-BEE031124B16}" srcOrd="0" destOrd="0" parTransId="{2618428E-FE51-40A4-A9C7-BF4694B2C47A}" sibTransId="{685830CD-3C0C-40BB-8985-89CBD94CEB9B}"/>
    <dgm:cxn modelId="{E0658804-0960-48B4-981A-CBF4799CA45B}" srcId="{37D6C01E-DA83-45D3-8860-2AB242F56809}" destId="{D8DAB02C-A4BA-4147-AD32-DAFE45330817}" srcOrd="2" destOrd="0" parTransId="{8999DE4F-4E1E-46D9-998D-3A1AE6869B3B}" sibTransId="{D269DDCB-4C32-431A-91A7-B5BE3752A8F3}"/>
    <dgm:cxn modelId="{C16B3005-BDA5-4AC8-9F6A-DA0919EC2887}" srcId="{837BBDF8-1C91-4CA8-AD6F-CE926948CBB0}" destId="{304C7FD5-657F-4861-BCBD-7D93C852C90C}" srcOrd="0" destOrd="0" parTransId="{CC53E143-8FFB-44F0-812E-456156558B05}" sibTransId="{B09C3B7B-38AE-442A-8FB8-7B0DE0468DDD}"/>
    <dgm:cxn modelId="{31C7872C-32D7-4939-AB46-9182CD9847A3}" type="presOf" srcId="{DC671BB7-CD32-4AD7-9381-25787B7717A7}" destId="{39312DCA-46C5-4FCD-87E3-3C07763E2817}" srcOrd="0" destOrd="0" presId="urn:microsoft.com/office/officeart/2016/7/layout/VerticalSolidActionList"/>
    <dgm:cxn modelId="{C315A24A-D649-4C0A-9A8D-58EC97288C2F}" srcId="{37D6C01E-DA83-45D3-8860-2AB242F56809}" destId="{802DACF2-64B7-40D7-9E49-AA7D91942497}" srcOrd="3" destOrd="0" parTransId="{D8734C2C-0491-434D-AB01-471A9850772C}" sibTransId="{3A74D822-0D57-4764-A3E0-DB1234936115}"/>
    <dgm:cxn modelId="{531F116C-1E9E-43E9-84B8-3F215B3B2D45}" srcId="{37D6C01E-DA83-45D3-8860-2AB242F56809}" destId="{E447987D-AD3A-4085-B0B5-DFFDE4CD36BE}" srcOrd="1" destOrd="0" parTransId="{20220A06-6E62-466B-8A54-7360E719B156}" sibTransId="{A673F6AB-ACD9-47A5-ACEA-41AF85EED711}"/>
    <dgm:cxn modelId="{BAE5E470-5141-4B89-AB40-21CC5C9B4775}" type="presOf" srcId="{D8DAB02C-A4BA-4147-AD32-DAFE45330817}" destId="{06AEB38B-2B59-4A1B-8B91-3418E64AE199}" srcOrd="0" destOrd="0" presId="urn:microsoft.com/office/officeart/2016/7/layout/VerticalSolidActionList"/>
    <dgm:cxn modelId="{D5C3647C-B7FF-4DBF-A0A8-878489F79701}" srcId="{37D6C01E-DA83-45D3-8860-2AB242F56809}" destId="{DC671BB7-CD32-4AD7-9381-25787B7717A7}" srcOrd="0" destOrd="0" parTransId="{865C0E2F-17F1-4266-B4C7-708803CB4B87}" sibTransId="{32907797-8DCC-425E-8AE2-085DD842BA5B}"/>
    <dgm:cxn modelId="{6F6A7B7C-E18D-44C5-AAF0-3B7558FF82D6}" type="presOf" srcId="{5ED1059E-6C09-4F50-89C0-BEE031124B16}" destId="{45CC4629-C393-4F34-A0C9-75082E1B0EC2}" srcOrd="0" destOrd="0" presId="urn:microsoft.com/office/officeart/2016/7/layout/VerticalSolidActionList"/>
    <dgm:cxn modelId="{A3D6A785-607E-440B-A86F-E3CA15754A40}" type="presOf" srcId="{2F0DA15B-B24B-4E66-A87E-1A818E4DEED6}" destId="{2178DEA9-DC9B-4B96-9628-046BBF4A770A}" srcOrd="0" destOrd="0" presId="urn:microsoft.com/office/officeart/2016/7/layout/VerticalSolidActionList"/>
    <dgm:cxn modelId="{6D234B88-F8EB-4DA7-8EEE-B5A9C9B638A6}" type="presOf" srcId="{59532ECC-F816-42A9-8308-4ACEFE73D83F}" destId="{6A9D8EC7-D9C6-4BA4-B90E-48CC497A9A17}" srcOrd="0" destOrd="0" presId="urn:microsoft.com/office/officeart/2016/7/layout/VerticalSolidActionList"/>
    <dgm:cxn modelId="{2ECF168A-B9D5-4B8A-B54E-07DCAA14DB57}" type="presOf" srcId="{802DACF2-64B7-40D7-9E49-AA7D91942497}" destId="{5F80DB25-9143-448A-B717-F14463460BA2}" srcOrd="0" destOrd="0" presId="urn:microsoft.com/office/officeart/2016/7/layout/VerticalSolidActionList"/>
    <dgm:cxn modelId="{AC48048B-1F99-41CB-96A0-10ACD15500FD}" type="presOf" srcId="{E447987D-AD3A-4085-B0B5-DFFDE4CD36BE}" destId="{E1EA4752-244C-4AF4-8EED-6651A92B524D}" srcOrd="0" destOrd="0" presId="urn:microsoft.com/office/officeart/2016/7/layout/VerticalSolidActionList"/>
    <dgm:cxn modelId="{7DB4A88F-6CE6-43A6-865C-CC6368BE29A9}" type="presOf" srcId="{37D6C01E-DA83-45D3-8860-2AB242F56809}" destId="{25267BE9-BBCE-46F8-83C8-7C6E3DE7EA2E}" srcOrd="0" destOrd="0" presId="urn:microsoft.com/office/officeart/2016/7/layout/VerticalSolidActionList"/>
    <dgm:cxn modelId="{65484C92-7DBA-49E0-997D-FD5D0BEB144C}" srcId="{37D6C01E-DA83-45D3-8860-2AB242F56809}" destId="{837BBDF8-1C91-4CA8-AD6F-CE926948CBB0}" srcOrd="4" destOrd="0" parTransId="{62CFA18A-4C2F-4C76-BAD0-F08E2CD370BC}" sibTransId="{11C4086A-B892-4079-A0E6-E5D04FA29272}"/>
    <dgm:cxn modelId="{3A913C9E-5B47-4A2D-9D86-836F7E0551E1}" srcId="{E447987D-AD3A-4085-B0B5-DFFDE4CD36BE}" destId="{72553EB6-C214-4F8E-B42D-7FCB95B8A0D6}" srcOrd="0" destOrd="0" parTransId="{7313EC27-1899-4FCC-8C6F-193EA7D9D828}" sibTransId="{606637CE-024E-463A-A7C4-69835B6700F7}"/>
    <dgm:cxn modelId="{CB69929E-9411-4B3F-9004-60948F0A8AF9}" type="presOf" srcId="{72553EB6-C214-4F8E-B42D-7FCB95B8A0D6}" destId="{DA1BE913-9325-431F-AD3A-0D6ACCEE6AB1}" srcOrd="0" destOrd="0" presId="urn:microsoft.com/office/officeart/2016/7/layout/VerticalSolidActionList"/>
    <dgm:cxn modelId="{74CD6EB3-4142-4C22-80CB-AC00F3BADCE5}" type="presOf" srcId="{837BBDF8-1C91-4CA8-AD6F-CE926948CBB0}" destId="{BAE3B794-E7C8-4031-96A0-B41A39587BDF}" srcOrd="0" destOrd="0" presId="urn:microsoft.com/office/officeart/2016/7/layout/VerticalSolidActionList"/>
    <dgm:cxn modelId="{850C86D7-9CCE-4F97-8D3D-C6991195B2A9}" srcId="{802DACF2-64B7-40D7-9E49-AA7D91942497}" destId="{2F0DA15B-B24B-4E66-A87E-1A818E4DEED6}" srcOrd="0" destOrd="0" parTransId="{8558608E-2086-4F77-BFAD-7A3EE5876690}" sibTransId="{33E821CD-329A-47C8-B07F-F9FC264DBD7E}"/>
    <dgm:cxn modelId="{C0F997EE-054A-4B77-ACFF-7B9F9A010A5D}" type="presOf" srcId="{304C7FD5-657F-4861-BCBD-7D93C852C90C}" destId="{2F90FC3F-96FB-4C54-B5DC-DB13435E6BD9}" srcOrd="0" destOrd="0" presId="urn:microsoft.com/office/officeart/2016/7/layout/VerticalSolidActionList"/>
    <dgm:cxn modelId="{8D8AE5F6-DCBA-4F6E-B711-75E842ECFD23}" srcId="{DC671BB7-CD32-4AD7-9381-25787B7717A7}" destId="{59532ECC-F816-42A9-8308-4ACEFE73D83F}" srcOrd="0" destOrd="0" parTransId="{8F6FA7CA-AFA5-4DBB-8138-AE1C04C03A94}" sibTransId="{B3426399-3880-45EA-BF77-6A5DA7014D4E}"/>
    <dgm:cxn modelId="{6A8FAD21-C47B-4A16-A2B0-6632171EF7D4}" type="presParOf" srcId="{25267BE9-BBCE-46F8-83C8-7C6E3DE7EA2E}" destId="{8C0B01E1-9C17-4339-99F7-AAE99A3601F5}" srcOrd="0" destOrd="0" presId="urn:microsoft.com/office/officeart/2016/7/layout/VerticalSolidActionList"/>
    <dgm:cxn modelId="{DB953FFA-9A6A-43B1-A96B-A56402D5B42A}" type="presParOf" srcId="{8C0B01E1-9C17-4339-99F7-AAE99A3601F5}" destId="{39312DCA-46C5-4FCD-87E3-3C07763E2817}" srcOrd="0" destOrd="0" presId="urn:microsoft.com/office/officeart/2016/7/layout/VerticalSolidActionList"/>
    <dgm:cxn modelId="{83CCE452-F7D2-4DFC-B8F1-50EB3E559AAB}" type="presParOf" srcId="{8C0B01E1-9C17-4339-99F7-AAE99A3601F5}" destId="{6A9D8EC7-D9C6-4BA4-B90E-48CC497A9A17}" srcOrd="1" destOrd="0" presId="urn:microsoft.com/office/officeart/2016/7/layout/VerticalSolidActionList"/>
    <dgm:cxn modelId="{B8002825-DED6-42B0-ADC4-F490A59AFA2B}" type="presParOf" srcId="{25267BE9-BBCE-46F8-83C8-7C6E3DE7EA2E}" destId="{8B519C7A-5CEC-4501-9382-87F5AB80489F}" srcOrd="1" destOrd="0" presId="urn:microsoft.com/office/officeart/2016/7/layout/VerticalSolidActionList"/>
    <dgm:cxn modelId="{2A13D147-8A34-4756-8F95-DE579905E2CA}" type="presParOf" srcId="{25267BE9-BBCE-46F8-83C8-7C6E3DE7EA2E}" destId="{28CCEE7A-79D5-4D8F-B226-5631630D33FC}" srcOrd="2" destOrd="0" presId="urn:microsoft.com/office/officeart/2016/7/layout/VerticalSolidActionList"/>
    <dgm:cxn modelId="{F58DA86C-D7EC-44A1-B2DB-444F205CA3C7}" type="presParOf" srcId="{28CCEE7A-79D5-4D8F-B226-5631630D33FC}" destId="{E1EA4752-244C-4AF4-8EED-6651A92B524D}" srcOrd="0" destOrd="0" presId="urn:microsoft.com/office/officeart/2016/7/layout/VerticalSolidActionList"/>
    <dgm:cxn modelId="{50F48A9B-A906-4A5C-AA50-53E58E0C1BEC}" type="presParOf" srcId="{28CCEE7A-79D5-4D8F-B226-5631630D33FC}" destId="{DA1BE913-9325-431F-AD3A-0D6ACCEE6AB1}" srcOrd="1" destOrd="0" presId="urn:microsoft.com/office/officeart/2016/7/layout/VerticalSolidActionList"/>
    <dgm:cxn modelId="{3BCD1115-F10C-44B9-82AB-790B97D7FF7A}" type="presParOf" srcId="{25267BE9-BBCE-46F8-83C8-7C6E3DE7EA2E}" destId="{40F5DCC5-4064-4342-9E30-D599B0B2FD66}" srcOrd="3" destOrd="0" presId="urn:microsoft.com/office/officeart/2016/7/layout/VerticalSolidActionList"/>
    <dgm:cxn modelId="{EB013836-261B-4DE1-B54E-8577ADBF6584}" type="presParOf" srcId="{25267BE9-BBCE-46F8-83C8-7C6E3DE7EA2E}" destId="{C357FED3-2050-4464-AD30-CBBFFA154947}" srcOrd="4" destOrd="0" presId="urn:microsoft.com/office/officeart/2016/7/layout/VerticalSolidActionList"/>
    <dgm:cxn modelId="{1F585CF6-F5AD-49B1-B4DA-2E247D16685D}" type="presParOf" srcId="{C357FED3-2050-4464-AD30-CBBFFA154947}" destId="{06AEB38B-2B59-4A1B-8B91-3418E64AE199}" srcOrd="0" destOrd="0" presId="urn:microsoft.com/office/officeart/2016/7/layout/VerticalSolidActionList"/>
    <dgm:cxn modelId="{BD5AE708-761F-4769-8B04-76C3F7CFE5CB}" type="presParOf" srcId="{C357FED3-2050-4464-AD30-CBBFFA154947}" destId="{45CC4629-C393-4F34-A0C9-75082E1B0EC2}" srcOrd="1" destOrd="0" presId="urn:microsoft.com/office/officeart/2016/7/layout/VerticalSolidActionList"/>
    <dgm:cxn modelId="{89B10C98-32FE-4316-9C1E-CFDB45614326}" type="presParOf" srcId="{25267BE9-BBCE-46F8-83C8-7C6E3DE7EA2E}" destId="{79102C67-C8C5-4BB2-B96E-8E8391BC9373}" srcOrd="5" destOrd="0" presId="urn:microsoft.com/office/officeart/2016/7/layout/VerticalSolidActionList"/>
    <dgm:cxn modelId="{45D7094E-8D5A-4343-94A6-548C8BBDBB9A}" type="presParOf" srcId="{25267BE9-BBCE-46F8-83C8-7C6E3DE7EA2E}" destId="{349D95B3-7B0F-4E10-9FC5-24693C2B57B8}" srcOrd="6" destOrd="0" presId="urn:microsoft.com/office/officeart/2016/7/layout/VerticalSolidActionList"/>
    <dgm:cxn modelId="{160117F2-0858-4D10-B403-88CCF305682B}" type="presParOf" srcId="{349D95B3-7B0F-4E10-9FC5-24693C2B57B8}" destId="{5F80DB25-9143-448A-B717-F14463460BA2}" srcOrd="0" destOrd="0" presId="urn:microsoft.com/office/officeart/2016/7/layout/VerticalSolidActionList"/>
    <dgm:cxn modelId="{C90B02D5-0EE0-42BC-A57F-46A3CE5583B3}" type="presParOf" srcId="{349D95B3-7B0F-4E10-9FC5-24693C2B57B8}" destId="{2178DEA9-DC9B-4B96-9628-046BBF4A770A}" srcOrd="1" destOrd="0" presId="urn:microsoft.com/office/officeart/2016/7/layout/VerticalSolidActionList"/>
    <dgm:cxn modelId="{7BD5D291-F7DA-43A9-A067-C5BFA65A742C}" type="presParOf" srcId="{25267BE9-BBCE-46F8-83C8-7C6E3DE7EA2E}" destId="{C262B2FC-5F3B-4BE7-A0AE-A9A1DFE17D77}" srcOrd="7" destOrd="0" presId="urn:microsoft.com/office/officeart/2016/7/layout/VerticalSolidActionList"/>
    <dgm:cxn modelId="{F6F5E2BE-A03D-4CC8-9494-7F35F5B8638F}" type="presParOf" srcId="{25267BE9-BBCE-46F8-83C8-7C6E3DE7EA2E}" destId="{22A40D5F-133D-4BF3-92FE-E9601315593B}" srcOrd="8" destOrd="0" presId="urn:microsoft.com/office/officeart/2016/7/layout/VerticalSolidActionList"/>
    <dgm:cxn modelId="{A760E293-7555-4461-B65D-005789264C75}" type="presParOf" srcId="{22A40D5F-133D-4BF3-92FE-E9601315593B}" destId="{BAE3B794-E7C8-4031-96A0-B41A39587BDF}" srcOrd="0" destOrd="0" presId="urn:microsoft.com/office/officeart/2016/7/layout/VerticalSolidActionList"/>
    <dgm:cxn modelId="{5747F9BE-F842-4E00-AC2A-18AA918346D4}" type="presParOf" srcId="{22A40D5F-133D-4BF3-92FE-E9601315593B}" destId="{2F90FC3F-96FB-4C54-B5DC-DB13435E6BD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881E0-6D7F-4442-954A-98F96C5664D9}">
      <dsp:nvSpPr>
        <dsp:cNvPr id="0" name=""/>
        <dsp:cNvSpPr/>
      </dsp:nvSpPr>
      <dsp:spPr>
        <a:xfrm>
          <a:off x="51" y="915669"/>
          <a:ext cx="1232896" cy="1479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subject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507460"/>
        <a:ext cx="1232896" cy="887685"/>
      </dsp:txXfrm>
    </dsp:sp>
    <dsp:sp modelId="{FAA536C3-8447-47B5-BD48-EB0719639C43}">
      <dsp:nvSpPr>
        <dsp:cNvPr id="0" name=""/>
        <dsp:cNvSpPr/>
      </dsp:nvSpPr>
      <dsp:spPr>
        <a:xfrm>
          <a:off x="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01</a:t>
          </a:r>
        </a:p>
      </dsp:txBody>
      <dsp:txXfrm>
        <a:off x="51" y="915669"/>
        <a:ext cx="1232896" cy="591790"/>
      </dsp:txXfrm>
    </dsp:sp>
    <dsp:sp modelId="{406FE850-1D09-4C40-9E77-C17581D71D97}">
      <dsp:nvSpPr>
        <dsp:cNvPr id="0" name=""/>
        <dsp:cNvSpPr/>
      </dsp:nvSpPr>
      <dsp:spPr>
        <a:xfrm>
          <a:off x="1331580" y="915669"/>
          <a:ext cx="1232896" cy="1479476"/>
        </a:xfrm>
        <a:prstGeom prst="rect">
          <a:avLst/>
        </a:prstGeom>
        <a:solidFill>
          <a:schemeClr val="accent2">
            <a:hueOff val="-554054"/>
            <a:satOff val="-1253"/>
            <a:lumOff val="-812"/>
            <a:alphaOff val="0"/>
          </a:schemeClr>
        </a:solidFill>
        <a:ln w="15875" cap="rnd" cmpd="sng" algn="ctr">
          <a:solidFill>
            <a:schemeClr val="accent2">
              <a:hueOff val="-554054"/>
              <a:satOff val="-1253"/>
              <a:lumOff val="-8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Alternative solutions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1580" y="1507460"/>
        <a:ext cx="1232896" cy="887685"/>
      </dsp:txXfrm>
    </dsp:sp>
    <dsp:sp modelId="{F7EF85BB-D252-4E48-9F53-ACE8BF2E0636}">
      <dsp:nvSpPr>
        <dsp:cNvPr id="0" name=""/>
        <dsp:cNvSpPr/>
      </dsp:nvSpPr>
      <dsp:spPr>
        <a:xfrm>
          <a:off x="1331580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02</a:t>
          </a:r>
        </a:p>
      </dsp:txBody>
      <dsp:txXfrm>
        <a:off x="1331580" y="915669"/>
        <a:ext cx="1232896" cy="591790"/>
      </dsp:txXfrm>
    </dsp:sp>
    <dsp:sp modelId="{EA9E2612-C81C-4C17-9A56-D32FD8CB5B39}">
      <dsp:nvSpPr>
        <dsp:cNvPr id="0" name=""/>
        <dsp:cNvSpPr/>
      </dsp:nvSpPr>
      <dsp:spPr>
        <a:xfrm>
          <a:off x="2663108" y="915669"/>
          <a:ext cx="1232896" cy="1479476"/>
        </a:xfrm>
        <a:prstGeom prst="rect">
          <a:avLst/>
        </a:prstGeom>
        <a:solidFill>
          <a:schemeClr val="accent2">
            <a:hueOff val="-1108107"/>
            <a:satOff val="-2506"/>
            <a:lumOff val="-1625"/>
            <a:alphaOff val="0"/>
          </a:schemeClr>
        </a:solidFill>
        <a:ln w="15875" cap="rnd" cmpd="sng" algn="ctr">
          <a:solidFill>
            <a:schemeClr val="accent2">
              <a:hueOff val="-1108107"/>
              <a:satOff val="-2506"/>
              <a:lumOff val="-1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solution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3108" y="1507460"/>
        <a:ext cx="1232896" cy="887685"/>
      </dsp:txXfrm>
    </dsp:sp>
    <dsp:sp modelId="{AFC0FFEB-D51F-4E1B-8C94-6D19FB7923EC}">
      <dsp:nvSpPr>
        <dsp:cNvPr id="0" name=""/>
        <dsp:cNvSpPr/>
      </dsp:nvSpPr>
      <dsp:spPr>
        <a:xfrm>
          <a:off x="2663108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03</a:t>
          </a:r>
        </a:p>
      </dsp:txBody>
      <dsp:txXfrm>
        <a:off x="2663108" y="915669"/>
        <a:ext cx="1232896" cy="591790"/>
      </dsp:txXfrm>
    </dsp:sp>
    <dsp:sp modelId="{127B5C74-0380-45D2-9BFE-2FAEEC47BCF9}">
      <dsp:nvSpPr>
        <dsp:cNvPr id="0" name=""/>
        <dsp:cNvSpPr/>
      </dsp:nvSpPr>
      <dsp:spPr>
        <a:xfrm>
          <a:off x="3994637" y="915669"/>
          <a:ext cx="1232896" cy="1479476"/>
        </a:xfrm>
        <a:prstGeom prst="rect">
          <a:avLst/>
        </a:prstGeom>
        <a:solidFill>
          <a:schemeClr val="accent2">
            <a:hueOff val="-1662161"/>
            <a:satOff val="-3759"/>
            <a:lumOff val="-2437"/>
            <a:alphaOff val="0"/>
          </a:schemeClr>
        </a:solidFill>
        <a:ln w="15875" cap="rnd" cmpd="sng" algn="ctr">
          <a:solidFill>
            <a:schemeClr val="accent2">
              <a:hueOff val="-1662161"/>
              <a:satOff val="-3759"/>
              <a:lumOff val="-2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design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4637" y="1507460"/>
        <a:ext cx="1232896" cy="887685"/>
      </dsp:txXfrm>
    </dsp:sp>
    <dsp:sp modelId="{3BAF3035-C914-4C0F-8E8F-BDAF0A81E8A0}">
      <dsp:nvSpPr>
        <dsp:cNvPr id="0" name=""/>
        <dsp:cNvSpPr/>
      </dsp:nvSpPr>
      <dsp:spPr>
        <a:xfrm>
          <a:off x="3994637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04</a:t>
          </a:r>
        </a:p>
      </dsp:txBody>
      <dsp:txXfrm>
        <a:off x="3994637" y="915669"/>
        <a:ext cx="1232896" cy="591790"/>
      </dsp:txXfrm>
    </dsp:sp>
    <dsp:sp modelId="{45C4D329-8AF3-4F43-BBCF-91EAA439F853}">
      <dsp:nvSpPr>
        <dsp:cNvPr id="0" name=""/>
        <dsp:cNvSpPr/>
      </dsp:nvSpPr>
      <dsp:spPr>
        <a:xfrm>
          <a:off x="5326165" y="915669"/>
          <a:ext cx="1232896" cy="1479476"/>
        </a:xfrm>
        <a:prstGeom prst="rect">
          <a:avLst/>
        </a:prstGeom>
        <a:solidFill>
          <a:schemeClr val="accent2">
            <a:hueOff val="-2216215"/>
            <a:satOff val="-5012"/>
            <a:lumOff val="-3249"/>
            <a:alphaOff val="0"/>
          </a:schemeClr>
        </a:solidFill>
        <a:ln w="15875" cap="rnd" cmpd="sng" algn="ctr">
          <a:solidFill>
            <a:schemeClr val="accent2">
              <a:hueOff val="-2216215"/>
              <a:satOff val="-5012"/>
              <a:lumOff val="-3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6165" y="1507460"/>
        <a:ext cx="1232896" cy="887685"/>
      </dsp:txXfrm>
    </dsp:sp>
    <dsp:sp modelId="{A0950F41-7D22-4114-A6AE-AC2E5C0B2A18}">
      <dsp:nvSpPr>
        <dsp:cNvPr id="0" name=""/>
        <dsp:cNvSpPr/>
      </dsp:nvSpPr>
      <dsp:spPr>
        <a:xfrm>
          <a:off x="5326165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05</a:t>
          </a:r>
        </a:p>
      </dsp:txBody>
      <dsp:txXfrm>
        <a:off x="5326165" y="915669"/>
        <a:ext cx="1232896" cy="591790"/>
      </dsp:txXfrm>
    </dsp:sp>
    <dsp:sp modelId="{34B4CFA7-6128-40A4-A5C8-B1017D341A25}">
      <dsp:nvSpPr>
        <dsp:cNvPr id="0" name=""/>
        <dsp:cNvSpPr/>
      </dsp:nvSpPr>
      <dsp:spPr>
        <a:xfrm>
          <a:off x="6657694" y="915669"/>
          <a:ext cx="1232896" cy="1479476"/>
        </a:xfrm>
        <a:prstGeom prst="rect">
          <a:avLst/>
        </a:prstGeom>
        <a:solidFill>
          <a:schemeClr val="accent2">
            <a:hueOff val="-2770268"/>
            <a:satOff val="-6265"/>
            <a:lumOff val="-4061"/>
            <a:alphaOff val="0"/>
          </a:schemeClr>
        </a:solidFill>
        <a:ln w="15875" cap="rnd" cmpd="sng" algn="ctr">
          <a:solidFill>
            <a:schemeClr val="accent2">
              <a:hueOff val="-2770268"/>
              <a:satOff val="-6265"/>
              <a:lumOff val="-4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development and testing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7694" y="1507460"/>
        <a:ext cx="1232896" cy="887685"/>
      </dsp:txXfrm>
    </dsp:sp>
    <dsp:sp modelId="{E416DFFE-DABC-4BC3-AAED-C3D0E61FE57B}">
      <dsp:nvSpPr>
        <dsp:cNvPr id="0" name=""/>
        <dsp:cNvSpPr/>
      </dsp:nvSpPr>
      <dsp:spPr>
        <a:xfrm>
          <a:off x="6657694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06</a:t>
          </a:r>
        </a:p>
      </dsp:txBody>
      <dsp:txXfrm>
        <a:off x="6657694" y="915669"/>
        <a:ext cx="1232896" cy="591790"/>
      </dsp:txXfrm>
    </dsp:sp>
    <dsp:sp modelId="{1CAFE8A1-CEAB-45A6-96B7-914D9FCF3B87}">
      <dsp:nvSpPr>
        <dsp:cNvPr id="0" name=""/>
        <dsp:cNvSpPr/>
      </dsp:nvSpPr>
      <dsp:spPr>
        <a:xfrm>
          <a:off x="7989223" y="915669"/>
          <a:ext cx="1232896" cy="1479476"/>
        </a:xfrm>
        <a:prstGeom prst="rect">
          <a:avLst/>
        </a:prstGeom>
        <a:solidFill>
          <a:schemeClr val="accent2">
            <a:hueOff val="-3324322"/>
            <a:satOff val="-7518"/>
            <a:lumOff val="-4874"/>
            <a:alphaOff val="0"/>
          </a:schemeClr>
        </a:solidFill>
        <a:ln w="15875" cap="rnd" cmpd="sng" algn="ctr">
          <a:solidFill>
            <a:schemeClr val="accent2">
              <a:hueOff val="-3324322"/>
              <a:satOff val="-7518"/>
              <a:lumOff val="-4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89223" y="1507460"/>
        <a:ext cx="1232896" cy="887685"/>
      </dsp:txXfrm>
    </dsp:sp>
    <dsp:sp modelId="{AECEAE1A-8D13-478B-9B8A-DF90B2AD375A}">
      <dsp:nvSpPr>
        <dsp:cNvPr id="0" name=""/>
        <dsp:cNvSpPr/>
      </dsp:nvSpPr>
      <dsp:spPr>
        <a:xfrm>
          <a:off x="7989223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07</a:t>
          </a:r>
        </a:p>
      </dsp:txBody>
      <dsp:txXfrm>
        <a:off x="7989223" y="915669"/>
        <a:ext cx="1232896" cy="591790"/>
      </dsp:txXfrm>
    </dsp:sp>
    <dsp:sp modelId="{41A62F3A-0300-40EB-9954-EF7DF50F1E50}">
      <dsp:nvSpPr>
        <dsp:cNvPr id="0" name=""/>
        <dsp:cNvSpPr/>
      </dsp:nvSpPr>
      <dsp:spPr>
        <a:xfrm>
          <a:off x="9320751" y="915669"/>
          <a:ext cx="1232896" cy="147947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0" rIns="12178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directions of development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0751" y="1507460"/>
        <a:ext cx="1232896" cy="887685"/>
      </dsp:txXfrm>
    </dsp:sp>
    <dsp:sp modelId="{40AC7214-50C0-499B-94BB-9B6938B7A4FF}">
      <dsp:nvSpPr>
        <dsp:cNvPr id="0" name=""/>
        <dsp:cNvSpPr/>
      </dsp:nvSpPr>
      <dsp:spPr>
        <a:xfrm>
          <a:off x="9320751" y="915669"/>
          <a:ext cx="1232896" cy="59179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783" tIns="165100" rIns="121783" bIns="1651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08</a:t>
          </a:r>
        </a:p>
      </dsp:txBody>
      <dsp:txXfrm>
        <a:off x="9320751" y="915669"/>
        <a:ext cx="1232896" cy="591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67C9-CB77-4F52-AD97-2CB99C49EC7E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559CA-0C68-4B66-BFB2-433F3B17CD8B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EFB47-A44B-4236-9361-DB20C730B1FB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It’s a topical subject</a:t>
          </a:r>
        </a:p>
      </dsp:txBody>
      <dsp:txXfrm>
        <a:off x="585436" y="2151791"/>
        <a:ext cx="2073553" cy="720000"/>
      </dsp:txXfrm>
    </dsp:sp>
    <dsp:sp modelId="{94CF1690-94F6-48D2-8EFB-4009BE617DC8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A5814-F8F8-49CA-935E-D9755331262B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C28F9-7127-4F2F-954A-6FC4CD3DF8B1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field of tourism is quite popular</a:t>
          </a:r>
        </a:p>
      </dsp:txBody>
      <dsp:txXfrm>
        <a:off x="3021860" y="2151791"/>
        <a:ext cx="2073553" cy="720000"/>
      </dsp:txXfrm>
    </dsp:sp>
    <dsp:sp modelId="{16E0A5E4-6B0D-4466-9B7C-E1EC697F5B44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C5C4-C440-4169-B9EA-34800DDC8775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465CB-1E4F-4D8F-9350-26EF59C3EB65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Multi-agent system increasingly popular among researchers</a:t>
          </a:r>
        </a:p>
      </dsp:txBody>
      <dsp:txXfrm>
        <a:off x="5458285" y="2151791"/>
        <a:ext cx="2073553" cy="720000"/>
      </dsp:txXfrm>
    </dsp:sp>
    <dsp:sp modelId="{3E686D74-19D8-4922-8E0A-C54DC969A8B8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D643-DC59-4CE2-B5E1-0B09FF6EED36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605B-1CD0-4B7A-AE7A-755D617F9199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Discovering a new way to solve problems using MAS systems</a:t>
          </a:r>
        </a:p>
      </dsp:txBody>
      <dsp:txXfrm>
        <a:off x="7894710" y="2151791"/>
        <a:ext cx="207355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CA0B4-88D5-4864-994F-92321465D3EA}">
      <dsp:nvSpPr>
        <dsp:cNvPr id="0" name=""/>
        <dsp:cNvSpPr/>
      </dsp:nvSpPr>
      <dsp:spPr>
        <a:xfrm>
          <a:off x="79029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20A5-B425-4765-A19C-BA88975EDE61}">
      <dsp:nvSpPr>
        <dsp:cNvPr id="0" name=""/>
        <dsp:cNvSpPr/>
      </dsp:nvSpPr>
      <dsp:spPr>
        <a:xfrm>
          <a:off x="205931" y="2005340"/>
          <a:ext cx="210184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service that provides a full vacation package</a:t>
          </a:r>
        </a:p>
      </dsp:txBody>
      <dsp:txXfrm>
        <a:off x="205931" y="2005340"/>
        <a:ext cx="2101843" cy="879187"/>
      </dsp:txXfrm>
    </dsp:sp>
    <dsp:sp modelId="{345BFABC-ED99-4E63-AF52-F5BDEDE31036}">
      <dsp:nvSpPr>
        <dsp:cNvPr id="0" name=""/>
        <dsp:cNvSpPr/>
      </dsp:nvSpPr>
      <dsp:spPr>
        <a:xfrm>
          <a:off x="3371687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34A9-F26C-483E-8061-C2CCD6381FA8}">
      <dsp:nvSpPr>
        <dsp:cNvPr id="0" name=""/>
        <dsp:cNvSpPr/>
      </dsp:nvSpPr>
      <dsp:spPr>
        <a:xfrm>
          <a:off x="2670651" y="2005340"/>
          <a:ext cx="2335183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based on client-server communication</a:t>
          </a:r>
        </a:p>
      </dsp:txBody>
      <dsp:txXfrm>
        <a:off x="2670651" y="2005340"/>
        <a:ext cx="2335183" cy="879187"/>
      </dsp:txXfrm>
    </dsp:sp>
    <dsp:sp modelId="{72D1070F-D4F8-4414-A556-8007FBA245A2}">
      <dsp:nvSpPr>
        <dsp:cNvPr id="0" name=""/>
        <dsp:cNvSpPr/>
      </dsp:nvSpPr>
      <dsp:spPr>
        <a:xfrm>
          <a:off x="5938945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B438E-7612-4EDB-ABF4-7D2F7577EC68}">
      <dsp:nvSpPr>
        <dsp:cNvPr id="0" name=""/>
        <dsp:cNvSpPr/>
      </dsp:nvSpPr>
      <dsp:spPr>
        <a:xfrm>
          <a:off x="5368711" y="2005340"/>
          <a:ext cx="2073580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of the project to be a MAS</a:t>
          </a:r>
        </a:p>
      </dsp:txBody>
      <dsp:txXfrm>
        <a:off x="5368711" y="2005340"/>
        <a:ext cx="2073580" cy="879187"/>
      </dsp:txXfrm>
    </dsp:sp>
    <dsp:sp modelId="{93659DF9-D37C-4704-B0F4-61C15F3D17A8}">
      <dsp:nvSpPr>
        <dsp:cNvPr id="0" name=""/>
        <dsp:cNvSpPr/>
      </dsp:nvSpPr>
      <dsp:spPr>
        <a:xfrm>
          <a:off x="8610349" y="751983"/>
          <a:ext cx="933111" cy="933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5070-C431-4314-9E6E-600A8E61C1A3}">
      <dsp:nvSpPr>
        <dsp:cNvPr id="0" name=""/>
        <dsp:cNvSpPr/>
      </dsp:nvSpPr>
      <dsp:spPr>
        <a:xfrm>
          <a:off x="7805168" y="2005340"/>
          <a:ext cx="2543474" cy="879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business logic should be handled only on the server side</a:t>
          </a:r>
        </a:p>
      </dsp:txBody>
      <dsp:txXfrm>
        <a:off x="7805168" y="2005340"/>
        <a:ext cx="2543474" cy="879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B6D23-B0C5-4327-86E1-AF78E81CF77F}">
      <dsp:nvSpPr>
        <dsp:cNvPr id="0" name=""/>
        <dsp:cNvSpPr/>
      </dsp:nvSpPr>
      <dsp:spPr>
        <a:xfrm>
          <a:off x="0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9C517-F51A-44C6-8A29-0067EF1E64C2}">
      <dsp:nvSpPr>
        <dsp:cNvPr id="0" name=""/>
        <dsp:cNvSpPr/>
      </dsp:nvSpPr>
      <dsp:spPr>
        <a:xfrm>
          <a:off x="189849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layer</a:t>
          </a:r>
        </a:p>
      </dsp:txBody>
      <dsp:txXfrm>
        <a:off x="221627" y="1395561"/>
        <a:ext cx="1645088" cy="1021432"/>
      </dsp:txXfrm>
    </dsp:sp>
    <dsp:sp modelId="{D9AF0DD6-71C5-428E-BCE7-ABC7A65634E3}">
      <dsp:nvSpPr>
        <dsp:cNvPr id="0" name=""/>
        <dsp:cNvSpPr/>
      </dsp:nvSpPr>
      <dsp:spPr>
        <a:xfrm>
          <a:off x="2088342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D60AE9-8DC7-4380-A09A-4A6EAD64A01E}">
      <dsp:nvSpPr>
        <dsp:cNvPr id="0" name=""/>
        <dsp:cNvSpPr/>
      </dsp:nvSpPr>
      <dsp:spPr>
        <a:xfrm>
          <a:off x="2278192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layer</a:t>
          </a:r>
        </a:p>
      </dsp:txBody>
      <dsp:txXfrm>
        <a:off x="2309970" y="1395561"/>
        <a:ext cx="1645088" cy="1021432"/>
      </dsp:txXfrm>
    </dsp:sp>
    <dsp:sp modelId="{A655F9F3-8FBC-4F2F-AF94-F19EEE4FC6BD}">
      <dsp:nvSpPr>
        <dsp:cNvPr id="0" name=""/>
        <dsp:cNvSpPr/>
      </dsp:nvSpPr>
      <dsp:spPr>
        <a:xfrm>
          <a:off x="4176685" y="1183427"/>
          <a:ext cx="1708644" cy="108498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E0B700-2D68-4D47-922F-CCFAFCC1681F}">
      <dsp:nvSpPr>
        <dsp:cNvPr id="0" name=""/>
        <dsp:cNvSpPr/>
      </dsp:nvSpPr>
      <dsp:spPr>
        <a:xfrm>
          <a:off x="4366534" y="1363783"/>
          <a:ext cx="1708644" cy="1084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 layer</a:t>
          </a:r>
        </a:p>
      </dsp:txBody>
      <dsp:txXfrm>
        <a:off x="4398312" y="1395561"/>
        <a:ext cx="1645088" cy="1021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D3CCD-BD37-4816-A5F8-FE26FAE813DF}">
      <dsp:nvSpPr>
        <dsp:cNvPr id="0" name=""/>
        <dsp:cNvSpPr/>
      </dsp:nvSpPr>
      <dsp:spPr>
        <a:xfrm>
          <a:off x="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ActressMAS</a:t>
          </a:r>
        </a:p>
      </dsp:txBody>
      <dsp:txXfrm>
        <a:off x="23183" y="1282827"/>
        <a:ext cx="1272846" cy="745161"/>
      </dsp:txXfrm>
    </dsp:sp>
    <dsp:sp modelId="{AC355FFE-A10B-4487-A117-A51586E5484B}">
      <dsp:nvSpPr>
        <dsp:cNvPr id="0" name=""/>
        <dsp:cNvSpPr/>
      </dsp:nvSpPr>
      <dsp:spPr>
        <a:xfrm>
          <a:off x="145113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51133" y="1557258"/>
        <a:ext cx="195771" cy="196298"/>
      </dsp:txXfrm>
    </dsp:sp>
    <dsp:sp modelId="{D3F984A1-43F6-4769-A4A8-510426D7D59D}">
      <dsp:nvSpPr>
        <dsp:cNvPr id="0" name=""/>
        <dsp:cNvSpPr/>
      </dsp:nvSpPr>
      <dsp:spPr>
        <a:xfrm>
          <a:off x="184689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</a:p>
      </dsp:txBody>
      <dsp:txXfrm>
        <a:off x="1870080" y="1282827"/>
        <a:ext cx="1272846" cy="745161"/>
      </dsp:txXfrm>
    </dsp:sp>
    <dsp:sp modelId="{EE7CA44E-E221-4201-A535-412A15EE586F}">
      <dsp:nvSpPr>
        <dsp:cNvPr id="0" name=""/>
        <dsp:cNvSpPr/>
      </dsp:nvSpPr>
      <dsp:spPr>
        <a:xfrm>
          <a:off x="3298031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98031" y="1557258"/>
        <a:ext cx="195771" cy="196298"/>
      </dsp:txXfrm>
    </dsp:sp>
    <dsp:sp modelId="{83AD33F7-DC60-4319-8132-25A979FCAB4F}">
      <dsp:nvSpPr>
        <dsp:cNvPr id="0" name=""/>
        <dsp:cNvSpPr/>
      </dsp:nvSpPr>
      <dsp:spPr>
        <a:xfrm>
          <a:off x="3693795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ASP.NET Core</a:t>
          </a:r>
        </a:p>
      </dsp:txBody>
      <dsp:txXfrm>
        <a:off x="3716978" y="1282827"/>
        <a:ext cx="1272846" cy="745161"/>
      </dsp:txXfrm>
    </dsp:sp>
    <dsp:sp modelId="{D129C864-9876-4AC7-8DDF-8F4F49D3E47A}">
      <dsp:nvSpPr>
        <dsp:cNvPr id="0" name=""/>
        <dsp:cNvSpPr/>
      </dsp:nvSpPr>
      <dsp:spPr>
        <a:xfrm>
          <a:off x="5144928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44928" y="1557258"/>
        <a:ext cx="195771" cy="196298"/>
      </dsp:txXfrm>
    </dsp:sp>
    <dsp:sp modelId="{0CDDEA77-1A49-4AB5-97C8-702C5CC6559D}">
      <dsp:nvSpPr>
        <dsp:cNvPr id="0" name=""/>
        <dsp:cNvSpPr/>
      </dsp:nvSpPr>
      <dsp:spPr>
        <a:xfrm>
          <a:off x="5540692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Fluent Migrations Framework</a:t>
          </a:r>
        </a:p>
      </dsp:txBody>
      <dsp:txXfrm>
        <a:off x="5563875" y="1282827"/>
        <a:ext cx="1272846" cy="745161"/>
      </dsp:txXfrm>
    </dsp:sp>
    <dsp:sp modelId="{C0A7B2E6-969F-4F28-A8F7-8AB4A18A9F27}">
      <dsp:nvSpPr>
        <dsp:cNvPr id="0" name=""/>
        <dsp:cNvSpPr/>
      </dsp:nvSpPr>
      <dsp:spPr>
        <a:xfrm>
          <a:off x="6991826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991826" y="1557258"/>
        <a:ext cx="195771" cy="196298"/>
      </dsp:txXfrm>
    </dsp:sp>
    <dsp:sp modelId="{5DA31F72-B0CD-4846-8513-F1B793D8828B}">
      <dsp:nvSpPr>
        <dsp:cNvPr id="0" name=""/>
        <dsp:cNvSpPr/>
      </dsp:nvSpPr>
      <dsp:spPr>
        <a:xfrm>
          <a:off x="7387590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OpenTripMap API</a:t>
          </a:r>
        </a:p>
      </dsp:txBody>
      <dsp:txXfrm>
        <a:off x="7410773" y="1282827"/>
        <a:ext cx="1272846" cy="745161"/>
      </dsp:txXfrm>
    </dsp:sp>
    <dsp:sp modelId="{912A2034-806E-41C8-8B6A-303011767B17}">
      <dsp:nvSpPr>
        <dsp:cNvPr id="0" name=""/>
        <dsp:cNvSpPr/>
      </dsp:nvSpPr>
      <dsp:spPr>
        <a:xfrm>
          <a:off x="8838723" y="1491825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838723" y="1557258"/>
        <a:ext cx="195771" cy="196298"/>
      </dsp:txXfrm>
    </dsp:sp>
    <dsp:sp modelId="{81964813-3019-44DC-BB8D-B4791B651273}">
      <dsp:nvSpPr>
        <dsp:cNvPr id="0" name=""/>
        <dsp:cNvSpPr/>
      </dsp:nvSpPr>
      <dsp:spPr>
        <a:xfrm>
          <a:off x="9234487" y="1259644"/>
          <a:ext cx="1319212" cy="791527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PostgreSQL</a:t>
          </a:r>
        </a:p>
      </dsp:txBody>
      <dsp:txXfrm>
        <a:off x="9257670" y="1282827"/>
        <a:ext cx="1272846" cy="745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153CC-0343-4713-9C9D-B150C36C7E2B}">
      <dsp:nvSpPr>
        <dsp:cNvPr id="0" name=""/>
        <dsp:cNvSpPr/>
      </dsp:nvSpPr>
      <dsp:spPr>
        <a:xfrm>
          <a:off x="0" y="594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2105-B50E-4681-82A3-E374C918CB61}">
      <dsp:nvSpPr>
        <dsp:cNvPr id="0" name=""/>
        <dsp:cNvSpPr/>
      </dsp:nvSpPr>
      <dsp:spPr>
        <a:xfrm>
          <a:off x="228543" y="175937"/>
          <a:ext cx="415939" cy="415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AD5B4-55C2-4386-AC73-52A0BD04C4D7}">
      <dsp:nvSpPr>
        <dsp:cNvPr id="0" name=""/>
        <dsp:cNvSpPr/>
      </dsp:nvSpPr>
      <dsp:spPr>
        <a:xfrm>
          <a:off x="873026" y="594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 complete vacation package</a:t>
          </a:r>
        </a:p>
      </dsp:txBody>
      <dsp:txXfrm>
        <a:off x="873026" y="5946"/>
        <a:ext cx="5019856" cy="779125"/>
      </dsp:txXfrm>
    </dsp:sp>
    <dsp:sp modelId="{03C978E1-4F7B-48A6-AD48-F13A80CA1E51}">
      <dsp:nvSpPr>
        <dsp:cNvPr id="0" name=""/>
        <dsp:cNvSpPr/>
      </dsp:nvSpPr>
      <dsp:spPr>
        <a:xfrm>
          <a:off x="0" y="97985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27A94-2EDC-4BD5-85EF-BE310720A34E}">
      <dsp:nvSpPr>
        <dsp:cNvPr id="0" name=""/>
        <dsp:cNvSpPr/>
      </dsp:nvSpPr>
      <dsp:spPr>
        <a:xfrm>
          <a:off x="228543" y="1149844"/>
          <a:ext cx="415939" cy="415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FA026-E077-4B3C-9288-C4AD43C8DD09}">
      <dsp:nvSpPr>
        <dsp:cNvPr id="0" name=""/>
        <dsp:cNvSpPr/>
      </dsp:nvSpPr>
      <dsp:spPr>
        <a:xfrm>
          <a:off x="873026" y="97985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and use of a MAS</a:t>
          </a:r>
        </a:p>
      </dsp:txBody>
      <dsp:txXfrm>
        <a:off x="873026" y="979853"/>
        <a:ext cx="5019856" cy="779125"/>
      </dsp:txXfrm>
    </dsp:sp>
    <dsp:sp modelId="{45EF2210-B185-4DD5-9E53-D7780D7E1C7A}">
      <dsp:nvSpPr>
        <dsp:cNvPr id="0" name=""/>
        <dsp:cNvSpPr/>
      </dsp:nvSpPr>
      <dsp:spPr>
        <a:xfrm>
          <a:off x="0" y="1953759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DF579-39C3-4F03-8E2B-221E17CD0127}">
      <dsp:nvSpPr>
        <dsp:cNvPr id="0" name=""/>
        <dsp:cNvSpPr/>
      </dsp:nvSpPr>
      <dsp:spPr>
        <a:xfrm>
          <a:off x="228543" y="2123750"/>
          <a:ext cx="415939" cy="415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BC8D7-8E31-441E-A645-F973FD2F0A67}">
      <dsp:nvSpPr>
        <dsp:cNvPr id="0" name=""/>
        <dsp:cNvSpPr/>
      </dsp:nvSpPr>
      <dsp:spPr>
        <a:xfrm>
          <a:off x="873026" y="1953759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a database generator and data populator</a:t>
          </a:r>
        </a:p>
      </dsp:txBody>
      <dsp:txXfrm>
        <a:off x="873026" y="1953759"/>
        <a:ext cx="5019856" cy="779125"/>
      </dsp:txXfrm>
    </dsp:sp>
    <dsp:sp modelId="{E635A525-10E1-4184-BFE3-7155BB862837}">
      <dsp:nvSpPr>
        <dsp:cNvPr id="0" name=""/>
        <dsp:cNvSpPr/>
      </dsp:nvSpPr>
      <dsp:spPr>
        <a:xfrm>
          <a:off x="0" y="2927666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7C22-9AC4-4FA7-B106-F384B9216C62}">
      <dsp:nvSpPr>
        <dsp:cNvPr id="0" name=""/>
        <dsp:cNvSpPr/>
      </dsp:nvSpPr>
      <dsp:spPr>
        <a:xfrm>
          <a:off x="228543" y="3097657"/>
          <a:ext cx="415939" cy="415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89974-7BB6-4EF1-9860-638D99E41A1E}">
      <dsp:nvSpPr>
        <dsp:cNvPr id="0" name=""/>
        <dsp:cNvSpPr/>
      </dsp:nvSpPr>
      <dsp:spPr>
        <a:xfrm>
          <a:off x="873026" y="2927666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architecture patterns</a:t>
          </a:r>
        </a:p>
      </dsp:txBody>
      <dsp:txXfrm>
        <a:off x="873026" y="2927666"/>
        <a:ext cx="5019856" cy="779125"/>
      </dsp:txXfrm>
    </dsp:sp>
    <dsp:sp modelId="{2E6F6E9A-3763-4ED3-8C87-33EB953B5452}">
      <dsp:nvSpPr>
        <dsp:cNvPr id="0" name=""/>
        <dsp:cNvSpPr/>
      </dsp:nvSpPr>
      <dsp:spPr>
        <a:xfrm>
          <a:off x="0" y="3901573"/>
          <a:ext cx="5906327" cy="7555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C818C-6B29-4062-9C39-4F6D3756CF05}">
      <dsp:nvSpPr>
        <dsp:cNvPr id="0" name=""/>
        <dsp:cNvSpPr/>
      </dsp:nvSpPr>
      <dsp:spPr>
        <a:xfrm>
          <a:off x="228543" y="4071564"/>
          <a:ext cx="415939" cy="415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370F-0868-4929-97D8-096B80F484A4}">
      <dsp:nvSpPr>
        <dsp:cNvPr id="0" name=""/>
        <dsp:cNvSpPr/>
      </dsp:nvSpPr>
      <dsp:spPr>
        <a:xfrm>
          <a:off x="873026" y="3901573"/>
          <a:ext cx="5019856" cy="7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57" tIns="82457" rIns="82457" bIns="8245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functionality can be extended</a:t>
          </a:r>
        </a:p>
      </dsp:txBody>
      <dsp:txXfrm>
        <a:off x="873026" y="3901573"/>
        <a:ext cx="5019856" cy="779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D8EC7-D9C6-4BA4-B90E-48CC497A9A17}">
      <dsp:nvSpPr>
        <dsp:cNvPr id="0" name=""/>
        <dsp:cNvSpPr/>
      </dsp:nvSpPr>
      <dsp:spPr>
        <a:xfrm>
          <a:off x="1145668" y="2130"/>
          <a:ext cx="4582675" cy="9348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advanced data searching algorithms</a:t>
          </a:r>
        </a:p>
      </dsp:txBody>
      <dsp:txXfrm>
        <a:off x="1145668" y="2130"/>
        <a:ext cx="4582675" cy="934871"/>
      </dsp:txXfrm>
    </dsp:sp>
    <dsp:sp modelId="{39312DCA-46C5-4FCD-87E3-3C07763E2817}">
      <dsp:nvSpPr>
        <dsp:cNvPr id="0" name=""/>
        <dsp:cNvSpPr/>
      </dsp:nvSpPr>
      <dsp:spPr>
        <a:xfrm>
          <a:off x="0" y="2130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</a:t>
          </a:r>
        </a:p>
      </dsp:txBody>
      <dsp:txXfrm>
        <a:off x="0" y="2130"/>
        <a:ext cx="1145668" cy="934871"/>
      </dsp:txXfrm>
    </dsp:sp>
    <dsp:sp modelId="{DA1BE913-9325-431F-AD3A-0D6ACCEE6AB1}">
      <dsp:nvSpPr>
        <dsp:cNvPr id="0" name=""/>
        <dsp:cNvSpPr/>
      </dsp:nvSpPr>
      <dsp:spPr>
        <a:xfrm>
          <a:off x="1145668" y="993094"/>
          <a:ext cx="4582675" cy="9348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 from REST architecture to the Web Socket</a:t>
          </a:r>
        </a:p>
      </dsp:txBody>
      <dsp:txXfrm>
        <a:off x="1145668" y="993094"/>
        <a:ext cx="4582675" cy="934871"/>
      </dsp:txXfrm>
    </dsp:sp>
    <dsp:sp modelId="{E1EA4752-244C-4AF4-8EED-6651A92B524D}">
      <dsp:nvSpPr>
        <dsp:cNvPr id="0" name=""/>
        <dsp:cNvSpPr/>
      </dsp:nvSpPr>
      <dsp:spPr>
        <a:xfrm>
          <a:off x="0" y="993094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Convert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93094"/>
        <a:ext cx="1145668" cy="934871"/>
      </dsp:txXfrm>
    </dsp:sp>
    <dsp:sp modelId="{45CC4629-C393-4F34-A0C9-75082E1B0EC2}">
      <dsp:nvSpPr>
        <dsp:cNvPr id="0" name=""/>
        <dsp:cNvSpPr/>
      </dsp:nvSpPr>
      <dsp:spPr>
        <a:xfrm>
          <a:off x="1145668" y="1984059"/>
          <a:ext cx="4582675" cy="9348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machine learning for creating user profile</a:t>
          </a:r>
        </a:p>
      </dsp:txBody>
      <dsp:txXfrm>
        <a:off x="1145668" y="1984059"/>
        <a:ext cx="4582675" cy="934871"/>
      </dsp:txXfrm>
    </dsp:sp>
    <dsp:sp modelId="{06AEB38B-2B59-4A1B-8B91-3418E64AE199}">
      <dsp:nvSpPr>
        <dsp:cNvPr id="0" name=""/>
        <dsp:cNvSpPr/>
      </dsp:nvSpPr>
      <dsp:spPr>
        <a:xfrm>
          <a:off x="0" y="1984059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84059"/>
        <a:ext cx="1145668" cy="934871"/>
      </dsp:txXfrm>
    </dsp:sp>
    <dsp:sp modelId="{2178DEA9-DC9B-4B96-9628-046BBF4A770A}">
      <dsp:nvSpPr>
        <dsp:cNvPr id="0" name=""/>
        <dsp:cNvSpPr/>
      </dsp:nvSpPr>
      <dsp:spPr>
        <a:xfrm>
          <a:off x="1145668" y="2975023"/>
          <a:ext cx="4582675" cy="9348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 MAS with cloud services</a:t>
          </a:r>
        </a:p>
      </dsp:txBody>
      <dsp:txXfrm>
        <a:off x="1145668" y="2975023"/>
        <a:ext cx="4582675" cy="934871"/>
      </dsp:txXfrm>
    </dsp:sp>
    <dsp:sp modelId="{5F80DB25-9143-448A-B717-F14463460BA2}">
      <dsp:nvSpPr>
        <dsp:cNvPr id="0" name=""/>
        <dsp:cNvSpPr/>
      </dsp:nvSpPr>
      <dsp:spPr>
        <a:xfrm>
          <a:off x="0" y="2975023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Combine</a:t>
          </a:r>
        </a:p>
      </dsp:txBody>
      <dsp:txXfrm>
        <a:off x="0" y="2975023"/>
        <a:ext cx="1145668" cy="934871"/>
      </dsp:txXfrm>
    </dsp:sp>
    <dsp:sp modelId="{2F90FC3F-96FB-4C54-B5DC-DB13435E6BD9}">
      <dsp:nvSpPr>
        <dsp:cNvPr id="0" name=""/>
        <dsp:cNvSpPr/>
      </dsp:nvSpPr>
      <dsp:spPr>
        <a:xfrm>
          <a:off x="1145668" y="3965987"/>
          <a:ext cx="4582675" cy="9348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17" tIns="237457" rIns="88917" bIns="2374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memory consumption</a:t>
          </a:r>
        </a:p>
      </dsp:txBody>
      <dsp:txXfrm>
        <a:off x="1145668" y="3965987"/>
        <a:ext cx="4582675" cy="934871"/>
      </dsp:txXfrm>
    </dsp:sp>
    <dsp:sp modelId="{BAE3B794-E7C8-4031-96A0-B41A39587BDF}">
      <dsp:nvSpPr>
        <dsp:cNvPr id="0" name=""/>
        <dsp:cNvSpPr/>
      </dsp:nvSpPr>
      <dsp:spPr>
        <a:xfrm>
          <a:off x="0" y="3965987"/>
          <a:ext cx="1145668" cy="93487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625" tIns="92345" rIns="60625" bIns="923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</a:t>
          </a:r>
        </a:p>
      </dsp:txBody>
      <dsp:txXfrm>
        <a:off x="0" y="3965987"/>
        <a:ext cx="1145668" cy="934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91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33CC28-1BF0-4371-9E36-1469D628F18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FA001F-81D7-4496-A820-3B46321F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student.com/wp-content/uploads/2017/12/database-migration.png" TargetMode="External"/><Relationship Id="rId2" Type="http://schemas.openxmlformats.org/officeDocument/2006/relationships/hyperlink" Target="https://www.sciencedirect.com/science/article/abs/pii/S09574174110079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o.medium.com/max/1400/1*7AOhGDnRL2eyJMUidCHZEA.jpeg" TargetMode="External"/><Relationship Id="rId4" Type="http://schemas.openxmlformats.org/officeDocument/2006/relationships/hyperlink" Target="https://opentripmap.io/produ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1B249193-86AC-5F9B-2D19-67C566B3F561}"/>
              </a:ext>
            </a:extLst>
          </p:cNvPr>
          <p:cNvSpPr txBox="1"/>
          <p:nvPr/>
        </p:nvSpPr>
        <p:spPr>
          <a:xfrm>
            <a:off x="2500460" y="380942"/>
            <a:ext cx="7699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“Gheorghe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TECHNICAL UNIVERSITY OF I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177DDA4D-8E19-C5FD-8A7F-85E99E37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5" y="380942"/>
            <a:ext cx="1486029" cy="17527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4EC031-57E3-FC40-D526-A13332E4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02" y="487946"/>
            <a:ext cx="1403733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C47ED082-6628-5998-ECA0-BE60B3098494}"/>
              </a:ext>
            </a:extLst>
          </p:cNvPr>
          <p:cNvSpPr txBox="1"/>
          <p:nvPr/>
        </p:nvSpPr>
        <p:spPr>
          <a:xfrm>
            <a:off x="3048811" y="2483661"/>
            <a:ext cx="6094378" cy="164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a complete vacation package using multi-agent negotiation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CBFCC2DD-7892-BC61-56E0-83509C9E10F9}"/>
              </a:ext>
            </a:extLst>
          </p:cNvPr>
          <p:cNvSpPr txBox="1"/>
          <p:nvPr/>
        </p:nvSpPr>
        <p:spPr>
          <a:xfrm>
            <a:off x="2702040" y="1004234"/>
            <a:ext cx="6870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OF AUTOMATIC CONTROL AND COMPUTER ENGINEERING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FIELD: COMPUTERS AND INFORMATION 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23F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6C72F0F-DD66-63D7-DED8-68E0F48A45D1}"/>
              </a:ext>
            </a:extLst>
          </p:cNvPr>
          <p:cNvSpPr txBox="1"/>
          <p:nvPr/>
        </p:nvSpPr>
        <p:spPr>
          <a:xfrm>
            <a:off x="577516" y="53178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coordinator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s.l.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dr.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6A71CD0-F6B9-7330-8E43-CC11F54498C9}"/>
              </a:ext>
            </a:extLst>
          </p:cNvPr>
          <p:cNvSpPr txBox="1"/>
          <p:nvPr/>
        </p:nvSpPr>
        <p:spPr>
          <a:xfrm>
            <a:off x="9144000" y="53138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Emilian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MIHAILOV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471FFB-F5BD-EE8F-9014-8EDF0A5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page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2626CB7-B27A-7696-7F7A-486D032F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36" y="1881416"/>
            <a:ext cx="5443251" cy="2637318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2A25C4C-7C70-F896-AB90-360AA690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85" y="1881414"/>
            <a:ext cx="6277687" cy="2637320"/>
          </a:xfrm>
          <a:prstGeom prst="rect">
            <a:avLst/>
          </a:prstGeo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7114CC8E-70AD-8E22-C06E-C8EF50D0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595" y="4653843"/>
            <a:ext cx="4718928" cy="2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E30DD00-1AB5-F343-7C47-39AE22A9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CCF5D3A-D0FC-EA6E-A06D-092BEE1DC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57639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17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44E4604-5A1A-9952-8377-E29A3CB4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of the development</a:t>
            </a:r>
          </a:p>
        </p:txBody>
      </p:sp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02391C9E-CF77-3A6A-6A1F-F30563F43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48342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92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DBF8DCA-4D7B-6C8F-8600-63C3E33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7475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205636-EAEA-FD6B-3FA8-2B5163F9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EBD4F8-3B1E-99DF-BCB0-E323C478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Fabiana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 L.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Bazzana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Mara Abel, Francesco Ricci, “Improving recommendations through an assumption-based multiagent approach: An application in the tourism domain”, 2011. Available online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https://www.sciencedirect.com/science/article/abs/pii/S0957417411007937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https://www.webnexs.com/blog/wp-content/uploads/2020/01/ASP.NET-Core-1024x695.png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https://parsstudent.com/wp-content/uploads/2017/12/database-migration.png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https://opentripmap.io/product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https://miro.medium.com/max/1400/1*7AOhGDnRL2eyJMUidCHZEA.jpeg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292275-C1E8-09FC-12C8-F409C6FF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5" name="Substituent conținut 2">
            <a:extLst>
              <a:ext uri="{FF2B5EF4-FFF2-40B4-BE49-F238E27FC236}">
                <a16:creationId xmlns:a16="http://schemas.microsoft.com/office/drawing/2014/main" id="{F0E8A0C4-569F-701B-9B7E-9C18531A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22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84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3C54B4B-D0AF-868E-C90D-1015F013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this subject?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Substituent conținut 2">
            <a:extLst>
              <a:ext uri="{FF2B5EF4-FFF2-40B4-BE49-F238E27FC236}">
                <a16:creationId xmlns:a16="http://schemas.microsoft.com/office/drawing/2014/main" id="{B464B2FE-B3F7-7F08-07EA-389F40E92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0121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48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771E640-CB55-C8AE-A165-B156D1E4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04" y="898335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projects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tăText 6">
            <a:extLst>
              <a:ext uri="{FF2B5EF4-FFF2-40B4-BE49-F238E27FC236}">
                <a16:creationId xmlns:a16="http://schemas.microsoft.com/office/drawing/2014/main" id="{94E7535C-7549-C470-31CD-CD1505568E94}"/>
              </a:ext>
            </a:extLst>
          </p:cNvPr>
          <p:cNvSpPr txBox="1"/>
          <p:nvPr/>
        </p:nvSpPr>
        <p:spPr>
          <a:xfrm>
            <a:off x="4955868" y="1624901"/>
            <a:ext cx="2280266" cy="21120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MAPWEB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CASIS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92B21E4-19A6-E0FF-EE28-48228CFE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657" y="-1"/>
            <a:ext cx="3653344" cy="2949005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CFE698E-C913-9D7C-9257-7126C064691D}"/>
              </a:ext>
            </a:extLst>
          </p:cNvPr>
          <p:cNvSpPr txBox="1"/>
          <p:nvPr/>
        </p:nvSpPr>
        <p:spPr>
          <a:xfrm>
            <a:off x="8621251" y="2949004"/>
            <a:ext cx="357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MATRES example of the recommendation presented to the user [image taken from [1]]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1310379-DC76-23CA-1F61-92300851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88" y="3539667"/>
            <a:ext cx="3402732" cy="2601065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91156DB9-6AE2-76C2-CE8A-7DE2ED8BFC16}"/>
              </a:ext>
            </a:extLst>
          </p:cNvPr>
          <p:cNvSpPr txBox="1"/>
          <p:nvPr/>
        </p:nvSpPr>
        <p:spPr>
          <a:xfrm>
            <a:off x="4694139" y="6140733"/>
            <a:ext cx="3532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MATRES main interface. [image taken from [1]]</a:t>
            </a:r>
          </a:p>
        </p:txBody>
      </p:sp>
    </p:spTree>
    <p:extLst>
      <p:ext uri="{BB962C8B-B14F-4D97-AF65-F5344CB8AC3E}">
        <p14:creationId xmlns:p14="http://schemas.microsoft.com/office/powerpoint/2010/main" val="8138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98D9DD-1519-A36F-F3EE-DBC7759D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8F3DB81C-874E-9C55-E10A-B59DF1F4A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48150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24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2290F0-E45D-41DB-B296-10FEC3519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2F5B9E6-0E39-45C4-A238-A7F0FA66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27D6EF-048E-659B-D66A-9576404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F041C2DB-0892-2276-0E0B-37A97211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6" y="65447"/>
            <a:ext cx="2421798" cy="5979753"/>
          </a:xfrm>
          <a:prstGeom prst="rect">
            <a:avLst/>
          </a:prstGeom>
        </p:spPr>
      </p:pic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CC796192-1767-6EE1-C4D6-150DB96BE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503274"/>
              </p:ext>
            </p:extLst>
          </p:nvPr>
        </p:nvGraphicFramePr>
        <p:xfrm>
          <a:off x="818712" y="2413000"/>
          <a:ext cx="6075179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tăText 2">
            <a:extLst>
              <a:ext uri="{FF2B5EF4-FFF2-40B4-BE49-F238E27FC236}">
                <a16:creationId xmlns:a16="http://schemas.microsoft.com/office/drawing/2014/main" id="{4198BC2A-00A8-1172-C9D4-BEEA8FF3E39B}"/>
              </a:ext>
            </a:extLst>
          </p:cNvPr>
          <p:cNvSpPr txBox="1"/>
          <p:nvPr/>
        </p:nvSpPr>
        <p:spPr>
          <a:xfrm>
            <a:off x="8368817" y="6128434"/>
            <a:ext cx="300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User request path from UI to MAS. </a:t>
            </a:r>
          </a:p>
        </p:txBody>
      </p:sp>
    </p:spTree>
    <p:extLst>
      <p:ext uri="{BB962C8B-B14F-4D97-AF65-F5344CB8AC3E}">
        <p14:creationId xmlns:p14="http://schemas.microsoft.com/office/powerpoint/2010/main" val="28591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64C31B-2472-551C-F926-1C5BA85A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08E5B6AB-20E7-8DC5-4C3C-172005A3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716457"/>
              </p:ext>
            </p:extLst>
          </p:nvPr>
        </p:nvGraphicFramePr>
        <p:xfrm>
          <a:off x="614963" y="1563226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ine 5">
            <a:extLst>
              <a:ext uri="{FF2B5EF4-FFF2-40B4-BE49-F238E27FC236}">
                <a16:creationId xmlns:a16="http://schemas.microsoft.com/office/drawing/2014/main" id="{F3FBF7D5-FBFF-97CD-917D-0C4D47B05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074" y="4099618"/>
            <a:ext cx="1653940" cy="1113278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E3C49F4D-4FAA-987F-FD63-14D22302D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969" y="4099618"/>
            <a:ext cx="1745370" cy="1113278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2D27DDF1-405E-FF50-79C1-50E8EAFEDC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515" y="4702558"/>
            <a:ext cx="1954526" cy="503439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8301D629-7290-1E6F-CC52-3F7B9B972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4437" y="4310128"/>
            <a:ext cx="1875712" cy="914841"/>
          </a:xfrm>
          <a:prstGeom prst="rect">
            <a:avLst/>
          </a:prstGeom>
        </p:spPr>
      </p:pic>
      <p:sp>
        <p:nvSpPr>
          <p:cNvPr id="27" name="CasetăText 26">
            <a:extLst>
              <a:ext uri="{FF2B5EF4-FFF2-40B4-BE49-F238E27FC236}">
                <a16:creationId xmlns:a16="http://schemas.microsoft.com/office/drawing/2014/main" id="{66BF4D16-5B52-E8B8-1A8A-218CAB76A830}"/>
              </a:ext>
            </a:extLst>
          </p:cNvPr>
          <p:cNvSpPr txBox="1"/>
          <p:nvPr/>
        </p:nvSpPr>
        <p:spPr>
          <a:xfrm>
            <a:off x="1961074" y="5212896"/>
            <a:ext cx="174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Image taken from [2]</a:t>
            </a:r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62B6248E-B8CA-F5AF-E698-8B5ED462A525}"/>
              </a:ext>
            </a:extLst>
          </p:cNvPr>
          <p:cNvSpPr txBox="1"/>
          <p:nvPr/>
        </p:nvSpPr>
        <p:spPr>
          <a:xfrm>
            <a:off x="4100969" y="5287088"/>
            <a:ext cx="174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Image taken from [3]</a:t>
            </a:r>
            <a:endParaRPr lang="en-US" dirty="0"/>
          </a:p>
          <a:p>
            <a:endParaRPr lang="en-US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24BD82F-E6EA-C3B0-B59F-B23354E6DBD0}"/>
              </a:ext>
            </a:extLst>
          </p:cNvPr>
          <p:cNvSpPr txBox="1"/>
          <p:nvPr/>
        </p:nvSpPr>
        <p:spPr>
          <a:xfrm>
            <a:off x="5975758" y="5224969"/>
            <a:ext cx="2224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Image taken from [4]</a:t>
            </a:r>
            <a:endParaRPr lang="en-US" dirty="0"/>
          </a:p>
          <a:p>
            <a:endParaRPr lang="en-US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9474F1BC-22FE-F0EF-EE88-9A90D42915EC}"/>
              </a:ext>
            </a:extLst>
          </p:cNvPr>
          <p:cNvSpPr txBox="1"/>
          <p:nvPr/>
        </p:nvSpPr>
        <p:spPr>
          <a:xfrm>
            <a:off x="8654437" y="5363468"/>
            <a:ext cx="1875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Image taken from [5]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2C0ABE1-0F76-B83B-371F-24AFE5E4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0AEB2D0-40C3-56A5-E87F-5E052FF33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196" y="27887"/>
            <a:ext cx="7294612" cy="68022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730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3E1987D-1CBF-0596-EABB-E934C38D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</a:t>
            </a: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854D27FE-4B0D-11C4-0D0A-E07BD6D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866" y="0"/>
            <a:ext cx="6585235" cy="3632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Console Application as HTTP client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data and analyze them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manually the database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3015620-1342-7732-9991-6A6812C0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4" y="2841369"/>
            <a:ext cx="4204627" cy="19446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66ACA10-D456-6EF4-DCF3-B4063E6E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0" y="4931924"/>
            <a:ext cx="5269925" cy="17259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4886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Memorabi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Memorabi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morabi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1233</TotalTime>
  <Words>470</Words>
  <Application>Microsoft Office PowerPoint</Application>
  <PresentationFormat>Ecran lat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Times New Roman</vt:lpstr>
      <vt:lpstr>Wingdings 2</vt:lpstr>
      <vt:lpstr>Memorabil</vt:lpstr>
      <vt:lpstr>Prezentare PowerPoint</vt:lpstr>
      <vt:lpstr>Summary</vt:lpstr>
      <vt:lpstr>Why this subject?</vt:lpstr>
      <vt:lpstr>Alternative projects</vt:lpstr>
      <vt:lpstr>Proposed solution</vt:lpstr>
      <vt:lpstr>Application Design</vt:lpstr>
      <vt:lpstr>Technologies</vt:lpstr>
      <vt:lpstr>Application development</vt:lpstr>
      <vt:lpstr>API testing</vt:lpstr>
      <vt:lpstr>Web page testing</vt:lpstr>
      <vt:lpstr>Conclusions</vt:lpstr>
      <vt:lpstr>Future directions of the development</vt:lpstr>
      <vt:lpstr>Thank you for your attention.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Emilian Mihailov</dc:creator>
  <cp:lastModifiedBy>Emilian Mihailov</cp:lastModifiedBy>
  <cp:revision>3</cp:revision>
  <dcterms:created xsi:type="dcterms:W3CDTF">2022-10-12T19:35:43Z</dcterms:created>
  <dcterms:modified xsi:type="dcterms:W3CDTF">2022-10-17T12:02:19Z</dcterms:modified>
</cp:coreProperties>
</file>