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0000500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8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09ec3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09ec38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09ec3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09ec3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09ec38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09ec38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09ec38e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09ec38e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09ec38e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09ec38e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- Consulting Proposal, Findings, &amp; Report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September 24, 2021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Identification: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October 1, 2020 Big Mountain Resort needs to offset $1.6M in operating cost by restructuring their pricing model for tickets to reflect the value of the facilities they provide.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in turn will lead to a more cohesive understanding of what each facility is worth to our customers and better guide our investment strategy.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Success: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Develop a pricing model that will offset the $1.6M in additional operational cost for this season. 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must accurately reflect which facilities customers value and are willing to pay for.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Appropriately adjust funding for respective facilities, adjust ticket price for the value that the facilities provide to the customers. 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will be done by studying the relationship between the facilities other resorts provide and what they price their tickets at.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Findings: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BMR’s current adult weekend price: $81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Models predicted price: $95.87 (+/-$10.39)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 2 equates to an annual revenue increase of ~$3.5M.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Closing down more than 1 of 10 runs creates loss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Increasing the longest run and/or snow making capabilites is not justified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5842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51075" y="132925"/>
            <a:ext cx="40452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Modeling &amp; Analysis:</a:t>
            </a:r>
            <a:endParaRPr sz="300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251075" y="1009525"/>
            <a:ext cx="3837000" cy="22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Top four facilities/features that directly correlated with ticket price: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Fast quads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Number of runs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Snow making acerage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Vertical drop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825" y="914075"/>
            <a:ext cx="4343776" cy="33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51075" y="132925"/>
            <a:ext cx="40452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Modeling &amp; Analysis:</a:t>
            </a:r>
            <a:endParaRPr sz="300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251075" y="1009525"/>
            <a:ext cx="3837000" cy="3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Why do fast quads drive price the most?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The amount of lifts a resort has directly impacts how quickly the resort can get people up the mountain and back on a run.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Fast sixes and fast eights don’t have nearly as much impact </a:t>
            </a:r>
            <a:r>
              <a:rPr lang="en" i="1">
                <a:solidFill>
                  <a:schemeClr val="accent3"/>
                </a:solidFill>
              </a:rPr>
              <a:t>yet</a:t>
            </a:r>
            <a:r>
              <a:rPr lang="en">
                <a:solidFill>
                  <a:schemeClr val="accent3"/>
                </a:solidFill>
              </a:rPr>
              <a:t> because there are not enough resorts with these lifts in place to determine how they affect ticket price.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025" y="1009525"/>
            <a:ext cx="3430975" cy="18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51075" y="132925"/>
            <a:ext cx="40452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Modeling &amp; Analysis:</a:t>
            </a:r>
            <a:endParaRPr sz="300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251075" y="1009525"/>
            <a:ext cx="3837000" cy="22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Scenarios considering the amount of runs to close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BMR is currently among some of the resorts with the most amount of runs in the nation.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Closing runs would have a substantial amount of impact on ticket price for BMR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213" y="2113423"/>
            <a:ext cx="3836999" cy="204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875" y="132925"/>
            <a:ext cx="3103669" cy="16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Conclusion: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Consider increasing the ticket price to $85.48 if all else stays the same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addition, </a:t>
            </a:r>
            <a:r>
              <a:rPr lang="en-US" dirty="0"/>
              <a:t>one more run and increased vertical drop by 150 feet would create $3.5 M increase in revenue</a:t>
            </a:r>
          </a:p>
          <a:p>
            <a:pPr indent="-381000">
              <a:buSzPts val="2400"/>
            </a:pPr>
            <a:r>
              <a:rPr lang="en-US" dirty="0"/>
              <a:t>Since the recommended increase in price is greatly higher than the current price, there is a suspicion that additional data needs to be included in order to check for hidden costs. </a:t>
            </a:r>
          </a:p>
          <a:p>
            <a:pPr marL="114300" indent="0">
              <a:buNone/>
            </a:pPr>
            <a:br>
              <a:rPr lang="en-US" sz="3200" dirty="0"/>
            </a:b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Oswald</vt:lpstr>
      <vt:lpstr>Average</vt:lpstr>
      <vt:lpstr>Arial</vt:lpstr>
      <vt:lpstr>Slate</vt:lpstr>
      <vt:lpstr>Big Mountain Resort - Consulting Proposal, Findings, &amp; Report</vt:lpstr>
      <vt:lpstr>Problem Identification:</vt:lpstr>
      <vt:lpstr>Criteria for Success:</vt:lpstr>
      <vt:lpstr>Key Findings:</vt:lpstr>
      <vt:lpstr>Modeling &amp; Analysis:</vt:lpstr>
      <vt:lpstr>Modeling &amp; Analysis:</vt:lpstr>
      <vt:lpstr>Modeling &amp; Analysis:</vt:lpstr>
      <vt:lpstr>Summary and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- Consulting Proposal, Findings, &amp; Report</dc:title>
  <dc:creator>Maja Dosevska</dc:creator>
  <cp:lastModifiedBy>Pedigo, Maja</cp:lastModifiedBy>
  <cp:revision>1</cp:revision>
  <dcterms:modified xsi:type="dcterms:W3CDTF">2021-09-24T14:35:06Z</dcterms:modified>
</cp:coreProperties>
</file>