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312" y="8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Context</a:t>
            </a:r>
            <a:endParaRPr sz="1400" b="0" i="0" u="none" strike="noStrike" cap="none" dirty="0">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900" b="1" dirty="0"/>
              <a:t>Big Mountain Resort has recently installed an additional chair lift to help increase the distribution of visitors across the mountain. This additional chair increases their operating costs by $1,540,000 this season. Every year about 350,000 people ski or snowboard at Big Mountain. The business is eager to get your recommendations on recouping the increased operating costs from the new chair this season. Additionally, what can they expect this years' annual revenue to be if they make the changes you recommend? has on the business’ profitability</a:t>
            </a:r>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Tx/>
              <a:buChar char="-"/>
            </a:pPr>
            <a:r>
              <a:rPr lang="en-AU" sz="1071" b="1" i="0" u="none" strike="noStrike" cap="none" dirty="0">
                <a:solidFill>
                  <a:srgbClr val="000000"/>
                </a:solidFill>
                <a:latin typeface="Arial"/>
                <a:ea typeface="Arial"/>
                <a:cs typeface="Arial"/>
                <a:sym typeface="Arial"/>
              </a:rPr>
              <a:t>Keep the annual profit margin</a:t>
            </a:r>
          </a:p>
          <a:p>
            <a:pPr marL="171450" marR="0" lvl="0" indent="-171450" algn="l" rtl="0">
              <a:lnSpc>
                <a:spcPct val="100000"/>
              </a:lnSpc>
              <a:spcBef>
                <a:spcPts val="0"/>
              </a:spcBef>
              <a:spcAft>
                <a:spcPts val="0"/>
              </a:spcAft>
              <a:buFontTx/>
              <a:buChar char="-"/>
            </a:pPr>
            <a:r>
              <a:rPr lang="en-AU" sz="1071" b="1" dirty="0"/>
              <a:t>Recouping $1,540,000</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b="1" i="0" u="none" strike="noStrike" cap="none" dirty="0">
                <a:solidFill>
                  <a:srgbClr val="000000"/>
                </a:solidFill>
                <a:latin typeface="Arial"/>
                <a:ea typeface="Arial"/>
                <a:cs typeface="Arial"/>
                <a:sym typeface="Arial"/>
              </a:rPr>
              <a:t>Increase revenue by focusing on ticket costs or number of days of opening and reduce operational costs by focusing on total skiable area, number of total runs.</a:t>
            </a:r>
            <a:endParaRPr sz="1400" b="1"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Tx/>
              <a:buChar char="-"/>
            </a:pPr>
            <a:r>
              <a:rPr lang="en-US" sz="1070" b="1" i="0" u="none" strike="noStrike" cap="none" dirty="0">
                <a:solidFill>
                  <a:srgbClr val="000000"/>
                </a:solidFill>
                <a:latin typeface="Arial"/>
                <a:ea typeface="Arial"/>
                <a:cs typeface="Arial"/>
                <a:sym typeface="Arial"/>
              </a:rPr>
              <a:t>Increased operational costs</a:t>
            </a:r>
            <a:r>
              <a:rPr lang="en-US" sz="1070" b="1" dirty="0"/>
              <a:t> for the additional chair</a:t>
            </a:r>
          </a:p>
          <a:p>
            <a:pPr marL="171450" marR="0" lvl="0" indent="-171450" algn="l" rtl="0">
              <a:lnSpc>
                <a:spcPct val="100000"/>
              </a:lnSpc>
              <a:spcBef>
                <a:spcPts val="0"/>
              </a:spcBef>
              <a:spcAft>
                <a:spcPts val="0"/>
              </a:spcAft>
              <a:buFontTx/>
              <a:buChar char="-"/>
            </a:pPr>
            <a:r>
              <a:rPr lang="en-US" sz="1070" b="1" i="0" u="none" strike="noStrike" cap="none" dirty="0">
                <a:solidFill>
                  <a:srgbClr val="000000"/>
                </a:solidFill>
                <a:latin typeface="Arial"/>
                <a:ea typeface="Arial"/>
                <a:cs typeface="Arial"/>
                <a:sym typeface="Arial"/>
              </a:rPr>
              <a:t>Accommodating over 350000 visitors</a:t>
            </a: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b="1" i="0" u="none" strike="noStrike" cap="none" dirty="0">
                <a:solidFill>
                  <a:srgbClr val="000000"/>
                </a:solidFill>
                <a:latin typeface="Arial"/>
                <a:ea typeface="Arial"/>
                <a:cs typeface="Arial"/>
                <a:sym typeface="Arial"/>
              </a:rPr>
              <a:t> - CSV file from </a:t>
            </a:r>
            <a:r>
              <a:rPr lang="en-US" sz="1070" b="1" i="0" u="none" strike="noStrike" cap="none">
                <a:solidFill>
                  <a:srgbClr val="000000"/>
                </a:solidFill>
                <a:latin typeface="Arial"/>
                <a:ea typeface="Arial"/>
                <a:cs typeface="Arial"/>
                <a:sym typeface="Arial"/>
              </a:rPr>
              <a:t>database manager</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dirty="0">
                <a:solidFill>
                  <a:schemeClr val="lt1"/>
                </a:solidFill>
                <a:latin typeface="Quattrocento Sans"/>
                <a:ea typeface="Quattrocento Sans"/>
                <a:cs typeface="Quattrocento Sans"/>
                <a:sym typeface="Quattrocento Sans"/>
              </a:rPr>
              <a:t>D</a:t>
            </a:r>
            <a:endParaRPr sz="1400" b="0" i="0" u="none" strike="noStrike" cap="none" dirty="0">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171450" indent="-171450">
              <a:buFontTx/>
              <a:buChar char="-"/>
            </a:pPr>
            <a:r>
              <a:rPr lang="en-US" sz="1070" b="1" dirty="0"/>
              <a:t>Jimmy Blackburn – Director of Operations</a:t>
            </a:r>
          </a:p>
          <a:p>
            <a:pPr marL="171450" indent="-171450">
              <a:buFontTx/>
              <a:buChar char="-"/>
            </a:pPr>
            <a:r>
              <a:rPr lang="en-US" sz="1070" b="1" dirty="0"/>
              <a:t>Alesha Eisen – DB Manager</a:t>
            </a: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How can Big Mountain company increase its annual profit margin by increasing ticket cost for both weekdays and weekends or increasing number of days of opening or reducing the number of runs or reduce the total skiable area to reduce operation cost?</a:t>
            </a:r>
          </a:p>
          <a:p>
            <a:pPr marL="0" marR="0" lvl="0" indent="0" algn="l" rtl="0">
              <a:lnSpc>
                <a:spcPct val="100000"/>
              </a:lnSpc>
              <a:spcBef>
                <a:spcPts val="0"/>
              </a:spcBef>
              <a:spcAft>
                <a:spcPts val="0"/>
              </a:spcAft>
              <a:buClr>
                <a:srgbClr val="000000"/>
              </a:buClr>
              <a:buSzPts val="1400"/>
              <a:buFont typeface="Arial"/>
              <a:buNone/>
            </a:pPr>
            <a:endParaRPr lang="en-US" sz="1400" b="1" i="0" u="none" strike="noStrike" cap="none" dirty="0">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id="{7D77A2D4-60C4-4E60-979B-10FD0FF96B8D}"/>
              </a:ext>
            </a:extLst>
          </p:cNvPr>
          <p:cNvSpPr>
            <a:spLocks noChangeArrowheads="1"/>
          </p:cNvSpPr>
          <p:nvPr/>
        </p:nvSpPr>
        <p:spPr bwMode="auto">
          <a:xfrm>
            <a:off x="0" y="-483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1983</TotalTime>
  <Words>538</Words>
  <Application>Microsoft Office PowerPoint</Application>
  <PresentationFormat>On-screen Show (4:3)</PresentationFormat>
  <Paragraphs>45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Maja Dosevska</cp:lastModifiedBy>
  <cp:revision>8</cp:revision>
  <dcterms:modified xsi:type="dcterms:W3CDTF">2021-08-05T22:18:41Z</dcterms:modified>
</cp:coreProperties>
</file>