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edb3c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edb3c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edb3c75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edb3c75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cedb3c75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cedb3c75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cedb3c7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cedb3c7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cedb3c7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cedb3c7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cedb3c7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cedb3c7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cedb3c7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cedb3c7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cedb3c7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cedb3c7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edb3c7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cedb3c7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edb3c7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edb3c7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edb3c75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edb3c7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IMSBbioinfo/compgen_course_2025_module3/tree/main/homeworks/hw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u-X_nZRsn5M&amp;ab_channel=DeepFindr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watch?v=u-X_nZRsn5M&amp;ab_channel=DeepFind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adambielski/siamese-tripl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41" y="0"/>
            <a:ext cx="73055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53675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Homework</a:t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https://github.com/BIMSBbioinfo/compgen_course_2025_module3/tree/main/homeworks/hw3</a:t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5" y="1018400"/>
            <a:ext cx="4172074" cy="39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0" y="217750"/>
            <a:ext cx="4256126" cy="7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299" y="1717987"/>
            <a:ext cx="4130601" cy="272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525" y="153150"/>
            <a:ext cx="3831699" cy="9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0" y="52500"/>
            <a:ext cx="7644399" cy="50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0" y="0"/>
            <a:ext cx="84580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50" y="0"/>
            <a:ext cx="76883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Learning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1038075" y="4623450"/>
            <a:ext cx="66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DeepFindr: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Contrastive Learning in PyTorch - Part 1: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0" y="631627"/>
            <a:ext cx="7613450" cy="40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Learning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5" y="747600"/>
            <a:ext cx="73842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1038075" y="4623450"/>
            <a:ext cx="66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DeepFindr: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Contrastive Learning in PyTorch - Part 1: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Triplet Loss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50" y="1669524"/>
            <a:ext cx="6978199" cy="180446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311700" y="4428450"/>
            <a:ext cx="50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https://github.com/adambielski/siamese-triplet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00" y="0"/>
            <a:ext cx="7790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Flexynesis Command-Line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