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png" ContentType="image/pn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notesSlides/notesSlide4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911.xml" ContentType="application/vnd.openxmlformats-officedocument.presentationml.slideLayout+xml"/>
  <Override PartName="/customXml/item1.xml" ContentType="application/xml"/>
  <Override PartName="/customXml/itemProps11.xml" ContentType="application/vnd.openxmlformats-officedocument.customXmlProperties+xml"/>
  <Override PartName="/ppt/slides/slide22.xml" ContentType="application/vnd.openxmlformats-officedocument.presentationml.slide+xml"/>
  <Override PartName="/ppt/slides/slide63.xml" ContentType="application/vnd.openxmlformats-officedocument.presentationml.slide+xml"/>
  <Override PartName="/ppt/diagrams/data11.xml" ContentType="application/vnd.openxmlformats-officedocument.drawingml.diagramData+xml"/>
  <Override PartName="/ppt/diagrams/drawing1.xml" ContentType="application/vnd.ms-office.drawingml.diagramDrawing+xml"/>
  <Override PartName="/ppt/diagrams/colors11.xml" ContentType="application/vnd.openxmlformats-officedocument.drawingml.diagramColors+xml"/>
  <Override PartName="/ppt/diagrams/quickStyle11.xml" ContentType="application/vnd.openxmlformats-officedocument.drawingml.diagramStyle+xml"/>
  <Override PartName="/ppt/diagrams/layout11.xml" ContentType="application/vnd.openxmlformats-officedocument.drawingml.diagramLayout+xml"/>
  <Override PartName="/ppt/slides/slide114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2.xml" ContentType="application/vnd.openxmlformats-officedocument.presentationml.notesSlide+xml"/>
  <Override PartName="/customXml/item32.xml" ContentType="application/xml"/>
  <Override PartName="/customXml/itemProps32.xml" ContentType="application/vnd.openxmlformats-officedocument.customXmlProperties+xml"/>
  <Override PartName="/ppt/slides/slide56.xml" ContentType="application/vnd.openxmlformats-officedocument.presentationml.slide+xml"/>
  <Override PartName="/ppt/slides/slide107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34.xml" ContentType="application/vnd.openxmlformats-officedocument.presentationml.notesSlide+xml"/>
  <Override PartName="/ppt/viewProps.xml" ContentType="application/vnd.openxmlformats-officedocument.presentationml.viewProps+xml"/>
  <Override PartName="/ppt/slides/slide99.xml" ContentType="application/vnd.openxmlformats-officedocument.presentationml.slide+xml"/>
  <Override PartName="/customXml/item23.xml" ContentType="application/xml"/>
  <Override PartName="/customXml/itemProps23.xml" ContentType="application/vnd.openxmlformats-officedocument.customXmlProperties+xml"/>
  <Override PartName="/ppt/slides/slide31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811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1"/>
  </p:sldMasterIdLst>
  <p:notesMasterIdLst>
    <p:notesMasterId r:id="rId13"/>
  </p:notesMasterIdLst>
  <p:sldIdLst>
    <p:sldId id="1864" r:id="rId2"/>
    <p:sldId id="1846" r:id="rId3"/>
    <p:sldId id="1845" r:id="rId4"/>
    <p:sldId id="1848" r:id="rId5"/>
    <p:sldId id="1849" r:id="rId6"/>
    <p:sldId id="1866" r:id="rId7"/>
    <p:sldId id="1852" r:id="rId8"/>
    <p:sldId id="1865" r:id="rId9"/>
    <p:sldId id="1858" r:id="rId10"/>
    <p:sldId id="1859" r:id="rId11"/>
    <p:sldId id="1867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724" autoAdjust="0"/>
  </p:normalViewPr>
  <p:slideViewPr>
    <p:cSldViewPr snapToGrid="0">
      <p:cViewPr>
        <p:scale>
          <a:sx n="100" d="100"/>
          <a:sy n="100" d="100"/>
        </p:scale>
        <p:origin x="34" y="-29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notesMaster" Target="/ppt/notesMasters/notesMaster11.xml" Id="rId13" /><Relationship Type="http://schemas.openxmlformats.org/officeDocument/2006/relationships/customXml" Target="/customXml/item1.xml" Id="rId18" /><Relationship Type="http://schemas.openxmlformats.org/officeDocument/2006/relationships/slide" Target="/ppt/slides/slide22.xml" Id="rId3" /><Relationship Type="http://schemas.openxmlformats.org/officeDocument/2006/relationships/slide" Target="/ppt/slides/slide63.xml" Id="rId7" /><Relationship Type="http://schemas.openxmlformats.org/officeDocument/2006/relationships/slide" Target="/ppt/slides/slide114.xml" Id="rId12" /><Relationship Type="http://schemas.openxmlformats.org/officeDocument/2006/relationships/tableStyles" Target="/ppt/tableStyles.xml" Id="rId17" /><Relationship Type="http://schemas.openxmlformats.org/officeDocument/2006/relationships/slide" Target="/ppt/slides/slide15.xml" Id="rId2" /><Relationship Type="http://schemas.openxmlformats.org/officeDocument/2006/relationships/theme" Target="/ppt/theme/theme12.xml" Id="rId16" /><Relationship Type="http://schemas.openxmlformats.org/officeDocument/2006/relationships/customXml" Target="/customXml/item32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6.xml" Id="rId6" /><Relationship Type="http://schemas.openxmlformats.org/officeDocument/2006/relationships/slide" Target="/ppt/slides/slide107.xml" Id="rId11" /><Relationship Type="http://schemas.openxmlformats.org/officeDocument/2006/relationships/slide" Target="/ppt/slides/slide48.xml" Id="rId5" /><Relationship Type="http://schemas.openxmlformats.org/officeDocument/2006/relationships/viewProps" Target="/ppt/viewProps.xml" Id="rId15" /><Relationship Type="http://schemas.openxmlformats.org/officeDocument/2006/relationships/slide" Target="/ppt/slides/slide99.xml" Id="rId10" /><Relationship Type="http://schemas.openxmlformats.org/officeDocument/2006/relationships/customXml" Target="/customXml/item23.xml" Id="rId19" /><Relationship Type="http://schemas.openxmlformats.org/officeDocument/2006/relationships/slide" Target="/ppt/slides/slide310.xml" Id="rId4" /><Relationship Type="http://schemas.openxmlformats.org/officeDocument/2006/relationships/slide" Target="/ppt/slides/slide811.xml" Id="rId9" /><Relationship Type="http://schemas.openxmlformats.org/officeDocument/2006/relationships/presProps" Target="/ppt/presProps.xml" Id="rId14" /></Relationships>
</file>

<file path=ppt/diagrams/_rels/data11.xml.rels>&#65279;<?xml version="1.0" encoding="utf-8"?><Relationships xmlns="http://schemas.openxmlformats.org/package/2006/relationships"><Relationship Type="http://schemas.openxmlformats.org/officeDocument/2006/relationships/hyperlink" Target="https://www.bing.com/search?q=Hedy%20Lamarr" TargetMode="External" Id="rId3" /><Relationship Type="http://schemas.openxmlformats.org/officeDocument/2006/relationships/hyperlink" Target="https://www.bing.com/search?q=Paul%20Simon" TargetMode="External" Id="rId2" /><Relationship Type="http://schemas.openxmlformats.org/officeDocument/2006/relationships/hyperlink" Target="https://www.bing.com/search?q=Elaine+May" TargetMode="External" Id="rId1" /></Relationships>
</file>

<file path=ppt/diagrams/_rels/drawing1.xml.rels>&#65279;<?xml version="1.0" encoding="utf-8"?><Relationships xmlns="http://schemas.openxmlformats.org/package/2006/relationships"><Relationship Type="http://schemas.openxmlformats.org/officeDocument/2006/relationships/hyperlink" Target="https://www.bing.com/search?q=Hedy%20Lamarr" TargetMode="External" Id="rId3" /><Relationship Type="http://schemas.openxmlformats.org/officeDocument/2006/relationships/hyperlink" Target="https://www.bing.com/search?q=Paul%20Simon" TargetMode="External" Id="rId2" /><Relationship Type="http://schemas.openxmlformats.org/officeDocument/2006/relationships/hyperlink" Target="https://www.bing.com/search?q=Elaine+May" TargetMode="External" Id="rId1" 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Elaine May</a:t>
          </a:r>
          <a:r>
            <a:rPr lang="en-US" sz="1400" b="1" dirty="0">
              <a:solidFill>
                <a:schemeClr val="accent1"/>
              </a:solidFill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comedian, film director, screenwriter, playwright, and actress.</a:t>
          </a:r>
          <a:endParaRPr lang="en-US" sz="14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accent1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Paul Simon</a:t>
          </a:r>
          <a:r>
            <a:rPr lang="en-US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musician, singer, songwriter, and actor.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Hedy </a:t>
          </a:r>
          <a:r>
            <a:rPr lang="en-US" altLang="en-US" sz="1400" b="1" dirty="0" err="1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Lamarr</a:t>
          </a:r>
          <a:r>
            <a:rPr lang="en-US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actress, inventor, and film </a:t>
          </a:r>
          <a:r>
            <a:rPr lang="en-US" sz="1400" b="0" i="0">
              <a:solidFill>
                <a:schemeClr val="bg1"/>
              </a:solidFill>
            </a:rPr>
            <a:t>producer. 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/>
      <dgm:spPr/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/>
      <dgm:spPr/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1262100" y="478983"/>
          <a:ext cx="1308824" cy="1308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462262" y="2145879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Elaine May</a:t>
          </a:r>
          <a:r>
            <a:rPr lang="en-US" sz="1400" b="1" kern="1200" dirty="0">
              <a:solidFill>
                <a:schemeClr val="accent1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is an American comedian, film director, screenwriter, playwright, and actress.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462262" y="2145879"/>
        <a:ext cx="2908499" cy="720000"/>
      </dsp:txXfrm>
    </dsp:sp>
    <dsp:sp modelId="{FCA6A723-3A73-458A-AE3C-15B86CF5C55D}">
      <dsp:nvSpPr>
        <dsp:cNvPr id="0" name=""/>
        <dsp:cNvSpPr/>
      </dsp:nvSpPr>
      <dsp:spPr>
        <a:xfrm>
          <a:off x="4679587" y="478983"/>
          <a:ext cx="1308824" cy="1308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879750" y="2145879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accent1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Paul Simon</a:t>
          </a:r>
          <a:r>
            <a:rPr lang="en-US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is an American musician, singer, songwriter, and actor.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879750" y="2145879"/>
        <a:ext cx="2908499" cy="720000"/>
      </dsp:txXfrm>
    </dsp:sp>
    <dsp:sp modelId="{5326D40B-04B6-4401-91A7-8A4487EDC6FC}">
      <dsp:nvSpPr>
        <dsp:cNvPr id="0" name=""/>
        <dsp:cNvSpPr/>
      </dsp:nvSpPr>
      <dsp:spPr>
        <a:xfrm>
          <a:off x="8097075" y="478983"/>
          <a:ext cx="1308824" cy="1308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297237" y="2145879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Hedy </a:t>
          </a:r>
          <a:r>
            <a:rPr lang="en-US" altLang="en-US" sz="1400" b="1" kern="1200" dirty="0" err="1">
              <a:solidFill>
                <a:schemeClr val="accent1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Lamarr</a:t>
          </a:r>
          <a:r>
            <a:rPr lang="en-US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was an American actress, inventor, and film </a:t>
          </a:r>
          <a:r>
            <a:rPr lang="en-US" sz="1400" b="0" i="0" kern="1200">
              <a:solidFill>
                <a:schemeClr val="bg1"/>
              </a:solidFill>
            </a:rPr>
            <a:t>producer. 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7297237" y="2145879"/>
        <a:ext cx="2908499" cy="720000"/>
      </dsp:txXfrm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slide" Target="/ppt/slides/slide15.xml" Id="rId2" /><Relationship Type="http://schemas.openxmlformats.org/officeDocument/2006/relationships/notesMaster" Target="/ppt/notesMasters/notesMaster11.xml" Id="rId1" /></Relationships>
</file>

<file path=ppt/notesSlides/_rels/notesSlide25.xml.rels>&#65279;<?xml version="1.0" encoding="utf-8"?><Relationships xmlns="http://schemas.openxmlformats.org/package/2006/relationships"><Relationship Type="http://schemas.openxmlformats.org/officeDocument/2006/relationships/slide" Target="/ppt/slides/slide310.xml" Id="rId2" /><Relationship Type="http://schemas.openxmlformats.org/officeDocument/2006/relationships/notesMaster" Target="/ppt/notesMasters/notesMaster11.xml" Id="rId1" /></Relationships>
</file>

<file path=ppt/notesSlides/_rels/notesSlide34.xml.rels>&#65279;<?xml version="1.0" encoding="utf-8"?><Relationships xmlns="http://schemas.openxmlformats.org/package/2006/relationships"><Relationship Type="http://schemas.openxmlformats.org/officeDocument/2006/relationships/slide" Target="/ppt/slides/slide48.xml" Id="rId2" /><Relationship Type="http://schemas.openxmlformats.org/officeDocument/2006/relationships/notesMaster" Target="/ppt/notesMasters/notesMaster11.xml" Id="rId1" /></Relationships>
</file>

<file path=ppt/notesSlides/_rels/notesSlide4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53.xml.rels>&#65279;<?xml version="1.0" encoding="utf-8"?><Relationships xmlns="http://schemas.openxmlformats.org/package/2006/relationships"><Relationship Type="http://schemas.openxmlformats.org/officeDocument/2006/relationships/slide" Target="/ppt/slides/slide107.xml" Id="rId2" /><Relationship Type="http://schemas.openxmlformats.org/officeDocument/2006/relationships/notesMaster" Target="/ppt/notesMasters/notesMaster11.xml" Id="rId1" /></Relationship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09.xml.rels>&#65279;<?xml version="1.0" encoding="utf-8"?><Relationships xmlns="http://schemas.openxmlformats.org/package/2006/relationships"><Relationship Type="http://schemas.openxmlformats.org/officeDocument/2006/relationships/image" Target="/ppt/media/image87.png" Id="rId2" /><Relationship Type="http://schemas.openxmlformats.org/officeDocument/2006/relationships/slideMaster" Target="/ppt/slideMasters/slideMaster11.xml" Id="rId1" /></Relationships>
</file>

<file path=ppt/slideLayouts/_rels/slideLayout117.xml.rels>&#65279;<?xml version="1.0" encoding="utf-8"?><Relationships xmlns="http://schemas.openxmlformats.org/package/2006/relationships"><Relationship Type="http://schemas.openxmlformats.org/officeDocument/2006/relationships/image" Target="/ppt/media/image56.png" Id="rId2" /><Relationship Type="http://schemas.openxmlformats.org/officeDocument/2006/relationships/slideMaster" Target="/ppt/slideMasters/slideMaster11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image" Target="/ppt/media/image14.png" Id="rId2" /><Relationship Type="http://schemas.openxmlformats.org/officeDocument/2006/relationships/slideMaster" Target="/ppt/slideMasters/slideMaster11.xml" Id="rId1" /></Relationships>
</file>

<file path=ppt/slideLayouts/_rels/slideLayout24.xml.rels>&#65279;<?xml version="1.0" encoding="utf-8"?><Relationships xmlns="http://schemas.openxmlformats.org/package/2006/relationships"><Relationship Type="http://schemas.openxmlformats.org/officeDocument/2006/relationships/image" Target="/ppt/media/image22.png" Id="rId2" /><Relationship Type="http://schemas.openxmlformats.org/officeDocument/2006/relationships/slideMaster" Target="/ppt/slideMasters/slideMaster1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image" Target="/ppt/media/image33.png" Id="rId2" /><Relationship Type="http://schemas.openxmlformats.org/officeDocument/2006/relationships/slideMaster" Target="/ppt/slideMasters/slideMaster11.xml" Id="rId1" /></Relationships>
</file>

<file path=ppt/slideLayouts/_rels/slideLayout410.xml.rels>&#65279;<?xml version="1.0" encoding="utf-8"?><Relationships xmlns="http://schemas.openxmlformats.org/package/2006/relationships"><Relationship Type="http://schemas.openxmlformats.org/officeDocument/2006/relationships/image" Target="/ppt/media/image48.png" Id="rId2" /><Relationship Type="http://schemas.openxmlformats.org/officeDocument/2006/relationships/slideMaster" Target="/ppt/slideMasters/slideMaster11.xml" Id="rId1" /></Relationships>
</file>

<file path=ppt/slideLayouts/_rels/slideLayout58.xml.rels>&#65279;<?xml version="1.0" encoding="utf-8"?><Relationships xmlns="http://schemas.openxmlformats.org/package/2006/relationships"><Relationship Type="http://schemas.openxmlformats.org/officeDocument/2006/relationships/image" Target="/ppt/media/image56.png" Id="rId2" /><Relationship Type="http://schemas.openxmlformats.org/officeDocument/2006/relationships/slideMaster" Target="/ppt/slideMasters/slideMaster11.xml" Id="rId1" /></Relationships>
</file>

<file path=ppt/slideLayouts/_rels/slideLayout66.xml.rels>&#65279;<?xml version="1.0" encoding="utf-8"?><Relationships xmlns="http://schemas.openxmlformats.org/package/2006/relationships"><Relationship Type="http://schemas.openxmlformats.org/officeDocument/2006/relationships/image" Target="/ppt/media/image65.png" Id="rId2" /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image" Target="/ppt/media/image7.png" Id="rId2" /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image" Target="/ppt/media/image22.png" Id="rId2" /><Relationship Type="http://schemas.openxmlformats.org/officeDocument/2006/relationships/slideMaster" Target="/ppt/slideMasters/slideMaster11.xml" Id="rId1" /></Relationships>
</file>

<file path=ppt/slideLayouts/_rels/slideLayout911.xml.rels>&#65279;<?xml version="1.0" encoding="utf-8"?><Relationships xmlns="http://schemas.openxmlformats.org/package/2006/relationships"><Relationship Type="http://schemas.openxmlformats.org/officeDocument/2006/relationships/image" Target="/ppt/media/image33.png" Id="rId2" /><Relationship Type="http://schemas.openxmlformats.org/officeDocument/2006/relationships/slideMaster" Target="/ppt/slideMasters/slideMaster11.xml" Id="rId1" /></Relationships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5191-0569-4DC4-91C0-32BE2B3AB9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33.xml" Id="rId3" /><Relationship Type="http://schemas.openxmlformats.org/officeDocument/2006/relationships/slideLayout" Target="/ppt/slideLayouts/slideLayout71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4.xml" Id="rId2" /><Relationship Type="http://schemas.openxmlformats.org/officeDocument/2006/relationships/slideLayout" Target="/ppt/slideLayouts/slideLayout15.xml" Id="rId1" /><Relationship Type="http://schemas.openxmlformats.org/officeDocument/2006/relationships/slideLayout" Target="/ppt/slideLayouts/slideLayout66.xml" Id="rId6" /><Relationship Type="http://schemas.openxmlformats.org/officeDocument/2006/relationships/slideLayout" Target="/ppt/slideLayouts/slideLayout117.xml" Id="rId11" /><Relationship Type="http://schemas.openxmlformats.org/officeDocument/2006/relationships/slideLayout" Target="/ppt/slideLayouts/slideLayout58.xml" Id="rId5" /><Relationship Type="http://schemas.openxmlformats.org/officeDocument/2006/relationships/slideLayout" Target="/ppt/slideLayouts/slideLayout109.xml" Id="rId10" /><Relationship Type="http://schemas.openxmlformats.org/officeDocument/2006/relationships/slideLayout" Target="/ppt/slideLayouts/slideLayout410.xml" Id="rId4" /><Relationship Type="http://schemas.openxmlformats.org/officeDocument/2006/relationships/slideLayout" Target="/ppt/slideLayouts/slideLayout911.xml" Id="rId9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7.xml.rels>&#65279;<?xml version="1.0" encoding="utf-8"?><Relationships xmlns="http://schemas.openxmlformats.org/package/2006/relationships"><Relationship Type="http://schemas.openxmlformats.org/officeDocument/2006/relationships/notesSlide" Target="/ppt/notesSlides/notesSlide53.xml" Id="rId2" /><Relationship Type="http://schemas.openxmlformats.org/officeDocument/2006/relationships/slideLayout" Target="/ppt/slideLayouts/slideLayout109.xml" Id="rId1" /></Relationships>
</file>

<file path=ppt/slides/_rels/slide1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7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notesSlide" Target="/ppt/notesSlides/notesSlide12.xml" Id="rId2" /><Relationship Type="http://schemas.openxmlformats.org/officeDocument/2006/relationships/slideLayout" Target="/ppt/slideLayouts/slideLayout15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4.xml" Id="rId1" /></Relationships>
</file>

<file path=ppt/slides/_rels/slide310.xml.rels>&#65279;<?xml version="1.0" encoding="utf-8"?><Relationships xmlns="http://schemas.openxmlformats.org/package/2006/relationships"><Relationship Type="http://schemas.openxmlformats.org/officeDocument/2006/relationships/notesSlide" Target="/ppt/notesSlides/notesSlide25.xml" Id="rId2" /><Relationship Type="http://schemas.openxmlformats.org/officeDocument/2006/relationships/slideLayout" Target="/ppt/slideLayouts/slideLayout33.xml" Id="rId1" /></Relationships>
</file>

<file path=ppt/slides/_rels/slide48.xml.rels>&#65279;<?xml version="1.0" encoding="utf-8"?><Relationships xmlns="http://schemas.openxmlformats.org/package/2006/relationships"><Relationship Type="http://schemas.openxmlformats.org/officeDocument/2006/relationships/notesSlide" Target="/ppt/notesSlides/notesSlide34.xml" Id="rId2" /><Relationship Type="http://schemas.openxmlformats.org/officeDocument/2006/relationships/slideLayout" Target="/ppt/slideLayouts/slideLayout410.xml" Id="rId1" /></Relationships>
</file>

<file path=ppt/slides/_rels/slide5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8.xml" Id="rId1" /></Relationships>
</file>

<file path=ppt/slides/_rels/slide63.xml.rels>&#65279;<?xml version="1.0" encoding="utf-8"?><Relationships xmlns="http://schemas.openxmlformats.org/package/2006/relationships"><Relationship Type="http://schemas.openxmlformats.org/officeDocument/2006/relationships/diagramData" Target="/ppt/diagrams/data11.xml" Id="rId3" /><Relationship Type="http://schemas.microsoft.com/office/2007/relationships/diagramDrawing" Target="/ppt/diagrams/drawing1.xml" Id="rId7" /><Relationship Type="http://schemas.openxmlformats.org/officeDocument/2006/relationships/slideLayout" Target="/ppt/slideLayouts/slideLayout66.xml" Id="rId1" /><Relationship Type="http://schemas.openxmlformats.org/officeDocument/2006/relationships/diagramColors" Target="/ppt/diagrams/colors11.xml" Id="rId6" /><Relationship Type="http://schemas.openxmlformats.org/officeDocument/2006/relationships/diagramQuickStyle" Target="/ppt/diagrams/quickStyle11.xml" Id="rId5" /><Relationship Type="http://schemas.openxmlformats.org/officeDocument/2006/relationships/diagramLayout" Target="/ppt/diagrams/layout11.xml" Id="rId4" /><Relationship Type="http://schemas.openxmlformats.org/officeDocument/2006/relationships/hyperlink" Target="http://www.bing.com/" TargetMode="External" Id="rId2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notesSlide" Target="/ppt/notesSlides/notesSlide41.xml" Id="rId2" /><Relationship Type="http://schemas.openxmlformats.org/officeDocument/2006/relationships/slideLayout" Target="/ppt/slideLayouts/slideLayout71.xml" Id="rId1" /><Relationship Type="http://schemas.openxmlformats.org/officeDocument/2006/relationships/hyperlink" Target="https://www.bing.com/search?q=David%20Mamet" TargetMode="External" Id="rId3" /><Relationship Type="http://schemas.openxmlformats.org/officeDocument/2006/relationships/hyperlink" Target="https://www.bing.com/search?q=Annie+Leibovitz" TargetMode="External" Id="rId5" /><Relationship Type="http://schemas.openxmlformats.org/officeDocument/2006/relationships/hyperlink" Target="https://www.bing.com/search?q=Barbra%20Streisand" TargetMode="External" Id="rId4" /></Relationships>
</file>

<file path=ppt/slides/_rels/slide8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1" /><Relationship Type="http://schemas.openxmlformats.org/officeDocument/2006/relationships/hyperlink" Target="https://www.bing.com/search?q=Jewish%20authors" TargetMode="External" Id="rId3" /><Relationship Type="http://schemas.openxmlformats.org/officeDocument/2006/relationships/hyperlink" Target="https://www.bing.com/search?q=Jewish+artists" TargetMode="External" Id="rId2" /><Relationship Type="http://schemas.openxmlformats.org/officeDocument/2006/relationships/hyperlink" Target="https://www.bing.com/search?q=Jewish%20American%20History" TargetMode="External" Id="rId5" /><Relationship Type="http://schemas.openxmlformats.org/officeDocument/2006/relationships/hyperlink" Target="https://www.bing.com/search?q=Jewish%20musicians" TargetMode="External" Id="rId4" /></Relationships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11.xml" Id="rId1" /></Relationships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220101" cy="1325563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Jewish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American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Heritage Month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3276600"/>
          </a:xfrm>
        </p:spPr>
        <p:txBody>
          <a:bodyPr/>
          <a:lstStyle/>
          <a:p>
            <a:r>
              <a:rPr lang="en-US" altLang="en-US" dirty="0"/>
              <a:t>State the significance of Jewish American Heritage Month</a:t>
            </a:r>
          </a:p>
          <a:p>
            <a:pPr lvl="1"/>
            <a:r>
              <a:rPr lang="en-US" dirty="0"/>
              <a:t>What is </a:t>
            </a:r>
            <a:r>
              <a:rPr lang="en-US" altLang="en-US" dirty="0"/>
              <a:t>Jewish American Heritage </a:t>
            </a:r>
            <a:r>
              <a:rPr lang="en-US" dirty="0"/>
              <a:t>Month?</a:t>
            </a:r>
          </a:p>
          <a:p>
            <a:pPr lvl="1"/>
            <a:r>
              <a:rPr lang="en-US" altLang="en-US" dirty="0"/>
              <a:t>Why does the United States celebrate it?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Tell your story</a:t>
            </a:r>
          </a:p>
          <a:p>
            <a:pPr lvl="1"/>
            <a:r>
              <a:rPr lang="en-US" altLang="en-US" dirty="0"/>
              <a:t>What does Jewish American Heritage Month mean to you?</a:t>
            </a:r>
          </a:p>
          <a:p>
            <a:pPr lvl="1"/>
            <a:r>
              <a:rPr lang="en-US" altLang="en-US" dirty="0"/>
              <a:t>Why is it important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/>
              <a:t>History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1158237"/>
          </a:xfrm>
        </p:spPr>
        <p:txBody>
          <a:bodyPr/>
          <a:lstStyle/>
          <a:p>
            <a:r>
              <a:rPr lang="en-US" altLang="en-US" dirty="0"/>
              <a:t>Make a timeline of the important historical events or list historical contributions made by people of Jewish American heritage.</a:t>
            </a:r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017651003"/>
              </p:ext>
            </p:extLst>
          </p:nvPr>
        </p:nvGraphicFramePr>
        <p:xfrm>
          <a:off x="757238" y="2592388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</a:t>
            </a:r>
            <a:r>
              <a:rPr lang="en-US" altLang="en-US" dirty="0"/>
              <a:t>Jewish American Heritage </a:t>
            </a:r>
            <a:r>
              <a:rPr lang="en-US" dirty="0"/>
              <a:t>Month. Here are a few examples:</a:t>
            </a:r>
          </a:p>
          <a:p>
            <a:pPr lvl="1"/>
            <a:r>
              <a:rPr lang="en-US" dirty="0"/>
              <a:t>The US celebrates Jewish American Heritage Month in May.</a:t>
            </a:r>
          </a:p>
          <a:p>
            <a:pPr lvl="1"/>
            <a:r>
              <a:rPr lang="en-US" dirty="0"/>
              <a:t>President Carter signed a presidential proclamation to celebrate Jewish Heritage Week in 1980.</a:t>
            </a:r>
          </a:p>
          <a:p>
            <a:pPr lvl="1"/>
            <a:r>
              <a:rPr lang="en-US" dirty="0"/>
              <a:t>Jewish Heritage Week was expanded to a month in 2006 by President George W. Bush. 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Key People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927425"/>
          </a:xfrm>
        </p:spPr>
        <p:txBody>
          <a:bodyPr/>
          <a:lstStyle/>
          <a:p>
            <a:r>
              <a:rPr lang="en-US" altLang="en-US" dirty="0"/>
              <a:t>Choose three notable people of Jewish American heritage using </a:t>
            </a:r>
            <a:r>
              <a:rPr lang="en-US" altLang="en-US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Bing.com</a:t>
            </a:r>
            <a:r>
              <a:rPr lang="en-US" altLang="en-US" b="1" dirty="0">
                <a:solidFill>
                  <a:schemeClr val="accent1"/>
                </a:solidFill>
              </a:rPr>
              <a:t> </a:t>
            </a:r>
            <a:r>
              <a:rPr lang="en-US" altLang="en-US" dirty="0"/>
              <a:t>and discuss their lives and accomplishments. Here are some examples:  </a:t>
            </a:r>
          </a:p>
          <a:p>
            <a:endParaRPr lang="en-US" dirty="0"/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dgm" sz="quarter" idx="14"/>
            <p:extLst>
              <p:ext uri="{D42A27DB-BD31-4B8C-83A1-F6EECF244321}">
                <p14:modId xmlns:p14="http://schemas.microsoft.com/office/powerpoint/2010/main" val="2993535686"/>
              </p:ext>
            </p:extLst>
          </p:nvPr>
        </p:nvGraphicFramePr>
        <p:xfrm>
          <a:off x="762000" y="2368550"/>
          <a:ext cx="10668000" cy="334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/>
              <a:t>Arts and literature</a:t>
            </a:r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Provide examples of art and literature that are significant to Jewish American Heritage Month. Here are a few examples:</a:t>
            </a:r>
          </a:p>
          <a:p>
            <a:pPr lvl="1"/>
            <a:r>
              <a:rPr lang="en-US" altLang="en-US" dirty="0"/>
              <a:t>The writings of </a:t>
            </a:r>
            <a:r>
              <a:rPr lang="en-US" alt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 Mamet</a:t>
            </a:r>
            <a:endParaRPr lang="en-US" altLang="en-US" b="1" dirty="0">
              <a:solidFill>
                <a:schemeClr val="accent1"/>
              </a:solidFill>
            </a:endParaRP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Barbra Streisand</a:t>
            </a:r>
            <a:endParaRPr lang="en-US" alt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The artwork of </a:t>
            </a:r>
            <a:r>
              <a:rPr lang="en-US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Annie Leibovitz</a:t>
            </a:r>
            <a:endParaRPr lang="en-US" altLang="en-US" b="1" dirty="0">
              <a:solidFill>
                <a:schemeClr val="accent1"/>
              </a:solidFill>
            </a:endParaRPr>
          </a:p>
          <a:p>
            <a:endParaRPr lang="en-US" altLang="en-US" dirty="0"/>
          </a:p>
        </p:txBody>
      </p:sp>
      <p:sp>
        <p:nvSpPr>
          <p:cNvPr id="11" name="Picture Placeholder 10" descr="Picture placeholder ">
            <a:extLst>
              <a:ext uri="{FF2B5EF4-FFF2-40B4-BE49-F238E27FC236}">
                <a16:creationId xmlns:a16="http://schemas.microsoft.com/office/drawing/2014/main" id="{229B5893-9C63-4A8B-9F6D-2E21967875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 descr="Picture placeholder ">
            <a:extLst>
              <a:ext uri="{FF2B5EF4-FFF2-40B4-BE49-F238E27FC236}">
                <a16:creationId xmlns:a16="http://schemas.microsoft.com/office/drawing/2014/main" id="{9C1B6A7C-1173-4555-9906-3D9C841F03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How to celebrate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some ways you can celebrate Jewish American Heritage Month. Here are a few examples:</a:t>
            </a:r>
          </a:p>
          <a:p>
            <a:pPr lvl="1"/>
            <a:r>
              <a:rPr lang="en-US" dirty="0"/>
              <a:t>Discover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artists</a:t>
            </a:r>
          </a:p>
          <a:p>
            <a:pPr lvl="1"/>
            <a:r>
              <a:rPr lang="en-US" dirty="0"/>
              <a:t>Read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authors</a:t>
            </a:r>
          </a:p>
          <a:p>
            <a:pPr lvl="1"/>
            <a:r>
              <a:rPr lang="en-US" dirty="0"/>
              <a:t>Listen to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</a:t>
            </a:r>
          </a:p>
          <a:p>
            <a:pPr lvl="1"/>
            <a:r>
              <a:rPr lang="en-US" dirty="0"/>
              <a:t>Learn </a:t>
            </a:r>
            <a:r>
              <a:rPr lang="en-US" altLang="en-US" dirty="0"/>
              <a:t>Jewish American </a:t>
            </a:r>
            <a:r>
              <a:rPr lang="en-US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altLang="en-US" dirty="0"/>
              <a:t>Provide a brief summary of your presentation. </a:t>
            </a:r>
            <a:br>
              <a:rPr lang="en-US" altLang="en-US" dirty="0"/>
            </a:br>
            <a:r>
              <a:rPr lang="en-US" altLang="en-US" dirty="0"/>
              <a:t>Remind the audience what you covered in the previous slides.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2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ter Template_Heritage Month Presentation" id="{910467CA-E581-43CB-A3F9-242953556B2E}" vid="{325629C9-8C54-4982-A5E7-91DBF3E63BF9}"/>
    </a:ext>
  </a:extLst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1.xml" Id="rId1" /></Relationships>
</file>

<file path=customXml/_rels/item23.xml.rels>&#65279;<?xml version="1.0" encoding="utf-8"?><Relationships xmlns="http://schemas.openxmlformats.org/package/2006/relationships"><Relationship Type="http://schemas.openxmlformats.org/officeDocument/2006/relationships/customXmlProps" Target="/customXml/itemProps23.xml" Id="rId1" /></Relationships>
</file>

<file path=customXml/_rels/item32.xml.rels>&#65279;<?xml version="1.0" encoding="utf-8"?><Relationships xmlns="http://schemas.openxmlformats.org/package/2006/relationships"><Relationship Type="http://schemas.openxmlformats.org/officeDocument/2006/relationships/customXmlProps" Target="/customXml/itemProps32.xml" Id="rId1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1.xml><?xml version="1.0" encoding="utf-8"?>
<ds:datastoreItem xmlns:ds="http://schemas.openxmlformats.org/officeDocument/2006/customXml" ds:itemID="{A704BC66-A771-492B-8E79-E3C5E33B71F0}"/>
</file>

<file path=customXml/itemProps23.xml><?xml version="1.0" encoding="utf-8"?>
<ds:datastoreItem xmlns:ds="http://schemas.openxmlformats.org/officeDocument/2006/customXml" ds:itemID="{A80AD4D6-2712-4EC3-A727-A5652AD67F9C}"/>
</file>

<file path=customXml/itemProps32.xml><?xml version="1.0" encoding="utf-8"?>
<ds:datastoreItem xmlns:ds="http://schemas.openxmlformats.org/officeDocument/2006/customXml" ds:itemID="{873ACE82-BD1C-4CC4-B9C6-7097502B70B7}"/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ap:Properties xmlns:vt="http://schemas.openxmlformats.org/officeDocument/2006/docPropsVTypes" xmlns:ap="http://schemas.openxmlformats.org/officeDocument/2006/extended-properties">
  <ap:Template>Starter Template_Heritage Month Presentation</ap:Template>
  <ap:TotalTime>0</ap:TotalTime>
  <ap:Words>366</ap:Words>
  <ap:Application>Microsoft Office PowerPoint</ap:Application>
  <ap:PresentationFormat>Widescreen</ap:PresentationFormat>
  <ap:Paragraphs>65</ap:Paragraphs>
  <ap:Slides>11</ap:Slides>
  <ap:Notes>5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ap:HeadingPairs>
  <ap:TitlesOfParts>
    <vt:vector baseType="lpstr" size="14">
      <vt:lpstr>Arial</vt:lpstr>
      <vt:lpstr>Segoe UI</vt:lpstr>
      <vt:lpstr>Office Theme</vt:lpstr>
      <vt:lpstr>Jewish American  Heritage Month</vt:lpstr>
      <vt:lpstr>Introduction</vt:lpstr>
      <vt:lpstr>Overview</vt:lpstr>
      <vt:lpstr>History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ap:TitlesOfParts>
  <ap:Manager/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2021-02-18T07:10:18Z</dcterms:created>
  <dcterms:modified xsi:type="dcterms:W3CDTF">2021-03-04T05:04:53Z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