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DB3E1-1E4D-A016-FE84-F5E328B4BE92}" v="119" dt="2025-04-02T20:53:44.747"/>
    <p1510:client id="{DD595778-55D7-4922-4F7F-3224120EF8A4}" v="45" dt="2025-04-02T20:56:30.666"/>
    <p1510:client id="{F1929C47-A053-F3E1-0C40-636B09CA3C5C}" v="119" dt="2025-04-03T19:04:09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, Ivan" userId="S::ialonso4@epcc.edu::65d9031d-3daa-4f0d-be8a-c6c821f48188" providerId="AD" clId="Web-{F1929C47-A053-F3E1-0C40-636B09CA3C5C}"/>
    <pc:docChg chg="addSld modSld sldOrd">
      <pc:chgData name="Alonso, Ivan" userId="S::ialonso4@epcc.edu::65d9031d-3daa-4f0d-be8a-c6c821f48188" providerId="AD" clId="Web-{F1929C47-A053-F3E1-0C40-636B09CA3C5C}" dt="2025-04-03T19:04:09.993" v="103" actId="20577"/>
      <pc:docMkLst>
        <pc:docMk/>
      </pc:docMkLst>
      <pc:sldChg chg="ord">
        <pc:chgData name="Alonso, Ivan" userId="S::ialonso4@epcc.edu::65d9031d-3daa-4f0d-be8a-c6c821f48188" providerId="AD" clId="Web-{F1929C47-A053-F3E1-0C40-636B09CA3C5C}" dt="2025-04-03T19:02:28.739" v="86"/>
        <pc:sldMkLst>
          <pc:docMk/>
          <pc:sldMk cId="3316012129" sldId="265"/>
        </pc:sldMkLst>
      </pc:sldChg>
      <pc:sldChg chg="modSp new">
        <pc:chgData name="Alonso, Ivan" userId="S::ialonso4@epcc.edu::65d9031d-3daa-4f0d-be8a-c6c821f48188" providerId="AD" clId="Web-{F1929C47-A053-F3E1-0C40-636B09CA3C5C}" dt="2025-04-03T19:02:56.365" v="90" actId="20577"/>
        <pc:sldMkLst>
          <pc:docMk/>
          <pc:sldMk cId="2988489931" sldId="266"/>
        </pc:sldMkLst>
        <pc:spChg chg="mod">
          <ac:chgData name="Alonso, Ivan" userId="S::ialonso4@epcc.edu::65d9031d-3daa-4f0d-be8a-c6c821f48188" providerId="AD" clId="Web-{F1929C47-A053-F3E1-0C40-636B09CA3C5C}" dt="2025-04-03T18:55:17.424" v="6" actId="20577"/>
          <ac:spMkLst>
            <pc:docMk/>
            <pc:sldMk cId="2988489931" sldId="266"/>
            <ac:spMk id="2" creationId="{56B80FD5-EEB8-6F2A-4908-23914E52ED58}"/>
          </ac:spMkLst>
        </pc:spChg>
        <pc:spChg chg="mod">
          <ac:chgData name="Alonso, Ivan" userId="S::ialonso4@epcc.edu::65d9031d-3daa-4f0d-be8a-c6c821f48188" providerId="AD" clId="Web-{F1929C47-A053-F3E1-0C40-636B09CA3C5C}" dt="2025-04-03T19:02:56.365" v="90" actId="20577"/>
          <ac:spMkLst>
            <pc:docMk/>
            <pc:sldMk cId="2988489931" sldId="266"/>
            <ac:spMk id="3" creationId="{30DA9586-5A64-3C74-58E0-A934095CB825}"/>
          </ac:spMkLst>
        </pc:spChg>
      </pc:sldChg>
      <pc:sldChg chg="modSp new">
        <pc:chgData name="Alonso, Ivan" userId="S::ialonso4@epcc.edu::65d9031d-3daa-4f0d-be8a-c6c821f48188" providerId="AD" clId="Web-{F1929C47-A053-F3E1-0C40-636B09CA3C5C}" dt="2025-04-03T19:03:03.975" v="92" actId="20577"/>
        <pc:sldMkLst>
          <pc:docMk/>
          <pc:sldMk cId="753011935" sldId="267"/>
        </pc:sldMkLst>
        <pc:spChg chg="mod">
          <ac:chgData name="Alonso, Ivan" userId="S::ialonso4@epcc.edu::65d9031d-3daa-4f0d-be8a-c6c821f48188" providerId="AD" clId="Web-{F1929C47-A053-F3E1-0C40-636B09CA3C5C}" dt="2025-04-03T18:56:28.192" v="15" actId="20577"/>
          <ac:spMkLst>
            <pc:docMk/>
            <pc:sldMk cId="753011935" sldId="267"/>
            <ac:spMk id="2" creationId="{86908957-3089-C8A3-5A7C-FE23261514E3}"/>
          </ac:spMkLst>
        </pc:spChg>
        <pc:spChg chg="mod">
          <ac:chgData name="Alonso, Ivan" userId="S::ialonso4@epcc.edu::65d9031d-3daa-4f0d-be8a-c6c821f48188" providerId="AD" clId="Web-{F1929C47-A053-F3E1-0C40-636B09CA3C5C}" dt="2025-04-03T19:03:03.975" v="92" actId="20577"/>
          <ac:spMkLst>
            <pc:docMk/>
            <pc:sldMk cId="753011935" sldId="267"/>
            <ac:spMk id="3" creationId="{553279B8-8A28-A995-281A-841B7C213B7D}"/>
          </ac:spMkLst>
        </pc:spChg>
      </pc:sldChg>
      <pc:sldChg chg="modSp new">
        <pc:chgData name="Alonso, Ivan" userId="S::ialonso4@epcc.edu::65d9031d-3daa-4f0d-be8a-c6c821f48188" providerId="AD" clId="Web-{F1929C47-A053-F3E1-0C40-636B09CA3C5C}" dt="2025-04-03T19:03:10.756" v="94" actId="20577"/>
        <pc:sldMkLst>
          <pc:docMk/>
          <pc:sldMk cId="900687073" sldId="268"/>
        </pc:sldMkLst>
        <pc:spChg chg="mod">
          <ac:chgData name="Alonso, Ivan" userId="S::ialonso4@epcc.edu::65d9031d-3daa-4f0d-be8a-c6c821f48188" providerId="AD" clId="Web-{F1929C47-A053-F3E1-0C40-636B09CA3C5C}" dt="2025-04-03T18:58:06.040" v="30" actId="20577"/>
          <ac:spMkLst>
            <pc:docMk/>
            <pc:sldMk cId="900687073" sldId="268"/>
            <ac:spMk id="2" creationId="{0AFC1EC1-C8C2-D140-DDC4-5F5C392A1BDE}"/>
          </ac:spMkLst>
        </pc:spChg>
        <pc:spChg chg="mod">
          <ac:chgData name="Alonso, Ivan" userId="S::ialonso4@epcc.edu::65d9031d-3daa-4f0d-be8a-c6c821f48188" providerId="AD" clId="Web-{F1929C47-A053-F3E1-0C40-636B09CA3C5C}" dt="2025-04-03T19:03:10.756" v="94" actId="20577"/>
          <ac:spMkLst>
            <pc:docMk/>
            <pc:sldMk cId="900687073" sldId="268"/>
            <ac:spMk id="3" creationId="{B8006AA1-6A32-ED68-CB10-7E25A9929535}"/>
          </ac:spMkLst>
        </pc:spChg>
      </pc:sldChg>
      <pc:sldChg chg="modSp new">
        <pc:chgData name="Alonso, Ivan" userId="S::ialonso4@epcc.edu::65d9031d-3daa-4f0d-be8a-c6c821f48188" providerId="AD" clId="Web-{F1929C47-A053-F3E1-0C40-636B09CA3C5C}" dt="2025-04-03T19:03:45.570" v="96" actId="20577"/>
        <pc:sldMkLst>
          <pc:docMk/>
          <pc:sldMk cId="356300334" sldId="269"/>
        </pc:sldMkLst>
        <pc:spChg chg="mod">
          <ac:chgData name="Alonso, Ivan" userId="S::ialonso4@epcc.edu::65d9031d-3daa-4f0d-be8a-c6c821f48188" providerId="AD" clId="Web-{F1929C47-A053-F3E1-0C40-636B09CA3C5C}" dt="2025-04-03T18:59:18.184" v="42" actId="20577"/>
          <ac:spMkLst>
            <pc:docMk/>
            <pc:sldMk cId="356300334" sldId="269"/>
            <ac:spMk id="2" creationId="{F731563C-031E-C4E9-7244-79967173E0F0}"/>
          </ac:spMkLst>
        </pc:spChg>
        <pc:spChg chg="mod">
          <ac:chgData name="Alonso, Ivan" userId="S::ialonso4@epcc.edu::65d9031d-3daa-4f0d-be8a-c6c821f48188" providerId="AD" clId="Web-{F1929C47-A053-F3E1-0C40-636B09CA3C5C}" dt="2025-04-03T19:03:45.570" v="96" actId="20577"/>
          <ac:spMkLst>
            <pc:docMk/>
            <pc:sldMk cId="356300334" sldId="269"/>
            <ac:spMk id="3" creationId="{E78DFC56-329F-B035-CE00-337ACBC55100}"/>
          </ac:spMkLst>
        </pc:spChg>
      </pc:sldChg>
      <pc:sldChg chg="modSp new">
        <pc:chgData name="Alonso, Ivan" userId="S::ialonso4@epcc.edu::65d9031d-3daa-4f0d-be8a-c6c821f48188" providerId="AD" clId="Web-{F1929C47-A053-F3E1-0C40-636B09CA3C5C}" dt="2025-04-03T19:04:01.571" v="101" actId="20577"/>
        <pc:sldMkLst>
          <pc:docMk/>
          <pc:sldMk cId="3937502660" sldId="270"/>
        </pc:sldMkLst>
        <pc:spChg chg="mod">
          <ac:chgData name="Alonso, Ivan" userId="S::ialonso4@epcc.edu::65d9031d-3daa-4f0d-be8a-c6c821f48188" providerId="AD" clId="Web-{F1929C47-A053-F3E1-0C40-636B09CA3C5C}" dt="2025-04-03T19:00:34.078" v="60" actId="20577"/>
          <ac:spMkLst>
            <pc:docMk/>
            <pc:sldMk cId="3937502660" sldId="270"/>
            <ac:spMk id="2" creationId="{31E813E2-7FF7-EB37-070E-8E44E17EDE33}"/>
          </ac:spMkLst>
        </pc:spChg>
        <pc:spChg chg="mod">
          <ac:chgData name="Alonso, Ivan" userId="S::ialonso4@epcc.edu::65d9031d-3daa-4f0d-be8a-c6c821f48188" providerId="AD" clId="Web-{F1929C47-A053-F3E1-0C40-636B09CA3C5C}" dt="2025-04-03T19:04:01.571" v="101" actId="20577"/>
          <ac:spMkLst>
            <pc:docMk/>
            <pc:sldMk cId="3937502660" sldId="270"/>
            <ac:spMk id="3" creationId="{3965EFD0-540C-35D2-B4DA-6AC7BEA7E203}"/>
          </ac:spMkLst>
        </pc:spChg>
      </pc:sldChg>
      <pc:sldChg chg="modSp new">
        <pc:chgData name="Alonso, Ivan" userId="S::ialonso4@epcc.edu::65d9031d-3daa-4f0d-be8a-c6c821f48188" providerId="AD" clId="Web-{F1929C47-A053-F3E1-0C40-636B09CA3C5C}" dt="2025-04-03T19:04:09.993" v="103" actId="20577"/>
        <pc:sldMkLst>
          <pc:docMk/>
          <pc:sldMk cId="2735238677" sldId="271"/>
        </pc:sldMkLst>
        <pc:spChg chg="mod">
          <ac:chgData name="Alonso, Ivan" userId="S::ialonso4@epcc.edu::65d9031d-3daa-4f0d-be8a-c6c821f48188" providerId="AD" clId="Web-{F1929C47-A053-F3E1-0C40-636B09CA3C5C}" dt="2025-04-03T19:01:28.018" v="73" actId="20577"/>
          <ac:spMkLst>
            <pc:docMk/>
            <pc:sldMk cId="2735238677" sldId="271"/>
            <ac:spMk id="2" creationId="{CE71EC09-6973-1651-60F1-D499DD834FBC}"/>
          </ac:spMkLst>
        </pc:spChg>
        <pc:spChg chg="mod">
          <ac:chgData name="Alonso, Ivan" userId="S::ialonso4@epcc.edu::65d9031d-3daa-4f0d-be8a-c6c821f48188" providerId="AD" clId="Web-{F1929C47-A053-F3E1-0C40-636B09CA3C5C}" dt="2025-04-03T19:04:09.993" v="103" actId="20577"/>
          <ac:spMkLst>
            <pc:docMk/>
            <pc:sldMk cId="2735238677" sldId="271"/>
            <ac:spMk id="3" creationId="{876A0400-8BF3-9A01-890A-F7C476E2973F}"/>
          </ac:spMkLst>
        </pc:spChg>
      </pc:sldChg>
    </pc:docChg>
  </pc:docChgLst>
  <pc:docChgLst>
    <pc:chgData name="Alonso, Ivan" userId="S::ialonso4@epcc.edu::65d9031d-3daa-4f0d-be8a-c6c821f48188" providerId="AD" clId="Web-{DD595778-55D7-4922-4F7F-3224120EF8A4}"/>
    <pc:docChg chg="addSld modSld">
      <pc:chgData name="Alonso, Ivan" userId="S::ialonso4@epcc.edu::65d9031d-3daa-4f0d-be8a-c6c821f48188" providerId="AD" clId="Web-{DD595778-55D7-4922-4F7F-3224120EF8A4}" dt="2025-04-02T20:59:26.500" v="60"/>
      <pc:docMkLst>
        <pc:docMk/>
      </pc:docMkLst>
      <pc:sldChg chg="addSp delSp modSp mod setBg">
        <pc:chgData name="Alonso, Ivan" userId="S::ialonso4@epcc.edu::65d9031d-3daa-4f0d-be8a-c6c821f48188" providerId="AD" clId="Web-{DD595778-55D7-4922-4F7F-3224120EF8A4}" dt="2025-04-02T20:58:19.185" v="51"/>
        <pc:sldMkLst>
          <pc:docMk/>
          <pc:sldMk cId="109857222" sldId="256"/>
        </pc:sldMkLst>
        <pc:spChg chg="mod">
          <ac:chgData name="Alonso, Ivan" userId="S::ialonso4@epcc.edu::65d9031d-3daa-4f0d-be8a-c6c821f48188" providerId="AD" clId="Web-{DD595778-55D7-4922-4F7F-3224120EF8A4}" dt="2025-04-02T20:58:19.185" v="5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onso, Ivan" userId="S::ialonso4@epcc.edu::65d9031d-3daa-4f0d-be8a-c6c821f48188" providerId="AD" clId="Web-{DD595778-55D7-4922-4F7F-3224120EF8A4}" dt="2025-04-02T20:58:19.185" v="5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onso, Ivan" userId="S::ialonso4@epcc.edu::65d9031d-3daa-4f0d-be8a-c6c821f48188" providerId="AD" clId="Web-{DD595778-55D7-4922-4F7F-3224120EF8A4}" dt="2025-04-02T20:58:19.154" v="50"/>
          <ac:spMkLst>
            <pc:docMk/>
            <pc:sldMk cId="109857222" sldId="256"/>
            <ac:spMk id="9" creationId="{C1DD1A8A-57D5-4A81-AD04-532B043C5611}"/>
          </ac:spMkLst>
        </pc:spChg>
        <pc:spChg chg="add">
          <ac:chgData name="Alonso, Ivan" userId="S::ialonso4@epcc.edu::65d9031d-3daa-4f0d-be8a-c6c821f48188" providerId="AD" clId="Web-{DD595778-55D7-4922-4F7F-3224120EF8A4}" dt="2025-04-02T20:58:19.185" v="51"/>
          <ac:spMkLst>
            <pc:docMk/>
            <pc:sldMk cId="109857222" sldId="256"/>
            <ac:spMk id="10" creationId="{A3363022-C969-41E9-8EB2-E4C94908C1FA}"/>
          </ac:spMkLst>
        </pc:spChg>
        <pc:spChg chg="add del">
          <ac:chgData name="Alonso, Ivan" userId="S::ialonso4@epcc.edu::65d9031d-3daa-4f0d-be8a-c6c821f48188" providerId="AD" clId="Web-{DD595778-55D7-4922-4F7F-3224120EF8A4}" dt="2025-04-02T20:58:19.154" v="50"/>
          <ac:spMkLst>
            <pc:docMk/>
            <pc:sldMk cId="109857222" sldId="256"/>
            <ac:spMk id="11" creationId="{007891EC-4501-44ED-A8C8-B11B6DB767AB}"/>
          </ac:spMkLst>
        </pc:spChg>
        <pc:spChg chg="add">
          <ac:chgData name="Alonso, Ivan" userId="S::ialonso4@epcc.edu::65d9031d-3daa-4f0d-be8a-c6c821f48188" providerId="AD" clId="Web-{DD595778-55D7-4922-4F7F-3224120EF8A4}" dt="2025-04-02T20:58:19.185" v="51"/>
          <ac:spMkLst>
            <pc:docMk/>
            <pc:sldMk cId="109857222" sldId="256"/>
            <ac:spMk id="12" creationId="{8D1AD6B3-BE88-4CEB-BA17-790657CC4729}"/>
          </ac:spMkLst>
        </pc:spChg>
        <pc:grpChg chg="add">
          <ac:chgData name="Alonso, Ivan" userId="S::ialonso4@epcc.edu::65d9031d-3daa-4f0d-be8a-c6c821f48188" providerId="AD" clId="Web-{DD595778-55D7-4922-4F7F-3224120EF8A4}" dt="2025-04-02T20:58:19.185" v="51"/>
          <ac:grpSpMkLst>
            <pc:docMk/>
            <pc:sldMk cId="109857222" sldId="256"/>
            <ac:grpSpMk id="14" creationId="{89D1390B-7E13-4B4F-9CB2-391063412E54}"/>
          </ac:grpSpMkLst>
        </pc:grpChg>
        <pc:picChg chg="add del">
          <ac:chgData name="Alonso, Ivan" userId="S::ialonso4@epcc.edu::65d9031d-3daa-4f0d-be8a-c6c821f48188" providerId="AD" clId="Web-{DD595778-55D7-4922-4F7F-3224120EF8A4}" dt="2025-04-02T20:58:19.154" v="50"/>
          <ac:picMkLst>
            <pc:docMk/>
            <pc:sldMk cId="109857222" sldId="256"/>
            <ac:picMk id="5" creationId="{28592A0C-1033-DCBA-2C25-F00140127F12}"/>
          </ac:picMkLst>
        </pc:picChg>
        <pc:picChg chg="add">
          <ac:chgData name="Alonso, Ivan" userId="S::ialonso4@epcc.edu::65d9031d-3daa-4f0d-be8a-c6c821f48188" providerId="AD" clId="Web-{DD595778-55D7-4922-4F7F-3224120EF8A4}" dt="2025-04-02T20:58:19.185" v="51"/>
          <ac:picMkLst>
            <pc:docMk/>
            <pc:sldMk cId="109857222" sldId="256"/>
            <ac:picMk id="7" creationId="{8760EFB3-EADE-B8D2-7357-75E6A3FD4C92}"/>
          </ac:picMkLst>
        </pc:picChg>
      </pc:sldChg>
      <pc:sldChg chg="addSp modSp mod setBg">
        <pc:chgData name="Alonso, Ivan" userId="S::ialonso4@epcc.edu::65d9031d-3daa-4f0d-be8a-c6c821f48188" providerId="AD" clId="Web-{DD595778-55D7-4922-4F7F-3224120EF8A4}" dt="2025-04-02T20:58:52.217" v="52"/>
        <pc:sldMkLst>
          <pc:docMk/>
          <pc:sldMk cId="2907859863" sldId="257"/>
        </pc:sldMkLst>
        <pc:spChg chg="mod">
          <ac:chgData name="Alonso, Ivan" userId="S::ialonso4@epcc.edu::65d9031d-3daa-4f0d-be8a-c6c821f48188" providerId="AD" clId="Web-{DD595778-55D7-4922-4F7F-3224120EF8A4}" dt="2025-04-02T20:58:52.217" v="52"/>
          <ac:spMkLst>
            <pc:docMk/>
            <pc:sldMk cId="2907859863" sldId="257"/>
            <ac:spMk id="2" creationId="{7ABC2E9F-8F1E-C485-990A-664472A21D72}"/>
          </ac:spMkLst>
        </pc:spChg>
        <pc:spChg chg="mod">
          <ac:chgData name="Alonso, Ivan" userId="S::ialonso4@epcc.edu::65d9031d-3daa-4f0d-be8a-c6c821f48188" providerId="AD" clId="Web-{DD595778-55D7-4922-4F7F-3224120EF8A4}" dt="2025-04-02T20:58:52.217" v="52"/>
          <ac:spMkLst>
            <pc:docMk/>
            <pc:sldMk cId="2907859863" sldId="257"/>
            <ac:spMk id="3" creationId="{17362DE7-9051-C626-1282-BEC5F912A3F6}"/>
          </ac:spMkLst>
        </pc:spChg>
        <pc:spChg chg="add">
          <ac:chgData name="Alonso, Ivan" userId="S::ialonso4@epcc.edu::65d9031d-3daa-4f0d-be8a-c6c821f48188" providerId="AD" clId="Web-{DD595778-55D7-4922-4F7F-3224120EF8A4}" dt="2025-04-02T20:58:52.217" v="52"/>
          <ac:spMkLst>
            <pc:docMk/>
            <pc:sldMk cId="2907859863" sldId="257"/>
            <ac:spMk id="8" creationId="{FA3C7DEA-BCC2-4295-8850-147993296189}"/>
          </ac:spMkLst>
        </pc:spChg>
        <pc:spChg chg="add">
          <ac:chgData name="Alonso, Ivan" userId="S::ialonso4@epcc.edu::65d9031d-3daa-4f0d-be8a-c6c821f48188" providerId="AD" clId="Web-{DD595778-55D7-4922-4F7F-3224120EF8A4}" dt="2025-04-02T20:58:52.217" v="52"/>
          <ac:spMkLst>
            <pc:docMk/>
            <pc:sldMk cId="2907859863" sldId="257"/>
            <ac:spMk id="10" creationId="{C289949D-B9F6-468A-86FE-2694DC5AE773}"/>
          </ac:spMkLst>
        </pc:spChg>
        <pc:grpChg chg="add">
          <ac:chgData name="Alonso, Ivan" userId="S::ialonso4@epcc.edu::65d9031d-3daa-4f0d-be8a-c6c821f48188" providerId="AD" clId="Web-{DD595778-55D7-4922-4F7F-3224120EF8A4}" dt="2025-04-02T20:58:52.217" v="52"/>
          <ac:grpSpMkLst>
            <pc:docMk/>
            <pc:sldMk cId="2907859863" sldId="257"/>
            <ac:grpSpMk id="12" creationId="{E4DF0958-0C87-4C28-9554-2FADC788C2B1}"/>
          </ac:grpSpMkLst>
        </pc:grpChg>
      </pc:sldChg>
      <pc:sldChg chg="addSp modSp mod setBg">
        <pc:chgData name="Alonso, Ivan" userId="S::ialonso4@epcc.edu::65d9031d-3daa-4f0d-be8a-c6c821f48188" providerId="AD" clId="Web-{DD595778-55D7-4922-4F7F-3224120EF8A4}" dt="2025-04-02T20:58:58.749" v="53"/>
        <pc:sldMkLst>
          <pc:docMk/>
          <pc:sldMk cId="3718715738" sldId="258"/>
        </pc:sldMkLst>
        <pc:spChg chg="mod">
          <ac:chgData name="Alonso, Ivan" userId="S::ialonso4@epcc.edu::65d9031d-3daa-4f0d-be8a-c6c821f48188" providerId="AD" clId="Web-{DD595778-55D7-4922-4F7F-3224120EF8A4}" dt="2025-04-02T20:58:58.749" v="53"/>
          <ac:spMkLst>
            <pc:docMk/>
            <pc:sldMk cId="3718715738" sldId="258"/>
            <ac:spMk id="2" creationId="{621AE5B3-0DE8-55FC-B675-311876A227B5}"/>
          </ac:spMkLst>
        </pc:spChg>
        <pc:spChg chg="mod">
          <ac:chgData name="Alonso, Ivan" userId="S::ialonso4@epcc.edu::65d9031d-3daa-4f0d-be8a-c6c821f48188" providerId="AD" clId="Web-{DD595778-55D7-4922-4F7F-3224120EF8A4}" dt="2025-04-02T20:58:58.749" v="53"/>
          <ac:spMkLst>
            <pc:docMk/>
            <pc:sldMk cId="3718715738" sldId="258"/>
            <ac:spMk id="3" creationId="{8DD7CDB2-3B78-0DC1-8EF3-70DF8C32F70B}"/>
          </ac:spMkLst>
        </pc:spChg>
        <pc:spChg chg="add">
          <ac:chgData name="Alonso, Ivan" userId="S::ialonso4@epcc.edu::65d9031d-3daa-4f0d-be8a-c6c821f48188" providerId="AD" clId="Web-{DD595778-55D7-4922-4F7F-3224120EF8A4}" dt="2025-04-02T20:58:58.749" v="53"/>
          <ac:spMkLst>
            <pc:docMk/>
            <pc:sldMk cId="3718715738" sldId="258"/>
            <ac:spMk id="8" creationId="{FA3C7DEA-BCC2-4295-8850-147993296189}"/>
          </ac:spMkLst>
        </pc:spChg>
        <pc:spChg chg="add">
          <ac:chgData name="Alonso, Ivan" userId="S::ialonso4@epcc.edu::65d9031d-3daa-4f0d-be8a-c6c821f48188" providerId="AD" clId="Web-{DD595778-55D7-4922-4F7F-3224120EF8A4}" dt="2025-04-02T20:58:58.749" v="53"/>
          <ac:spMkLst>
            <pc:docMk/>
            <pc:sldMk cId="3718715738" sldId="258"/>
            <ac:spMk id="10" creationId="{C289949D-B9F6-468A-86FE-2694DC5AE773}"/>
          </ac:spMkLst>
        </pc:spChg>
        <pc:grpChg chg="add">
          <ac:chgData name="Alonso, Ivan" userId="S::ialonso4@epcc.edu::65d9031d-3daa-4f0d-be8a-c6c821f48188" providerId="AD" clId="Web-{DD595778-55D7-4922-4F7F-3224120EF8A4}" dt="2025-04-02T20:58:58.749" v="53"/>
          <ac:grpSpMkLst>
            <pc:docMk/>
            <pc:sldMk cId="3718715738" sldId="258"/>
            <ac:grpSpMk id="12" creationId="{E4DF0958-0C87-4C28-9554-2FADC788C2B1}"/>
          </ac:grpSpMkLst>
        </pc:grpChg>
      </pc:sldChg>
      <pc:sldChg chg="addSp modSp mod setBg">
        <pc:chgData name="Alonso, Ivan" userId="S::ialonso4@epcc.edu::65d9031d-3daa-4f0d-be8a-c6c821f48188" providerId="AD" clId="Web-{DD595778-55D7-4922-4F7F-3224120EF8A4}" dt="2025-04-02T20:59:03.030" v="54"/>
        <pc:sldMkLst>
          <pc:docMk/>
          <pc:sldMk cId="437333423" sldId="259"/>
        </pc:sldMkLst>
        <pc:spChg chg="mod">
          <ac:chgData name="Alonso, Ivan" userId="S::ialonso4@epcc.edu::65d9031d-3daa-4f0d-be8a-c6c821f48188" providerId="AD" clId="Web-{DD595778-55D7-4922-4F7F-3224120EF8A4}" dt="2025-04-02T20:59:03.030" v="54"/>
          <ac:spMkLst>
            <pc:docMk/>
            <pc:sldMk cId="437333423" sldId="259"/>
            <ac:spMk id="2" creationId="{4F3EDA9A-4D56-89B9-D44A-B0F7BF555F0E}"/>
          </ac:spMkLst>
        </pc:spChg>
        <pc:spChg chg="mod">
          <ac:chgData name="Alonso, Ivan" userId="S::ialonso4@epcc.edu::65d9031d-3daa-4f0d-be8a-c6c821f48188" providerId="AD" clId="Web-{DD595778-55D7-4922-4F7F-3224120EF8A4}" dt="2025-04-02T20:59:03.030" v="54"/>
          <ac:spMkLst>
            <pc:docMk/>
            <pc:sldMk cId="437333423" sldId="259"/>
            <ac:spMk id="3" creationId="{545700B7-C95A-896D-83B0-0D79FC3DC3F2}"/>
          </ac:spMkLst>
        </pc:spChg>
        <pc:spChg chg="add">
          <ac:chgData name="Alonso, Ivan" userId="S::ialonso4@epcc.edu::65d9031d-3daa-4f0d-be8a-c6c821f48188" providerId="AD" clId="Web-{DD595778-55D7-4922-4F7F-3224120EF8A4}" dt="2025-04-02T20:59:03.030" v="54"/>
          <ac:spMkLst>
            <pc:docMk/>
            <pc:sldMk cId="437333423" sldId="259"/>
            <ac:spMk id="8" creationId="{FA3C7DEA-BCC2-4295-8850-147993296189}"/>
          </ac:spMkLst>
        </pc:spChg>
        <pc:spChg chg="add">
          <ac:chgData name="Alonso, Ivan" userId="S::ialonso4@epcc.edu::65d9031d-3daa-4f0d-be8a-c6c821f48188" providerId="AD" clId="Web-{DD595778-55D7-4922-4F7F-3224120EF8A4}" dt="2025-04-02T20:59:03.030" v="54"/>
          <ac:spMkLst>
            <pc:docMk/>
            <pc:sldMk cId="437333423" sldId="259"/>
            <ac:spMk id="10" creationId="{C289949D-B9F6-468A-86FE-2694DC5AE773}"/>
          </ac:spMkLst>
        </pc:spChg>
        <pc:grpChg chg="add">
          <ac:chgData name="Alonso, Ivan" userId="S::ialonso4@epcc.edu::65d9031d-3daa-4f0d-be8a-c6c821f48188" providerId="AD" clId="Web-{DD595778-55D7-4922-4F7F-3224120EF8A4}" dt="2025-04-02T20:59:03.030" v="54"/>
          <ac:grpSpMkLst>
            <pc:docMk/>
            <pc:sldMk cId="437333423" sldId="259"/>
            <ac:grpSpMk id="12" creationId="{E4DF0958-0C87-4C28-9554-2FADC788C2B1}"/>
          </ac:grpSpMkLst>
        </pc:grpChg>
      </pc:sldChg>
      <pc:sldChg chg="addSp modSp mod setBg">
        <pc:chgData name="Alonso, Ivan" userId="S::ialonso4@epcc.edu::65d9031d-3daa-4f0d-be8a-c6c821f48188" providerId="AD" clId="Web-{DD595778-55D7-4922-4F7F-3224120EF8A4}" dt="2025-04-02T20:59:06.468" v="55"/>
        <pc:sldMkLst>
          <pc:docMk/>
          <pc:sldMk cId="2519480343" sldId="260"/>
        </pc:sldMkLst>
        <pc:spChg chg="mod">
          <ac:chgData name="Alonso, Ivan" userId="S::ialonso4@epcc.edu::65d9031d-3daa-4f0d-be8a-c6c821f48188" providerId="AD" clId="Web-{DD595778-55D7-4922-4F7F-3224120EF8A4}" dt="2025-04-02T20:59:06.468" v="55"/>
          <ac:spMkLst>
            <pc:docMk/>
            <pc:sldMk cId="2519480343" sldId="260"/>
            <ac:spMk id="2" creationId="{08DB9244-C545-735E-0E68-923C04D4624B}"/>
          </ac:spMkLst>
        </pc:spChg>
        <pc:spChg chg="mod">
          <ac:chgData name="Alonso, Ivan" userId="S::ialonso4@epcc.edu::65d9031d-3daa-4f0d-be8a-c6c821f48188" providerId="AD" clId="Web-{DD595778-55D7-4922-4F7F-3224120EF8A4}" dt="2025-04-02T20:59:06.468" v="55"/>
          <ac:spMkLst>
            <pc:docMk/>
            <pc:sldMk cId="2519480343" sldId="260"/>
            <ac:spMk id="3" creationId="{22D751BA-73F5-DD05-128D-37B0C5EB7B81}"/>
          </ac:spMkLst>
        </pc:spChg>
        <pc:spChg chg="add">
          <ac:chgData name="Alonso, Ivan" userId="S::ialonso4@epcc.edu::65d9031d-3daa-4f0d-be8a-c6c821f48188" providerId="AD" clId="Web-{DD595778-55D7-4922-4F7F-3224120EF8A4}" dt="2025-04-02T20:59:06.468" v="55"/>
          <ac:spMkLst>
            <pc:docMk/>
            <pc:sldMk cId="2519480343" sldId="260"/>
            <ac:spMk id="8" creationId="{FA3C7DEA-BCC2-4295-8850-147993296189}"/>
          </ac:spMkLst>
        </pc:spChg>
        <pc:spChg chg="add">
          <ac:chgData name="Alonso, Ivan" userId="S::ialonso4@epcc.edu::65d9031d-3daa-4f0d-be8a-c6c821f48188" providerId="AD" clId="Web-{DD595778-55D7-4922-4F7F-3224120EF8A4}" dt="2025-04-02T20:59:06.468" v="55"/>
          <ac:spMkLst>
            <pc:docMk/>
            <pc:sldMk cId="2519480343" sldId="260"/>
            <ac:spMk id="10" creationId="{C289949D-B9F6-468A-86FE-2694DC5AE773}"/>
          </ac:spMkLst>
        </pc:spChg>
        <pc:grpChg chg="add">
          <ac:chgData name="Alonso, Ivan" userId="S::ialonso4@epcc.edu::65d9031d-3daa-4f0d-be8a-c6c821f48188" providerId="AD" clId="Web-{DD595778-55D7-4922-4F7F-3224120EF8A4}" dt="2025-04-02T20:59:06.468" v="55"/>
          <ac:grpSpMkLst>
            <pc:docMk/>
            <pc:sldMk cId="2519480343" sldId="260"/>
            <ac:grpSpMk id="12" creationId="{E4DF0958-0C87-4C28-9554-2FADC788C2B1}"/>
          </ac:grpSpMkLst>
        </pc:grpChg>
      </pc:sldChg>
      <pc:sldChg chg="addSp modSp mod setBg">
        <pc:chgData name="Alonso, Ivan" userId="S::ialonso4@epcc.edu::65d9031d-3daa-4f0d-be8a-c6c821f48188" providerId="AD" clId="Web-{DD595778-55D7-4922-4F7F-3224120EF8A4}" dt="2025-04-02T20:59:10.687" v="56"/>
        <pc:sldMkLst>
          <pc:docMk/>
          <pc:sldMk cId="3174696578" sldId="261"/>
        </pc:sldMkLst>
        <pc:spChg chg="mod">
          <ac:chgData name="Alonso, Ivan" userId="S::ialonso4@epcc.edu::65d9031d-3daa-4f0d-be8a-c6c821f48188" providerId="AD" clId="Web-{DD595778-55D7-4922-4F7F-3224120EF8A4}" dt="2025-04-02T20:59:10.687" v="56"/>
          <ac:spMkLst>
            <pc:docMk/>
            <pc:sldMk cId="3174696578" sldId="261"/>
            <ac:spMk id="2" creationId="{5F364025-51D0-007B-E439-D467588094DE}"/>
          </ac:spMkLst>
        </pc:spChg>
        <pc:spChg chg="mod">
          <ac:chgData name="Alonso, Ivan" userId="S::ialonso4@epcc.edu::65d9031d-3daa-4f0d-be8a-c6c821f48188" providerId="AD" clId="Web-{DD595778-55D7-4922-4F7F-3224120EF8A4}" dt="2025-04-02T20:59:10.687" v="56"/>
          <ac:spMkLst>
            <pc:docMk/>
            <pc:sldMk cId="3174696578" sldId="261"/>
            <ac:spMk id="3" creationId="{FFF2E1E6-5BFC-FDFD-EC8B-28E8D431516D}"/>
          </ac:spMkLst>
        </pc:spChg>
        <pc:spChg chg="add">
          <ac:chgData name="Alonso, Ivan" userId="S::ialonso4@epcc.edu::65d9031d-3daa-4f0d-be8a-c6c821f48188" providerId="AD" clId="Web-{DD595778-55D7-4922-4F7F-3224120EF8A4}" dt="2025-04-02T20:59:10.687" v="56"/>
          <ac:spMkLst>
            <pc:docMk/>
            <pc:sldMk cId="3174696578" sldId="261"/>
            <ac:spMk id="8" creationId="{FA3C7DEA-BCC2-4295-8850-147993296189}"/>
          </ac:spMkLst>
        </pc:spChg>
        <pc:spChg chg="add">
          <ac:chgData name="Alonso, Ivan" userId="S::ialonso4@epcc.edu::65d9031d-3daa-4f0d-be8a-c6c821f48188" providerId="AD" clId="Web-{DD595778-55D7-4922-4F7F-3224120EF8A4}" dt="2025-04-02T20:59:10.687" v="56"/>
          <ac:spMkLst>
            <pc:docMk/>
            <pc:sldMk cId="3174696578" sldId="261"/>
            <ac:spMk id="10" creationId="{C289949D-B9F6-468A-86FE-2694DC5AE773}"/>
          </ac:spMkLst>
        </pc:spChg>
        <pc:grpChg chg="add">
          <ac:chgData name="Alonso, Ivan" userId="S::ialonso4@epcc.edu::65d9031d-3daa-4f0d-be8a-c6c821f48188" providerId="AD" clId="Web-{DD595778-55D7-4922-4F7F-3224120EF8A4}" dt="2025-04-02T20:59:10.687" v="56"/>
          <ac:grpSpMkLst>
            <pc:docMk/>
            <pc:sldMk cId="3174696578" sldId="261"/>
            <ac:grpSpMk id="12" creationId="{E4DF0958-0C87-4C28-9554-2FADC788C2B1}"/>
          </ac:grpSpMkLst>
        </pc:grpChg>
      </pc:sldChg>
      <pc:sldChg chg="addSp modSp mod setBg">
        <pc:chgData name="Alonso, Ivan" userId="S::ialonso4@epcc.edu::65d9031d-3daa-4f0d-be8a-c6c821f48188" providerId="AD" clId="Web-{DD595778-55D7-4922-4F7F-3224120EF8A4}" dt="2025-04-02T20:59:16.265" v="57"/>
        <pc:sldMkLst>
          <pc:docMk/>
          <pc:sldMk cId="4135446142" sldId="262"/>
        </pc:sldMkLst>
        <pc:spChg chg="mod">
          <ac:chgData name="Alonso, Ivan" userId="S::ialonso4@epcc.edu::65d9031d-3daa-4f0d-be8a-c6c821f48188" providerId="AD" clId="Web-{DD595778-55D7-4922-4F7F-3224120EF8A4}" dt="2025-04-02T20:59:16.265" v="57"/>
          <ac:spMkLst>
            <pc:docMk/>
            <pc:sldMk cId="4135446142" sldId="262"/>
            <ac:spMk id="2" creationId="{832728CE-804A-36B5-623D-9501B807544B}"/>
          </ac:spMkLst>
        </pc:spChg>
        <pc:spChg chg="mod">
          <ac:chgData name="Alonso, Ivan" userId="S::ialonso4@epcc.edu::65d9031d-3daa-4f0d-be8a-c6c821f48188" providerId="AD" clId="Web-{DD595778-55D7-4922-4F7F-3224120EF8A4}" dt="2025-04-02T20:59:16.265" v="57"/>
          <ac:spMkLst>
            <pc:docMk/>
            <pc:sldMk cId="4135446142" sldId="262"/>
            <ac:spMk id="3" creationId="{D2AF8560-325D-EEEF-F331-682991AA1D62}"/>
          </ac:spMkLst>
        </pc:spChg>
        <pc:spChg chg="add">
          <ac:chgData name="Alonso, Ivan" userId="S::ialonso4@epcc.edu::65d9031d-3daa-4f0d-be8a-c6c821f48188" providerId="AD" clId="Web-{DD595778-55D7-4922-4F7F-3224120EF8A4}" dt="2025-04-02T20:59:16.265" v="57"/>
          <ac:spMkLst>
            <pc:docMk/>
            <pc:sldMk cId="4135446142" sldId="262"/>
            <ac:spMk id="8" creationId="{FA3C7DEA-BCC2-4295-8850-147993296189}"/>
          </ac:spMkLst>
        </pc:spChg>
        <pc:spChg chg="add">
          <ac:chgData name="Alonso, Ivan" userId="S::ialonso4@epcc.edu::65d9031d-3daa-4f0d-be8a-c6c821f48188" providerId="AD" clId="Web-{DD595778-55D7-4922-4F7F-3224120EF8A4}" dt="2025-04-02T20:59:16.265" v="57"/>
          <ac:spMkLst>
            <pc:docMk/>
            <pc:sldMk cId="4135446142" sldId="262"/>
            <ac:spMk id="10" creationId="{C289949D-B9F6-468A-86FE-2694DC5AE773}"/>
          </ac:spMkLst>
        </pc:spChg>
        <pc:grpChg chg="add">
          <ac:chgData name="Alonso, Ivan" userId="S::ialonso4@epcc.edu::65d9031d-3daa-4f0d-be8a-c6c821f48188" providerId="AD" clId="Web-{DD595778-55D7-4922-4F7F-3224120EF8A4}" dt="2025-04-02T20:59:16.265" v="57"/>
          <ac:grpSpMkLst>
            <pc:docMk/>
            <pc:sldMk cId="4135446142" sldId="262"/>
            <ac:grpSpMk id="12" creationId="{E4DF0958-0C87-4C28-9554-2FADC788C2B1}"/>
          </ac:grpSpMkLst>
        </pc:grpChg>
      </pc:sldChg>
      <pc:sldChg chg="addSp modSp new mod setBg">
        <pc:chgData name="Alonso, Ivan" userId="S::ialonso4@epcc.edu::65d9031d-3daa-4f0d-be8a-c6c821f48188" providerId="AD" clId="Web-{DD595778-55D7-4922-4F7F-3224120EF8A4}" dt="2025-04-02T20:59:19.203" v="58"/>
        <pc:sldMkLst>
          <pc:docMk/>
          <pc:sldMk cId="775308249" sldId="263"/>
        </pc:sldMkLst>
        <pc:spChg chg="mod">
          <ac:chgData name="Alonso, Ivan" userId="S::ialonso4@epcc.edu::65d9031d-3daa-4f0d-be8a-c6c821f48188" providerId="AD" clId="Web-{DD595778-55D7-4922-4F7F-3224120EF8A4}" dt="2025-04-02T20:59:19.203" v="58"/>
          <ac:spMkLst>
            <pc:docMk/>
            <pc:sldMk cId="775308249" sldId="263"/>
            <ac:spMk id="2" creationId="{9259E6BC-F0B7-9819-872C-F0F562FA0889}"/>
          </ac:spMkLst>
        </pc:spChg>
        <pc:spChg chg="mod">
          <ac:chgData name="Alonso, Ivan" userId="S::ialonso4@epcc.edu::65d9031d-3daa-4f0d-be8a-c6c821f48188" providerId="AD" clId="Web-{DD595778-55D7-4922-4F7F-3224120EF8A4}" dt="2025-04-02T20:59:19.203" v="58"/>
          <ac:spMkLst>
            <pc:docMk/>
            <pc:sldMk cId="775308249" sldId="263"/>
            <ac:spMk id="3" creationId="{45AC6B63-0061-9A0D-A734-2C6F0CFFFC03}"/>
          </ac:spMkLst>
        </pc:spChg>
        <pc:spChg chg="add">
          <ac:chgData name="Alonso, Ivan" userId="S::ialonso4@epcc.edu::65d9031d-3daa-4f0d-be8a-c6c821f48188" providerId="AD" clId="Web-{DD595778-55D7-4922-4F7F-3224120EF8A4}" dt="2025-04-02T20:59:19.203" v="58"/>
          <ac:spMkLst>
            <pc:docMk/>
            <pc:sldMk cId="775308249" sldId="263"/>
            <ac:spMk id="8" creationId="{FA3C7DEA-BCC2-4295-8850-147993296189}"/>
          </ac:spMkLst>
        </pc:spChg>
        <pc:spChg chg="add">
          <ac:chgData name="Alonso, Ivan" userId="S::ialonso4@epcc.edu::65d9031d-3daa-4f0d-be8a-c6c821f48188" providerId="AD" clId="Web-{DD595778-55D7-4922-4F7F-3224120EF8A4}" dt="2025-04-02T20:59:19.203" v="58"/>
          <ac:spMkLst>
            <pc:docMk/>
            <pc:sldMk cId="775308249" sldId="263"/>
            <ac:spMk id="10" creationId="{C289949D-B9F6-468A-86FE-2694DC5AE773}"/>
          </ac:spMkLst>
        </pc:spChg>
        <pc:grpChg chg="add">
          <ac:chgData name="Alonso, Ivan" userId="S::ialonso4@epcc.edu::65d9031d-3daa-4f0d-be8a-c6c821f48188" providerId="AD" clId="Web-{DD595778-55D7-4922-4F7F-3224120EF8A4}" dt="2025-04-02T20:59:19.203" v="58"/>
          <ac:grpSpMkLst>
            <pc:docMk/>
            <pc:sldMk cId="775308249" sldId="263"/>
            <ac:grpSpMk id="12" creationId="{E4DF0958-0C87-4C28-9554-2FADC788C2B1}"/>
          </ac:grpSpMkLst>
        </pc:grpChg>
      </pc:sldChg>
      <pc:sldChg chg="addSp modSp new mod setBg">
        <pc:chgData name="Alonso, Ivan" userId="S::ialonso4@epcc.edu::65d9031d-3daa-4f0d-be8a-c6c821f48188" providerId="AD" clId="Web-{DD595778-55D7-4922-4F7F-3224120EF8A4}" dt="2025-04-02T20:59:22.640" v="59"/>
        <pc:sldMkLst>
          <pc:docMk/>
          <pc:sldMk cId="1493570910" sldId="264"/>
        </pc:sldMkLst>
        <pc:spChg chg="mod">
          <ac:chgData name="Alonso, Ivan" userId="S::ialonso4@epcc.edu::65d9031d-3daa-4f0d-be8a-c6c821f48188" providerId="AD" clId="Web-{DD595778-55D7-4922-4F7F-3224120EF8A4}" dt="2025-04-02T20:59:22.640" v="59"/>
          <ac:spMkLst>
            <pc:docMk/>
            <pc:sldMk cId="1493570910" sldId="264"/>
            <ac:spMk id="2" creationId="{03B1DC6E-1ECA-E65A-FE7B-6EA209B4FDDB}"/>
          </ac:spMkLst>
        </pc:spChg>
        <pc:spChg chg="mod">
          <ac:chgData name="Alonso, Ivan" userId="S::ialonso4@epcc.edu::65d9031d-3daa-4f0d-be8a-c6c821f48188" providerId="AD" clId="Web-{DD595778-55D7-4922-4F7F-3224120EF8A4}" dt="2025-04-02T20:59:22.640" v="59"/>
          <ac:spMkLst>
            <pc:docMk/>
            <pc:sldMk cId="1493570910" sldId="264"/>
            <ac:spMk id="3" creationId="{68FDF048-E081-710D-F522-A010669FD1E8}"/>
          </ac:spMkLst>
        </pc:spChg>
        <pc:spChg chg="add">
          <ac:chgData name="Alonso, Ivan" userId="S::ialonso4@epcc.edu::65d9031d-3daa-4f0d-be8a-c6c821f48188" providerId="AD" clId="Web-{DD595778-55D7-4922-4F7F-3224120EF8A4}" dt="2025-04-02T20:59:22.640" v="59"/>
          <ac:spMkLst>
            <pc:docMk/>
            <pc:sldMk cId="1493570910" sldId="264"/>
            <ac:spMk id="8" creationId="{FA3C7DEA-BCC2-4295-8850-147993296189}"/>
          </ac:spMkLst>
        </pc:spChg>
        <pc:spChg chg="add">
          <ac:chgData name="Alonso, Ivan" userId="S::ialonso4@epcc.edu::65d9031d-3daa-4f0d-be8a-c6c821f48188" providerId="AD" clId="Web-{DD595778-55D7-4922-4F7F-3224120EF8A4}" dt="2025-04-02T20:59:22.640" v="59"/>
          <ac:spMkLst>
            <pc:docMk/>
            <pc:sldMk cId="1493570910" sldId="264"/>
            <ac:spMk id="10" creationId="{C289949D-B9F6-468A-86FE-2694DC5AE773}"/>
          </ac:spMkLst>
        </pc:spChg>
        <pc:grpChg chg="add">
          <ac:chgData name="Alonso, Ivan" userId="S::ialonso4@epcc.edu::65d9031d-3daa-4f0d-be8a-c6c821f48188" providerId="AD" clId="Web-{DD595778-55D7-4922-4F7F-3224120EF8A4}" dt="2025-04-02T20:59:22.640" v="59"/>
          <ac:grpSpMkLst>
            <pc:docMk/>
            <pc:sldMk cId="1493570910" sldId="264"/>
            <ac:grpSpMk id="12" creationId="{E4DF0958-0C87-4C28-9554-2FADC788C2B1}"/>
          </ac:grpSpMkLst>
        </pc:grpChg>
      </pc:sldChg>
      <pc:sldChg chg="addSp modSp new mod setBg">
        <pc:chgData name="Alonso, Ivan" userId="S::ialonso4@epcc.edu::65d9031d-3daa-4f0d-be8a-c6c821f48188" providerId="AD" clId="Web-{DD595778-55D7-4922-4F7F-3224120EF8A4}" dt="2025-04-02T20:59:26.500" v="60"/>
        <pc:sldMkLst>
          <pc:docMk/>
          <pc:sldMk cId="3316012129" sldId="265"/>
        </pc:sldMkLst>
        <pc:spChg chg="mod">
          <ac:chgData name="Alonso, Ivan" userId="S::ialonso4@epcc.edu::65d9031d-3daa-4f0d-be8a-c6c821f48188" providerId="AD" clId="Web-{DD595778-55D7-4922-4F7F-3224120EF8A4}" dt="2025-04-02T20:59:26.500" v="60"/>
          <ac:spMkLst>
            <pc:docMk/>
            <pc:sldMk cId="3316012129" sldId="265"/>
            <ac:spMk id="2" creationId="{F2349153-6E94-0271-6632-4F26CC7A78FB}"/>
          </ac:spMkLst>
        </pc:spChg>
        <pc:spChg chg="mod">
          <ac:chgData name="Alonso, Ivan" userId="S::ialonso4@epcc.edu::65d9031d-3daa-4f0d-be8a-c6c821f48188" providerId="AD" clId="Web-{DD595778-55D7-4922-4F7F-3224120EF8A4}" dt="2025-04-02T20:59:26.500" v="60"/>
          <ac:spMkLst>
            <pc:docMk/>
            <pc:sldMk cId="3316012129" sldId="265"/>
            <ac:spMk id="3" creationId="{2876BF3A-21CE-C9F8-4620-9C8F763958A1}"/>
          </ac:spMkLst>
        </pc:spChg>
        <pc:spChg chg="add">
          <ac:chgData name="Alonso, Ivan" userId="S::ialonso4@epcc.edu::65d9031d-3daa-4f0d-be8a-c6c821f48188" providerId="AD" clId="Web-{DD595778-55D7-4922-4F7F-3224120EF8A4}" dt="2025-04-02T20:59:26.500" v="60"/>
          <ac:spMkLst>
            <pc:docMk/>
            <pc:sldMk cId="3316012129" sldId="265"/>
            <ac:spMk id="8" creationId="{FA3C7DEA-BCC2-4295-8850-147993296189}"/>
          </ac:spMkLst>
        </pc:spChg>
        <pc:spChg chg="add">
          <ac:chgData name="Alonso, Ivan" userId="S::ialonso4@epcc.edu::65d9031d-3daa-4f0d-be8a-c6c821f48188" providerId="AD" clId="Web-{DD595778-55D7-4922-4F7F-3224120EF8A4}" dt="2025-04-02T20:59:26.500" v="60"/>
          <ac:spMkLst>
            <pc:docMk/>
            <pc:sldMk cId="3316012129" sldId="265"/>
            <ac:spMk id="10" creationId="{C289949D-B9F6-468A-86FE-2694DC5AE773}"/>
          </ac:spMkLst>
        </pc:spChg>
        <pc:grpChg chg="add">
          <ac:chgData name="Alonso, Ivan" userId="S::ialonso4@epcc.edu::65d9031d-3daa-4f0d-be8a-c6c821f48188" providerId="AD" clId="Web-{DD595778-55D7-4922-4F7F-3224120EF8A4}" dt="2025-04-02T20:59:26.500" v="60"/>
          <ac:grpSpMkLst>
            <pc:docMk/>
            <pc:sldMk cId="3316012129" sldId="265"/>
            <ac:grpSpMk id="12" creationId="{E4DF0958-0C87-4C28-9554-2FADC788C2B1}"/>
          </ac:grpSpMkLst>
        </pc:grpChg>
      </pc:sldChg>
    </pc:docChg>
  </pc:docChgLst>
  <pc:docChgLst>
    <pc:chgData name="Alonso, Ivan" userId="S::ialonso4@epcc.edu::65d9031d-3daa-4f0d-be8a-c6c821f48188" providerId="AD" clId="Web-{A76DB3E1-1E4D-A016-FE84-F5E328B4BE92}"/>
    <pc:docChg chg="addSld modSld">
      <pc:chgData name="Alonso, Ivan" userId="S::ialonso4@epcc.edu::65d9031d-3daa-4f0d-be8a-c6c821f48188" providerId="AD" clId="Web-{A76DB3E1-1E4D-A016-FE84-F5E328B4BE92}" dt="2025-04-02T20:53:44.747" v="133" actId="20577"/>
      <pc:docMkLst>
        <pc:docMk/>
      </pc:docMkLst>
      <pc:sldChg chg="modSp">
        <pc:chgData name="Alonso, Ivan" userId="S::ialonso4@epcc.edu::65d9031d-3daa-4f0d-be8a-c6c821f48188" providerId="AD" clId="Web-{A76DB3E1-1E4D-A016-FE84-F5E328B4BE92}" dt="2025-04-02T20:46:58.667" v="23" actId="20577"/>
        <pc:sldMkLst>
          <pc:docMk/>
          <pc:sldMk cId="109857222" sldId="256"/>
        </pc:sldMkLst>
        <pc:spChg chg="mod">
          <ac:chgData name="Alonso, Ivan" userId="S::ialonso4@epcc.edu::65d9031d-3daa-4f0d-be8a-c6c821f48188" providerId="AD" clId="Web-{A76DB3E1-1E4D-A016-FE84-F5E328B4BE92}" dt="2025-04-02T20:46:45.964" v="2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onso, Ivan" userId="S::ialonso4@epcc.edu::65d9031d-3daa-4f0d-be8a-c6c821f48188" providerId="AD" clId="Web-{A76DB3E1-1E4D-A016-FE84-F5E328B4BE92}" dt="2025-04-02T20:46:58.667" v="2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lonso, Ivan" userId="S::ialonso4@epcc.edu::65d9031d-3daa-4f0d-be8a-c6c821f48188" providerId="AD" clId="Web-{A76DB3E1-1E4D-A016-FE84-F5E328B4BE92}" dt="2025-04-02T20:47:46.526" v="35" actId="20577"/>
        <pc:sldMkLst>
          <pc:docMk/>
          <pc:sldMk cId="2907859863" sldId="257"/>
        </pc:sldMkLst>
        <pc:spChg chg="mod">
          <ac:chgData name="Alonso, Ivan" userId="S::ialonso4@epcc.edu::65d9031d-3daa-4f0d-be8a-c6c821f48188" providerId="AD" clId="Web-{A76DB3E1-1E4D-A016-FE84-F5E328B4BE92}" dt="2025-04-02T20:47:18.073" v="24" actId="20577"/>
          <ac:spMkLst>
            <pc:docMk/>
            <pc:sldMk cId="2907859863" sldId="257"/>
            <ac:spMk id="2" creationId="{7ABC2E9F-8F1E-C485-990A-664472A21D72}"/>
          </ac:spMkLst>
        </pc:spChg>
        <pc:spChg chg="mod">
          <ac:chgData name="Alonso, Ivan" userId="S::ialonso4@epcc.edu::65d9031d-3daa-4f0d-be8a-c6c821f48188" providerId="AD" clId="Web-{A76DB3E1-1E4D-A016-FE84-F5E328B4BE92}" dt="2025-04-02T20:47:46.526" v="35" actId="20577"/>
          <ac:spMkLst>
            <pc:docMk/>
            <pc:sldMk cId="2907859863" sldId="257"/>
            <ac:spMk id="3" creationId="{17362DE7-9051-C626-1282-BEC5F912A3F6}"/>
          </ac:spMkLst>
        </pc:spChg>
      </pc:sldChg>
      <pc:sldChg chg="modSp new">
        <pc:chgData name="Alonso, Ivan" userId="S::ialonso4@epcc.edu::65d9031d-3daa-4f0d-be8a-c6c821f48188" providerId="AD" clId="Web-{A76DB3E1-1E4D-A016-FE84-F5E328B4BE92}" dt="2025-04-02T20:48:31.620" v="52" actId="20577"/>
        <pc:sldMkLst>
          <pc:docMk/>
          <pc:sldMk cId="3718715738" sldId="258"/>
        </pc:sldMkLst>
        <pc:spChg chg="mod">
          <ac:chgData name="Alonso, Ivan" userId="S::ialonso4@epcc.edu::65d9031d-3daa-4f0d-be8a-c6c821f48188" providerId="AD" clId="Web-{A76DB3E1-1E4D-A016-FE84-F5E328B4BE92}" dt="2025-04-02T20:48:08.433" v="37" actId="20577"/>
          <ac:spMkLst>
            <pc:docMk/>
            <pc:sldMk cId="3718715738" sldId="258"/>
            <ac:spMk id="2" creationId="{621AE5B3-0DE8-55FC-B675-311876A227B5}"/>
          </ac:spMkLst>
        </pc:spChg>
        <pc:spChg chg="mod">
          <ac:chgData name="Alonso, Ivan" userId="S::ialonso4@epcc.edu::65d9031d-3daa-4f0d-be8a-c6c821f48188" providerId="AD" clId="Web-{A76DB3E1-1E4D-A016-FE84-F5E328B4BE92}" dt="2025-04-02T20:48:31.620" v="52" actId="20577"/>
          <ac:spMkLst>
            <pc:docMk/>
            <pc:sldMk cId="3718715738" sldId="258"/>
            <ac:spMk id="3" creationId="{8DD7CDB2-3B78-0DC1-8EF3-70DF8C32F70B}"/>
          </ac:spMkLst>
        </pc:spChg>
      </pc:sldChg>
      <pc:sldChg chg="modSp new">
        <pc:chgData name="Alonso, Ivan" userId="S::ialonso4@epcc.edu::65d9031d-3daa-4f0d-be8a-c6c821f48188" providerId="AD" clId="Web-{A76DB3E1-1E4D-A016-FE84-F5E328B4BE92}" dt="2025-04-02T20:49:32.761" v="74" actId="20577"/>
        <pc:sldMkLst>
          <pc:docMk/>
          <pc:sldMk cId="437333423" sldId="259"/>
        </pc:sldMkLst>
        <pc:spChg chg="mod">
          <ac:chgData name="Alonso, Ivan" userId="S::ialonso4@epcc.edu::65d9031d-3daa-4f0d-be8a-c6c821f48188" providerId="AD" clId="Web-{A76DB3E1-1E4D-A016-FE84-F5E328B4BE92}" dt="2025-04-02T20:48:44.011" v="54" actId="20577"/>
          <ac:spMkLst>
            <pc:docMk/>
            <pc:sldMk cId="437333423" sldId="259"/>
            <ac:spMk id="2" creationId="{4F3EDA9A-4D56-89B9-D44A-B0F7BF555F0E}"/>
          </ac:spMkLst>
        </pc:spChg>
        <pc:spChg chg="mod">
          <ac:chgData name="Alonso, Ivan" userId="S::ialonso4@epcc.edu::65d9031d-3daa-4f0d-be8a-c6c821f48188" providerId="AD" clId="Web-{A76DB3E1-1E4D-A016-FE84-F5E328B4BE92}" dt="2025-04-02T20:49:32.761" v="74" actId="20577"/>
          <ac:spMkLst>
            <pc:docMk/>
            <pc:sldMk cId="437333423" sldId="259"/>
            <ac:spMk id="3" creationId="{545700B7-C95A-896D-83B0-0D79FC3DC3F2}"/>
          </ac:spMkLst>
        </pc:spChg>
      </pc:sldChg>
      <pc:sldChg chg="modSp new">
        <pc:chgData name="Alonso, Ivan" userId="S::ialonso4@epcc.edu::65d9031d-3daa-4f0d-be8a-c6c821f48188" providerId="AD" clId="Web-{A76DB3E1-1E4D-A016-FE84-F5E328B4BE92}" dt="2025-04-02T20:51:48.168" v="90" actId="20577"/>
        <pc:sldMkLst>
          <pc:docMk/>
          <pc:sldMk cId="2519480343" sldId="260"/>
        </pc:sldMkLst>
        <pc:spChg chg="mod">
          <ac:chgData name="Alonso, Ivan" userId="S::ialonso4@epcc.edu::65d9031d-3daa-4f0d-be8a-c6c821f48188" providerId="AD" clId="Web-{A76DB3E1-1E4D-A016-FE84-F5E328B4BE92}" dt="2025-04-02T20:51:25.746" v="76" actId="20577"/>
          <ac:spMkLst>
            <pc:docMk/>
            <pc:sldMk cId="2519480343" sldId="260"/>
            <ac:spMk id="2" creationId="{08DB9244-C545-735E-0E68-923C04D4624B}"/>
          </ac:spMkLst>
        </pc:spChg>
        <pc:spChg chg="mod">
          <ac:chgData name="Alonso, Ivan" userId="S::ialonso4@epcc.edu::65d9031d-3daa-4f0d-be8a-c6c821f48188" providerId="AD" clId="Web-{A76DB3E1-1E4D-A016-FE84-F5E328B4BE92}" dt="2025-04-02T20:51:48.168" v="90" actId="20577"/>
          <ac:spMkLst>
            <pc:docMk/>
            <pc:sldMk cId="2519480343" sldId="260"/>
            <ac:spMk id="3" creationId="{22D751BA-73F5-DD05-128D-37B0C5EB7B81}"/>
          </ac:spMkLst>
        </pc:spChg>
      </pc:sldChg>
      <pc:sldChg chg="modSp new">
        <pc:chgData name="Alonso, Ivan" userId="S::ialonso4@epcc.edu::65d9031d-3daa-4f0d-be8a-c6c821f48188" providerId="AD" clId="Web-{A76DB3E1-1E4D-A016-FE84-F5E328B4BE92}" dt="2025-04-02T20:53:06.731" v="108" actId="20577"/>
        <pc:sldMkLst>
          <pc:docMk/>
          <pc:sldMk cId="3174696578" sldId="261"/>
        </pc:sldMkLst>
        <pc:spChg chg="mod">
          <ac:chgData name="Alonso, Ivan" userId="S::ialonso4@epcc.edu::65d9031d-3daa-4f0d-be8a-c6c821f48188" providerId="AD" clId="Web-{A76DB3E1-1E4D-A016-FE84-F5E328B4BE92}" dt="2025-04-02T20:52:18.840" v="92" actId="20577"/>
          <ac:spMkLst>
            <pc:docMk/>
            <pc:sldMk cId="3174696578" sldId="261"/>
            <ac:spMk id="2" creationId="{5F364025-51D0-007B-E439-D467588094DE}"/>
          </ac:spMkLst>
        </pc:spChg>
        <pc:spChg chg="mod">
          <ac:chgData name="Alonso, Ivan" userId="S::ialonso4@epcc.edu::65d9031d-3daa-4f0d-be8a-c6c821f48188" providerId="AD" clId="Web-{A76DB3E1-1E4D-A016-FE84-F5E328B4BE92}" dt="2025-04-02T20:53:06.731" v="108" actId="20577"/>
          <ac:spMkLst>
            <pc:docMk/>
            <pc:sldMk cId="3174696578" sldId="261"/>
            <ac:spMk id="3" creationId="{FFF2E1E6-5BFC-FDFD-EC8B-28E8D431516D}"/>
          </ac:spMkLst>
        </pc:spChg>
      </pc:sldChg>
      <pc:sldChg chg="modSp new">
        <pc:chgData name="Alonso, Ivan" userId="S::ialonso4@epcc.edu::65d9031d-3daa-4f0d-be8a-c6c821f48188" providerId="AD" clId="Web-{A76DB3E1-1E4D-A016-FE84-F5E328B4BE92}" dt="2025-04-02T20:53:44.747" v="133" actId="20577"/>
        <pc:sldMkLst>
          <pc:docMk/>
          <pc:sldMk cId="4135446142" sldId="262"/>
        </pc:sldMkLst>
        <pc:spChg chg="mod">
          <ac:chgData name="Alonso, Ivan" userId="S::ialonso4@epcc.edu::65d9031d-3daa-4f0d-be8a-c6c821f48188" providerId="AD" clId="Web-{A76DB3E1-1E4D-A016-FE84-F5E328B4BE92}" dt="2025-04-02T20:53:21.028" v="111" actId="20577"/>
          <ac:spMkLst>
            <pc:docMk/>
            <pc:sldMk cId="4135446142" sldId="262"/>
            <ac:spMk id="2" creationId="{832728CE-804A-36B5-623D-9501B807544B}"/>
          </ac:spMkLst>
        </pc:spChg>
        <pc:spChg chg="mod">
          <ac:chgData name="Alonso, Ivan" userId="S::ialonso4@epcc.edu::65d9031d-3daa-4f0d-be8a-c6c821f48188" providerId="AD" clId="Web-{A76DB3E1-1E4D-A016-FE84-F5E328B4BE92}" dt="2025-04-02T20:53:44.747" v="133" actId="20577"/>
          <ac:spMkLst>
            <pc:docMk/>
            <pc:sldMk cId="4135446142" sldId="262"/>
            <ac:spMk id="3" creationId="{D2AF8560-325D-EEEF-F331-682991AA1D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Encryption: </a:t>
            </a:r>
            <a:r>
              <a:rPr lang="en-US" sz="2800">
                <a:solidFill>
                  <a:schemeClr val="tx2"/>
                </a:solidFill>
                <a:ea typeface="+mj-lt"/>
                <a:cs typeface="+mj-lt"/>
              </a:rPr>
              <a:t>Protocol for Secure OpenSSL Integration with Python and SSDLC Principles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Secure Software Development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8760EFB3-EADE-B8D2-7357-75E6A3FD4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49153-6E94-0271-6632-4F26CC7A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Bonus Challenge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BF3A-21CE-C9F8-4620-9C8F7639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Implement secure password vault integration using: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keyring module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Environment variables (instead of plain text passwords)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1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0FD5-EEB8-6F2A-4908-23914E52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Logging to record security relevant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9586-5A64-3C74-58E0-A934095C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Logs are stored in a file for auditing: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/>
                <a:ea typeface="+mn-lt"/>
                <a:cs typeface="+mn-lt"/>
              </a:rPr>
              <a:t>logging.basicConfig</a:t>
            </a:r>
            <a:r>
              <a:rPr lang="en-US" sz="2000" dirty="0">
                <a:latin typeface="Courier New"/>
                <a:ea typeface="+mn-lt"/>
                <a:cs typeface="+mn-lt"/>
              </a:rPr>
              <a:t>(filename="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secure_openssl.log",level</a:t>
            </a:r>
            <a:r>
              <a:rPr lang="en-US" sz="2000" dirty="0">
                <a:latin typeface="Courier New"/>
                <a:ea typeface="+mn-lt"/>
                <a:cs typeface="+mn-lt"/>
              </a:rPr>
              <a:t>=logging.INFO, format="%(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asctime</a:t>
            </a:r>
            <a:r>
              <a:rPr lang="en-US" sz="2000" dirty="0">
                <a:latin typeface="Courier New"/>
                <a:ea typeface="+mn-lt"/>
                <a:cs typeface="+mn-lt"/>
              </a:rPr>
              <a:t>)s - %(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levelname</a:t>
            </a:r>
            <a:r>
              <a:rPr lang="en-US" sz="2000" dirty="0">
                <a:latin typeface="Courier New"/>
                <a:ea typeface="+mn-lt"/>
                <a:cs typeface="+mn-lt"/>
              </a:rPr>
              <a:t>)s - %(message)s")</a:t>
            </a:r>
            <a:endParaRPr lang="en-US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848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8957-3089-C8A3-5A7C-FE232615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Execute an OpenSSL command securely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79B8-8A28-A995-281A-841B7C21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Use </a:t>
            </a:r>
            <a:r>
              <a:rPr lang="en-US" dirty="0" err="1">
                <a:ea typeface="+mn-lt"/>
                <a:cs typeface="+mn-lt"/>
              </a:rPr>
              <a:t>subprocess.run</a:t>
            </a:r>
            <a:r>
              <a:rPr lang="en-US" dirty="0">
                <a:ea typeface="+mn-lt"/>
                <a:cs typeface="+mn-lt"/>
              </a:rPr>
              <a:t> with </a:t>
            </a:r>
            <a:r>
              <a:rPr lang="en-US" dirty="0" err="1">
                <a:ea typeface="+mn-lt"/>
                <a:cs typeface="+mn-lt"/>
              </a:rPr>
              <a:t>capture_output</a:t>
            </a:r>
            <a:r>
              <a:rPr lang="en-US" dirty="0">
                <a:ea typeface="+mn-lt"/>
                <a:cs typeface="+mn-lt"/>
              </a:rPr>
              <a:t>=True to avoid shell injection risks: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result = </a:t>
            </a:r>
            <a:r>
              <a:rPr lang="en-US" sz="2000" err="1">
                <a:latin typeface="Courier New"/>
                <a:ea typeface="+mn-lt"/>
                <a:cs typeface="+mn-lt"/>
              </a:rPr>
              <a:t>subprocess.run</a:t>
            </a:r>
            <a:r>
              <a:rPr lang="en-US" sz="2000" dirty="0">
                <a:latin typeface="Courier New"/>
                <a:ea typeface="+mn-lt"/>
                <a:cs typeface="+mn-lt"/>
              </a:rPr>
              <a:t>(command, </a:t>
            </a:r>
            <a:r>
              <a:rPr lang="en-US" sz="2000" err="1">
                <a:latin typeface="Courier New"/>
                <a:ea typeface="+mn-lt"/>
                <a:cs typeface="+mn-lt"/>
              </a:rPr>
              <a:t>capture_output</a:t>
            </a:r>
            <a:r>
              <a:rPr lang="en-US" sz="2000" dirty="0">
                <a:latin typeface="Courier New"/>
                <a:ea typeface="+mn-lt"/>
                <a:cs typeface="+mn-lt"/>
              </a:rPr>
              <a:t>=True, text=True, check=True)</a:t>
            </a:r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return </a:t>
            </a:r>
            <a:r>
              <a:rPr lang="en-US" sz="2000" err="1">
                <a:latin typeface="Courier New"/>
                <a:ea typeface="+mn-lt"/>
                <a:cs typeface="+mn-lt"/>
              </a:rPr>
              <a:t>result.stdout</a:t>
            </a:r>
            <a:endParaRPr lang="en-US" sz="2000" err="1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301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1EC1-C8C2-D140-DDC4-5F5C392A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Validate file paths to prevent directory traversal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6AA1-6A32-ED68-CB10-7E25A992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Ensure file paths contain only safe characters: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return </a:t>
            </a:r>
            <a:r>
              <a:rPr lang="en-US" sz="2000" err="1">
                <a:latin typeface="Courier New"/>
                <a:ea typeface="+mn-lt"/>
                <a:cs typeface="+mn-lt"/>
              </a:rPr>
              <a:t>re.match</a:t>
            </a:r>
            <a:r>
              <a:rPr lang="en-US" sz="2000" dirty="0">
                <a:latin typeface="Courier New"/>
                <a:ea typeface="+mn-lt"/>
                <a:cs typeface="+mn-lt"/>
              </a:rPr>
              <a:t>(r'^[a-zA-Z0-9_/.-]+$', </a:t>
            </a:r>
            <a:r>
              <a:rPr lang="en-US" sz="2000" err="1">
                <a:latin typeface="Courier New"/>
                <a:ea typeface="+mn-lt"/>
                <a:cs typeface="+mn-lt"/>
              </a:rPr>
              <a:t>file_path</a:t>
            </a:r>
            <a:r>
              <a:rPr lang="en-US" sz="2000" dirty="0">
                <a:latin typeface="Courier New"/>
                <a:ea typeface="+mn-lt"/>
                <a:cs typeface="+mn-lt"/>
              </a:rPr>
              <a:t>) is not None</a:t>
            </a:r>
            <a:endParaRPr lang="en-US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068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563C-031E-C4E9-7244-79967173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Encrypt a file securely using AES-256-CBC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FC56-329F-B035-CE00-337ACBC5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Use a strong encryption algorithm with salting: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command = ["</a:t>
            </a:r>
            <a:r>
              <a:rPr lang="en-US" sz="2000" err="1">
                <a:latin typeface="Courier New"/>
                <a:ea typeface="+mn-lt"/>
                <a:cs typeface="+mn-lt"/>
              </a:rPr>
              <a:t>openssl</a:t>
            </a:r>
            <a:r>
              <a:rPr lang="en-US" sz="2000" dirty="0">
                <a:latin typeface="Courier New"/>
                <a:ea typeface="+mn-lt"/>
                <a:cs typeface="+mn-lt"/>
              </a:rPr>
              <a:t>", "enc", "-aes-256-cbc", "-salt", "-in", </a:t>
            </a:r>
            <a:r>
              <a:rPr lang="en-US" sz="2000" err="1">
                <a:latin typeface="Courier New"/>
                <a:ea typeface="+mn-lt"/>
                <a:cs typeface="+mn-lt"/>
              </a:rPr>
              <a:t>input_file</a:t>
            </a:r>
            <a:r>
              <a:rPr lang="en-US" sz="2000" dirty="0">
                <a:latin typeface="Courier New"/>
                <a:ea typeface="+mn-lt"/>
                <a:cs typeface="+mn-lt"/>
              </a:rPr>
              <a:t>, "-out", </a:t>
            </a:r>
            <a:r>
              <a:rPr lang="en-US" sz="2000" err="1">
                <a:latin typeface="Courier New"/>
                <a:ea typeface="+mn-lt"/>
                <a:cs typeface="+mn-lt"/>
              </a:rPr>
              <a:t>encrypted_file</a:t>
            </a:r>
            <a:r>
              <a:rPr lang="en-US" sz="2000" dirty="0">
                <a:latin typeface="Courier New"/>
                <a:ea typeface="+mn-lt"/>
                <a:cs typeface="+mn-lt"/>
              </a:rPr>
              <a:t>, "-pass", </a:t>
            </a:r>
            <a:r>
              <a:rPr lang="en-US" sz="2000" err="1">
                <a:latin typeface="Courier New"/>
                <a:ea typeface="+mn-lt"/>
                <a:cs typeface="+mn-lt"/>
              </a:rPr>
              <a:t>f"pass</a:t>
            </a:r>
            <a:r>
              <a:rPr lang="en-US" sz="2000" dirty="0">
                <a:latin typeface="Courier New"/>
                <a:ea typeface="+mn-lt"/>
                <a:cs typeface="+mn-lt"/>
              </a:rPr>
              <a:t>:{password}"]</a:t>
            </a:r>
            <a:endParaRPr lang="en-US" sz="200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return </a:t>
            </a:r>
            <a:r>
              <a:rPr lang="en-US" sz="2000" err="1">
                <a:latin typeface="Courier New"/>
                <a:ea typeface="+mn-lt"/>
                <a:cs typeface="+mn-lt"/>
              </a:rPr>
              <a:t>run_openssl</a:t>
            </a:r>
            <a:r>
              <a:rPr lang="en-US" sz="2000" dirty="0">
                <a:latin typeface="Courier New"/>
                <a:ea typeface="+mn-lt"/>
                <a:cs typeface="+mn-lt"/>
              </a:rPr>
              <a:t>(command)</a:t>
            </a:r>
            <a:endParaRPr lang="en-US"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30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13E2-7FF7-EB37-070E-8E44E17E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Decrypt a file securely using AES-256-CBC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EFD0-540C-35D2-B4DA-6AC7BEA7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Use the same password based encryption scheme: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command = ["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openssl</a:t>
            </a:r>
            <a:r>
              <a:rPr lang="en-US" sz="2000" dirty="0">
                <a:latin typeface="Courier New"/>
                <a:ea typeface="+mn-lt"/>
                <a:cs typeface="+mn-lt"/>
              </a:rPr>
              <a:t>", "enc", "-aes-256-cbc", "-d", "-in", 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encrypted_file</a:t>
            </a:r>
            <a:r>
              <a:rPr lang="en-US" sz="2000" dirty="0">
                <a:latin typeface="Courier New"/>
                <a:ea typeface="+mn-lt"/>
                <a:cs typeface="+mn-lt"/>
              </a:rPr>
              <a:t>, "-out", 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decrypted_file</a:t>
            </a:r>
            <a:r>
              <a:rPr lang="en-US" sz="2000" dirty="0">
                <a:latin typeface="Courier New"/>
                <a:ea typeface="+mn-lt"/>
                <a:cs typeface="+mn-lt"/>
              </a:rPr>
              <a:t>, "-pass", 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f"pass</a:t>
            </a:r>
            <a:r>
              <a:rPr lang="en-US" sz="2000" dirty="0">
                <a:latin typeface="Courier New"/>
                <a:ea typeface="+mn-lt"/>
                <a:cs typeface="+mn-lt"/>
              </a:rPr>
              <a:t> {password}"]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return </a:t>
            </a:r>
            <a:r>
              <a:rPr lang="en-US" sz="2000" err="1">
                <a:latin typeface="Courier New"/>
                <a:ea typeface="+mn-lt"/>
                <a:cs typeface="+mn-lt"/>
              </a:rPr>
              <a:t>run_openssl</a:t>
            </a:r>
            <a:r>
              <a:rPr lang="en-US" sz="2000" dirty="0">
                <a:latin typeface="Courier New"/>
                <a:ea typeface="+mn-lt"/>
                <a:cs typeface="+mn-lt"/>
              </a:rPr>
              <a:t>(command)</a:t>
            </a:r>
            <a:endParaRPr lang="en-US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750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EC09-6973-1651-60F1-D499DD83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Generate a SHA-256 hash of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0400-8BF3-9A01-890A-F7C476E2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Provide data integrity verification: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command = ["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openssl</a:t>
            </a:r>
            <a:r>
              <a:rPr lang="en-US" sz="2000" dirty="0">
                <a:latin typeface="Courier New"/>
                <a:ea typeface="+mn-lt"/>
                <a:cs typeface="+mn-lt"/>
              </a:rPr>
              <a:t>", "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dgst</a:t>
            </a:r>
            <a:r>
              <a:rPr lang="en-US" sz="2000" dirty="0">
                <a:latin typeface="Courier New"/>
                <a:ea typeface="+mn-lt"/>
                <a:cs typeface="+mn-lt"/>
              </a:rPr>
              <a:t>", "-sha256", 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file_path</a:t>
            </a:r>
            <a:r>
              <a:rPr lang="en-US" sz="2000" dirty="0">
                <a:latin typeface="Courier New"/>
                <a:ea typeface="+mn-lt"/>
                <a:cs typeface="+mn-lt"/>
              </a:rPr>
              <a:t>]</a:t>
            </a:r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return </a:t>
            </a:r>
            <a:r>
              <a:rPr lang="en-US" sz="2000" err="1">
                <a:latin typeface="Courier New"/>
                <a:ea typeface="+mn-lt"/>
                <a:cs typeface="+mn-lt"/>
              </a:rPr>
              <a:t>run_openssl</a:t>
            </a:r>
            <a:r>
              <a:rPr lang="en-US" sz="2000" dirty="0">
                <a:latin typeface="Courier New"/>
                <a:ea typeface="+mn-lt"/>
                <a:cs typeface="+mn-lt"/>
              </a:rPr>
              <a:t>(command)</a:t>
            </a:r>
            <a:endParaRPr lang="en-US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523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C2E9F-8F1E-C485-990A-664472A2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Assignment Overview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2DE7-9051-C626-1282-BEC5F912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Key Topics Covered: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Secure Software Development Lifecycle (SSDLC)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Secure command execution in Python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OpenSSL integration for cryptographic operations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Secure file handling and logging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Mitigation of security vulnerabilities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5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AE5B3-0DE8-55FC-B675-311876A2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Learning Outcomes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CDB2-3B78-0DC1-8EF3-70DF8C32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By completing this assignment, students will: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Apply SSDLC principles to software development.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Implement secure command execution using Python.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Utilize OpenSSL in Python scripts for cryptographic tasks.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Follow best practices in secure file handling and logging.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Recognize and mitigate vulnerabilities such as command injection and hardcoded secrets.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1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EDA9A-4D56-89B9-D44A-B0F7BF55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Problem Statement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00B7-C95A-896D-83B0-0D79FC3D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Students will analyze, modify, and extend a Python script that integrates OpenSSL operations.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 script includes: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Key generation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Encryption/decryption of files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Certificate creation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Logging of critical operations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 focus is on implementing security best practices and SSDLC principle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3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B9244-C545-735E-0E68-923C04D4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Assignment Structure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51BA-73F5-DD05-128D-37B0C5EB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Part 1: Code Review &amp; SSDLC Analysis (20 points)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Part 2: Script Modification (40 points)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Part 3: Logging &amp; Testing (20 points)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Part 4: Documentation (10 points)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Bonus Challenge: Secure password vault integration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8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64025-51D0-007B-E439-D4675880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Part 1 - Code Review &amp; SSDLC Analysis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E1E6-5BFC-FDFD-EC8B-28E8D431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Task: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Download and analyze the provided Python script (</a:t>
            </a:r>
            <a:r>
              <a:rPr lang="en-US" sz="1800">
                <a:solidFill>
                  <a:schemeClr val="tx2"/>
                </a:solidFill>
                <a:latin typeface="Courier New"/>
                <a:ea typeface="+mn-lt"/>
                <a:cs typeface="+mn-lt"/>
              </a:rPr>
              <a:t>secure_openssl.py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).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Identify how SSDLC stages are implemented in the script.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Recommend at least three security improvements.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Deliverable: PDF/Markdown document.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69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728CE-804A-36B5-623D-9501B807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Part 2 - Script Modification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8560-325D-EEEF-F331-682991AA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Required Enhancements: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Secure password input using getpass.getpass().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Input validation for file paths (regex or os.path).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Implement command-line arguments using argparse: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Specify encryption password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Toggle encryption/decryption mode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Print hash of input/decrypted file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4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9E6BC-F0B7-9819-872C-F0F562FA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Part 3 - Logging &amp; Testing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6B63-0061-9A0D-A734-2C6F0CFF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Logging Requirements: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Log key generation success/failure.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Log encryption/decryption start and end.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Log hash outputs.</a:t>
            </a:r>
            <a:endParaRPr 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Testing Requirements: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Verify proper file generation.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Ensure encryption/decryption functions correctly.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Secure logging (no sensitive data in logs).</a:t>
            </a:r>
            <a:endParaRPr lang="en-US" sz="17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0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1DC6E-1ECA-E65A-FE7B-6EA209B4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Part 4 - Documentation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048-E081-710D-F522-A010669F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User Manual Must Include: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Instructions to run the script.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Explanation of command line parameters.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Example usage scenarios.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Security best practices.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7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Encryption: Protocol for Secure OpenSSL Integration with Python and SSDLC Principles</vt:lpstr>
      <vt:lpstr>Assignment Overview</vt:lpstr>
      <vt:lpstr>Learning Outcomes</vt:lpstr>
      <vt:lpstr>Problem Statement</vt:lpstr>
      <vt:lpstr>Assignment Structure</vt:lpstr>
      <vt:lpstr>Part 1 - Code Review &amp; SSDLC Analysis</vt:lpstr>
      <vt:lpstr>Part 2 - Script Modification</vt:lpstr>
      <vt:lpstr>Part 3 - Logging &amp; Testing</vt:lpstr>
      <vt:lpstr>Part 4 - Documentation</vt:lpstr>
      <vt:lpstr>Bonus Challenge</vt:lpstr>
      <vt:lpstr>Logging to record security relevant events</vt:lpstr>
      <vt:lpstr>Execute an OpenSSL command securely</vt:lpstr>
      <vt:lpstr>Validate file paths to prevent directory traversal attacks</vt:lpstr>
      <vt:lpstr>Encrypt a file securely using AES-256-CBC</vt:lpstr>
      <vt:lpstr>Decrypt a file securely using AES-256-CBC</vt:lpstr>
      <vt:lpstr>Generate a SHA-256 hash of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134</cp:revision>
  <dcterms:created xsi:type="dcterms:W3CDTF">2013-07-15T20:26:40Z</dcterms:created>
  <dcterms:modified xsi:type="dcterms:W3CDTF">2025-04-03T19:04:15Z</dcterms:modified>
</cp:coreProperties>
</file>