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50"/>
  </p:normalViewPr>
  <p:slideViewPr>
    <p:cSldViewPr snapToGrid="0" snapToObjects="1">
      <p:cViewPr>
        <p:scale>
          <a:sx n="135" d="100"/>
          <a:sy n="135" d="100"/>
        </p:scale>
        <p:origin x="14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ADE41C-299C-4968-A2BF-84EB638CCCC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DAE376C-9EAF-4296-9579-55256090B768}">
      <dgm:prSet/>
      <dgm:spPr/>
      <dgm:t>
        <a:bodyPr/>
        <a:lstStyle/>
        <a:p>
          <a:r>
            <a:rPr lang="en-US"/>
            <a:t>Secure Software Development Lifecycle (SSDLC) integrates security at every phase.</a:t>
          </a:r>
        </a:p>
      </dgm:t>
    </dgm:pt>
    <dgm:pt modelId="{6A20AFDE-DE2D-4535-B784-8F9D4938011F}" type="parTrans" cxnId="{E52B06EA-7B9D-47B0-B0FA-7129EE0491FF}">
      <dgm:prSet/>
      <dgm:spPr/>
      <dgm:t>
        <a:bodyPr/>
        <a:lstStyle/>
        <a:p>
          <a:endParaRPr lang="en-US"/>
        </a:p>
      </dgm:t>
    </dgm:pt>
    <dgm:pt modelId="{CF907246-727C-4A23-AEC3-EDF5D7F79ABF}" type="sibTrans" cxnId="{E52B06EA-7B9D-47B0-B0FA-7129EE0491FF}">
      <dgm:prSet/>
      <dgm:spPr/>
      <dgm:t>
        <a:bodyPr/>
        <a:lstStyle/>
        <a:p>
          <a:endParaRPr lang="en-US"/>
        </a:p>
      </dgm:t>
    </dgm:pt>
    <dgm:pt modelId="{0975CA2D-79D4-4197-9EB4-2DF4AC568347}">
      <dgm:prSet/>
      <dgm:spPr/>
      <dgm:t>
        <a:bodyPr/>
        <a:lstStyle/>
        <a:p>
          <a:r>
            <a:rPr lang="en-US"/>
            <a:t>It minimizes vulnerabilities and ensures compliance with security standards.</a:t>
          </a:r>
        </a:p>
      </dgm:t>
    </dgm:pt>
    <dgm:pt modelId="{DB460CCE-B505-4A74-8039-19E9E68D1ED5}" type="parTrans" cxnId="{06911781-5D7B-4D7E-B80F-F8655FF727FC}">
      <dgm:prSet/>
      <dgm:spPr/>
      <dgm:t>
        <a:bodyPr/>
        <a:lstStyle/>
        <a:p>
          <a:endParaRPr lang="en-US"/>
        </a:p>
      </dgm:t>
    </dgm:pt>
    <dgm:pt modelId="{529A7B2C-7939-4679-B385-9775A6DD99AE}" type="sibTrans" cxnId="{06911781-5D7B-4D7E-B80F-F8655FF727FC}">
      <dgm:prSet/>
      <dgm:spPr/>
      <dgm:t>
        <a:bodyPr/>
        <a:lstStyle/>
        <a:p>
          <a:endParaRPr lang="en-US"/>
        </a:p>
      </dgm:t>
    </dgm:pt>
    <dgm:pt modelId="{E1F836AD-7E3F-4C99-A32C-8F64906430AF}">
      <dgm:prSet/>
      <dgm:spPr/>
      <dgm:t>
        <a:bodyPr/>
        <a:lstStyle/>
        <a:p>
          <a:r>
            <a:rPr lang="en-US"/>
            <a:t>Security is not an afterthought but an integral part of development.</a:t>
          </a:r>
        </a:p>
      </dgm:t>
    </dgm:pt>
    <dgm:pt modelId="{B1E86D8F-7E98-4A40-B80A-E1AF747E7F3D}" type="parTrans" cxnId="{4B418D8D-3C51-485E-AE46-EC09FA20A375}">
      <dgm:prSet/>
      <dgm:spPr/>
      <dgm:t>
        <a:bodyPr/>
        <a:lstStyle/>
        <a:p>
          <a:endParaRPr lang="en-US"/>
        </a:p>
      </dgm:t>
    </dgm:pt>
    <dgm:pt modelId="{D080B815-BB69-488D-B7D1-A766BDCA136B}" type="sibTrans" cxnId="{4B418D8D-3C51-485E-AE46-EC09FA20A375}">
      <dgm:prSet/>
      <dgm:spPr/>
      <dgm:t>
        <a:bodyPr/>
        <a:lstStyle/>
        <a:p>
          <a:endParaRPr lang="en-US"/>
        </a:p>
      </dgm:t>
    </dgm:pt>
    <dgm:pt modelId="{652C4E0C-294B-F44D-BC18-B4E220201389}" type="pres">
      <dgm:prSet presAssocID="{F2ADE41C-299C-4968-A2BF-84EB638CCCC7}" presName="linear" presStyleCnt="0">
        <dgm:presLayoutVars>
          <dgm:animLvl val="lvl"/>
          <dgm:resizeHandles val="exact"/>
        </dgm:presLayoutVars>
      </dgm:prSet>
      <dgm:spPr/>
    </dgm:pt>
    <dgm:pt modelId="{E357EA81-617A-6641-BE4E-4C6AE0A4FCCE}" type="pres">
      <dgm:prSet presAssocID="{CDAE376C-9EAF-4296-9579-55256090B76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4791F9-97A6-BF4E-B134-A332FF58C3F3}" type="pres">
      <dgm:prSet presAssocID="{CF907246-727C-4A23-AEC3-EDF5D7F79ABF}" presName="spacer" presStyleCnt="0"/>
      <dgm:spPr/>
    </dgm:pt>
    <dgm:pt modelId="{A13842E5-A8AB-A143-9D49-3A107AB8FDA6}" type="pres">
      <dgm:prSet presAssocID="{0975CA2D-79D4-4197-9EB4-2DF4AC56834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81BF76A-1BFB-A942-8241-29E60E4F55D5}" type="pres">
      <dgm:prSet presAssocID="{529A7B2C-7939-4679-B385-9775A6DD99AE}" presName="spacer" presStyleCnt="0"/>
      <dgm:spPr/>
    </dgm:pt>
    <dgm:pt modelId="{35321D63-CFB6-EB45-828A-84359EE7763E}" type="pres">
      <dgm:prSet presAssocID="{E1F836AD-7E3F-4C99-A32C-8F64906430A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888DC2E-4431-8645-BDDE-8686FEC73F29}" type="presOf" srcId="{E1F836AD-7E3F-4C99-A32C-8F64906430AF}" destId="{35321D63-CFB6-EB45-828A-84359EE7763E}" srcOrd="0" destOrd="0" presId="urn:microsoft.com/office/officeart/2005/8/layout/vList2"/>
    <dgm:cxn modelId="{06911781-5D7B-4D7E-B80F-F8655FF727FC}" srcId="{F2ADE41C-299C-4968-A2BF-84EB638CCCC7}" destId="{0975CA2D-79D4-4197-9EB4-2DF4AC568347}" srcOrd="1" destOrd="0" parTransId="{DB460CCE-B505-4A74-8039-19E9E68D1ED5}" sibTransId="{529A7B2C-7939-4679-B385-9775A6DD99AE}"/>
    <dgm:cxn modelId="{4B418D8D-3C51-485E-AE46-EC09FA20A375}" srcId="{F2ADE41C-299C-4968-A2BF-84EB638CCCC7}" destId="{E1F836AD-7E3F-4C99-A32C-8F64906430AF}" srcOrd="2" destOrd="0" parTransId="{B1E86D8F-7E98-4A40-B80A-E1AF747E7F3D}" sibTransId="{D080B815-BB69-488D-B7D1-A766BDCA136B}"/>
    <dgm:cxn modelId="{D264B999-5A37-D74B-B4D5-0C1385C3BE45}" type="presOf" srcId="{0975CA2D-79D4-4197-9EB4-2DF4AC568347}" destId="{A13842E5-A8AB-A143-9D49-3A107AB8FDA6}" srcOrd="0" destOrd="0" presId="urn:microsoft.com/office/officeart/2005/8/layout/vList2"/>
    <dgm:cxn modelId="{6014C7B4-7842-B44D-A76B-3DAA4F954D08}" type="presOf" srcId="{CDAE376C-9EAF-4296-9579-55256090B768}" destId="{E357EA81-617A-6641-BE4E-4C6AE0A4FCCE}" srcOrd="0" destOrd="0" presId="urn:microsoft.com/office/officeart/2005/8/layout/vList2"/>
    <dgm:cxn modelId="{E19ED2C4-21A2-0A40-8902-5B3F24DB8649}" type="presOf" srcId="{F2ADE41C-299C-4968-A2BF-84EB638CCCC7}" destId="{652C4E0C-294B-F44D-BC18-B4E220201389}" srcOrd="0" destOrd="0" presId="urn:microsoft.com/office/officeart/2005/8/layout/vList2"/>
    <dgm:cxn modelId="{E52B06EA-7B9D-47B0-B0FA-7129EE0491FF}" srcId="{F2ADE41C-299C-4968-A2BF-84EB638CCCC7}" destId="{CDAE376C-9EAF-4296-9579-55256090B768}" srcOrd="0" destOrd="0" parTransId="{6A20AFDE-DE2D-4535-B784-8F9D4938011F}" sibTransId="{CF907246-727C-4A23-AEC3-EDF5D7F79ABF}"/>
    <dgm:cxn modelId="{00DB0C25-85A7-8846-A9B7-9E4C78314127}" type="presParOf" srcId="{652C4E0C-294B-F44D-BC18-B4E220201389}" destId="{E357EA81-617A-6641-BE4E-4C6AE0A4FCCE}" srcOrd="0" destOrd="0" presId="urn:microsoft.com/office/officeart/2005/8/layout/vList2"/>
    <dgm:cxn modelId="{C4C35B02-69B7-1440-9DD6-FDFE028C21F8}" type="presParOf" srcId="{652C4E0C-294B-F44D-BC18-B4E220201389}" destId="{E14791F9-97A6-BF4E-B134-A332FF58C3F3}" srcOrd="1" destOrd="0" presId="urn:microsoft.com/office/officeart/2005/8/layout/vList2"/>
    <dgm:cxn modelId="{56874623-FC2C-2B45-99F3-90AE420B7243}" type="presParOf" srcId="{652C4E0C-294B-F44D-BC18-B4E220201389}" destId="{A13842E5-A8AB-A143-9D49-3A107AB8FDA6}" srcOrd="2" destOrd="0" presId="urn:microsoft.com/office/officeart/2005/8/layout/vList2"/>
    <dgm:cxn modelId="{DBABE53C-F46E-244E-BD5A-FF1E195E3DA9}" type="presParOf" srcId="{652C4E0C-294B-F44D-BC18-B4E220201389}" destId="{E81BF76A-1BFB-A942-8241-29E60E4F55D5}" srcOrd="3" destOrd="0" presId="urn:microsoft.com/office/officeart/2005/8/layout/vList2"/>
    <dgm:cxn modelId="{197893C9-039B-BD44-A2DD-81B36135C742}" type="presParOf" srcId="{652C4E0C-294B-F44D-BC18-B4E220201389}" destId="{35321D63-CFB6-EB45-828A-84359EE7763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E6D67F-5D0E-4A87-86CB-ACE82F9ADFD1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AF17E86-33F8-42C5-B4FA-ACC0223B90E5}">
      <dgm:prSet/>
      <dgm:spPr/>
      <dgm:t>
        <a:bodyPr/>
        <a:lstStyle/>
        <a:p>
          <a:r>
            <a:rPr lang="en-US"/>
            <a:t>Planning &amp; Requirements – Identify security needs early.</a:t>
          </a:r>
        </a:p>
      </dgm:t>
    </dgm:pt>
    <dgm:pt modelId="{9CBEA92D-1582-4D9E-854E-47116EF7CB04}" type="parTrans" cxnId="{E9BE381B-7558-481D-AD90-28A8A29394F0}">
      <dgm:prSet/>
      <dgm:spPr/>
      <dgm:t>
        <a:bodyPr/>
        <a:lstStyle/>
        <a:p>
          <a:endParaRPr lang="en-US"/>
        </a:p>
      </dgm:t>
    </dgm:pt>
    <dgm:pt modelId="{646A9A33-84B8-408B-A52F-C4EFC3CB3AC3}" type="sibTrans" cxnId="{E9BE381B-7558-481D-AD90-28A8A29394F0}">
      <dgm:prSet/>
      <dgm:spPr/>
      <dgm:t>
        <a:bodyPr/>
        <a:lstStyle/>
        <a:p>
          <a:endParaRPr lang="en-US"/>
        </a:p>
      </dgm:t>
    </dgm:pt>
    <dgm:pt modelId="{CC5583ED-0712-4BBC-9F28-DAE795442E3F}">
      <dgm:prSet/>
      <dgm:spPr/>
      <dgm:t>
        <a:bodyPr/>
        <a:lstStyle/>
        <a:p>
          <a:r>
            <a:rPr lang="en-US"/>
            <a:t>Design – Threat modeling and secure architecture.</a:t>
          </a:r>
        </a:p>
      </dgm:t>
    </dgm:pt>
    <dgm:pt modelId="{CF17F703-517C-4B18-AE4A-96896680161C}" type="parTrans" cxnId="{08FBFA96-0373-49F5-B552-BA3706300618}">
      <dgm:prSet/>
      <dgm:spPr/>
      <dgm:t>
        <a:bodyPr/>
        <a:lstStyle/>
        <a:p>
          <a:endParaRPr lang="en-US"/>
        </a:p>
      </dgm:t>
    </dgm:pt>
    <dgm:pt modelId="{09A0CC52-A2E8-4296-959C-54E9A0571638}" type="sibTrans" cxnId="{08FBFA96-0373-49F5-B552-BA3706300618}">
      <dgm:prSet/>
      <dgm:spPr/>
      <dgm:t>
        <a:bodyPr/>
        <a:lstStyle/>
        <a:p>
          <a:endParaRPr lang="en-US"/>
        </a:p>
      </dgm:t>
    </dgm:pt>
    <dgm:pt modelId="{3D55B9C1-2074-442E-B6A9-A040F9EDE3E6}">
      <dgm:prSet/>
      <dgm:spPr/>
      <dgm:t>
        <a:bodyPr/>
        <a:lstStyle/>
        <a:p>
          <a:r>
            <a:rPr lang="en-US"/>
            <a:t>Implementation – Follow secure coding practices.</a:t>
          </a:r>
        </a:p>
      </dgm:t>
    </dgm:pt>
    <dgm:pt modelId="{29C019FC-E499-4611-AF2F-EE654E704CD0}" type="parTrans" cxnId="{DE3B2B8D-D512-4E96-9586-257EF1EB21BE}">
      <dgm:prSet/>
      <dgm:spPr/>
      <dgm:t>
        <a:bodyPr/>
        <a:lstStyle/>
        <a:p>
          <a:endParaRPr lang="en-US"/>
        </a:p>
      </dgm:t>
    </dgm:pt>
    <dgm:pt modelId="{D7294785-2134-4758-9057-DA05E5F00FB4}" type="sibTrans" cxnId="{DE3B2B8D-D512-4E96-9586-257EF1EB21BE}">
      <dgm:prSet/>
      <dgm:spPr/>
      <dgm:t>
        <a:bodyPr/>
        <a:lstStyle/>
        <a:p>
          <a:endParaRPr lang="en-US"/>
        </a:p>
      </dgm:t>
    </dgm:pt>
    <dgm:pt modelId="{43C68909-FB6A-4FE2-898A-5C9806D3430F}">
      <dgm:prSet/>
      <dgm:spPr/>
      <dgm:t>
        <a:bodyPr/>
        <a:lstStyle/>
        <a:p>
          <a:r>
            <a:rPr lang="en-US"/>
            <a:t>Testing – Conduct static, dynamic, and penetration tests.</a:t>
          </a:r>
        </a:p>
      </dgm:t>
    </dgm:pt>
    <dgm:pt modelId="{242858EC-6A83-4D72-9FFE-676D2BEA3F6D}" type="parTrans" cxnId="{1B1490BD-EAAD-45BF-9B7A-011D3237FD3E}">
      <dgm:prSet/>
      <dgm:spPr/>
      <dgm:t>
        <a:bodyPr/>
        <a:lstStyle/>
        <a:p>
          <a:endParaRPr lang="en-US"/>
        </a:p>
      </dgm:t>
    </dgm:pt>
    <dgm:pt modelId="{4DA46395-518F-4E69-B963-BD6C53109914}" type="sibTrans" cxnId="{1B1490BD-EAAD-45BF-9B7A-011D3237FD3E}">
      <dgm:prSet/>
      <dgm:spPr/>
      <dgm:t>
        <a:bodyPr/>
        <a:lstStyle/>
        <a:p>
          <a:endParaRPr lang="en-US"/>
        </a:p>
      </dgm:t>
    </dgm:pt>
    <dgm:pt modelId="{E93EA8A2-D887-43DB-967A-7DD195F9ACDC}">
      <dgm:prSet/>
      <dgm:spPr/>
      <dgm:t>
        <a:bodyPr/>
        <a:lstStyle/>
        <a:p>
          <a:r>
            <a:rPr lang="en-US"/>
            <a:t>Deployment &amp; Maintenance – Secure deployment and patch management.</a:t>
          </a:r>
        </a:p>
      </dgm:t>
    </dgm:pt>
    <dgm:pt modelId="{F5EB0B90-F5A3-43EC-91F8-3B583BC4ACF2}" type="parTrans" cxnId="{4E2C4E1A-26E2-46F0-B467-86024412F6FA}">
      <dgm:prSet/>
      <dgm:spPr/>
      <dgm:t>
        <a:bodyPr/>
        <a:lstStyle/>
        <a:p>
          <a:endParaRPr lang="en-US"/>
        </a:p>
      </dgm:t>
    </dgm:pt>
    <dgm:pt modelId="{B4DFA91E-1A66-4D0A-B061-76A123CB88F2}" type="sibTrans" cxnId="{4E2C4E1A-26E2-46F0-B467-86024412F6FA}">
      <dgm:prSet/>
      <dgm:spPr/>
      <dgm:t>
        <a:bodyPr/>
        <a:lstStyle/>
        <a:p>
          <a:endParaRPr lang="en-US"/>
        </a:p>
      </dgm:t>
    </dgm:pt>
    <dgm:pt modelId="{F6F9EABE-7222-3946-8C99-3167FCE6BEB2}" type="pres">
      <dgm:prSet presAssocID="{AAE6D67F-5D0E-4A87-86CB-ACE82F9ADFD1}" presName="linear" presStyleCnt="0">
        <dgm:presLayoutVars>
          <dgm:animLvl val="lvl"/>
          <dgm:resizeHandles val="exact"/>
        </dgm:presLayoutVars>
      </dgm:prSet>
      <dgm:spPr/>
    </dgm:pt>
    <dgm:pt modelId="{F82C5398-1953-6F45-BE52-4E6C21C4152D}" type="pres">
      <dgm:prSet presAssocID="{CAF17E86-33F8-42C5-B4FA-ACC0223B90E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E5C5F51-C76B-8540-B49B-876DB184B914}" type="pres">
      <dgm:prSet presAssocID="{646A9A33-84B8-408B-A52F-C4EFC3CB3AC3}" presName="spacer" presStyleCnt="0"/>
      <dgm:spPr/>
    </dgm:pt>
    <dgm:pt modelId="{551877B2-3E63-B146-A8C4-B4543FA328E9}" type="pres">
      <dgm:prSet presAssocID="{CC5583ED-0712-4BBC-9F28-DAE795442E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5102DE6-CF64-5741-A313-7F34C86D92E5}" type="pres">
      <dgm:prSet presAssocID="{09A0CC52-A2E8-4296-959C-54E9A0571638}" presName="spacer" presStyleCnt="0"/>
      <dgm:spPr/>
    </dgm:pt>
    <dgm:pt modelId="{427916EA-A6F7-B047-973D-99F5120EFB03}" type="pres">
      <dgm:prSet presAssocID="{3D55B9C1-2074-442E-B6A9-A040F9EDE3E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7470E19-6A3F-8E43-BCE0-E68CE2CF1C4D}" type="pres">
      <dgm:prSet presAssocID="{D7294785-2134-4758-9057-DA05E5F00FB4}" presName="spacer" presStyleCnt="0"/>
      <dgm:spPr/>
    </dgm:pt>
    <dgm:pt modelId="{49AFC3B3-92F6-5C43-9019-378720C651C6}" type="pres">
      <dgm:prSet presAssocID="{43C68909-FB6A-4FE2-898A-5C9806D3430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6D1F0BF-FF6C-034E-B462-AD2A5BEE30D8}" type="pres">
      <dgm:prSet presAssocID="{4DA46395-518F-4E69-B963-BD6C53109914}" presName="spacer" presStyleCnt="0"/>
      <dgm:spPr/>
    </dgm:pt>
    <dgm:pt modelId="{78964D5C-6D36-6443-A2D5-7C0FBA49C168}" type="pres">
      <dgm:prSet presAssocID="{E93EA8A2-D887-43DB-967A-7DD195F9ACD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E2C4E1A-26E2-46F0-B467-86024412F6FA}" srcId="{AAE6D67F-5D0E-4A87-86CB-ACE82F9ADFD1}" destId="{E93EA8A2-D887-43DB-967A-7DD195F9ACDC}" srcOrd="4" destOrd="0" parTransId="{F5EB0B90-F5A3-43EC-91F8-3B583BC4ACF2}" sibTransId="{B4DFA91E-1A66-4D0A-B061-76A123CB88F2}"/>
    <dgm:cxn modelId="{E9BE381B-7558-481D-AD90-28A8A29394F0}" srcId="{AAE6D67F-5D0E-4A87-86CB-ACE82F9ADFD1}" destId="{CAF17E86-33F8-42C5-B4FA-ACC0223B90E5}" srcOrd="0" destOrd="0" parTransId="{9CBEA92D-1582-4D9E-854E-47116EF7CB04}" sibTransId="{646A9A33-84B8-408B-A52F-C4EFC3CB3AC3}"/>
    <dgm:cxn modelId="{0B872B42-E4F5-2F4F-B514-0153D6E1BD19}" type="presOf" srcId="{AAE6D67F-5D0E-4A87-86CB-ACE82F9ADFD1}" destId="{F6F9EABE-7222-3946-8C99-3167FCE6BEB2}" srcOrd="0" destOrd="0" presId="urn:microsoft.com/office/officeart/2005/8/layout/vList2"/>
    <dgm:cxn modelId="{3C8B7944-7EF2-7C4F-99E4-3FC84B12C98C}" type="presOf" srcId="{CAF17E86-33F8-42C5-B4FA-ACC0223B90E5}" destId="{F82C5398-1953-6F45-BE52-4E6C21C4152D}" srcOrd="0" destOrd="0" presId="urn:microsoft.com/office/officeart/2005/8/layout/vList2"/>
    <dgm:cxn modelId="{DE3B2B8D-D512-4E96-9586-257EF1EB21BE}" srcId="{AAE6D67F-5D0E-4A87-86CB-ACE82F9ADFD1}" destId="{3D55B9C1-2074-442E-B6A9-A040F9EDE3E6}" srcOrd="2" destOrd="0" parTransId="{29C019FC-E499-4611-AF2F-EE654E704CD0}" sibTransId="{D7294785-2134-4758-9057-DA05E5F00FB4}"/>
    <dgm:cxn modelId="{08FBFA96-0373-49F5-B552-BA3706300618}" srcId="{AAE6D67F-5D0E-4A87-86CB-ACE82F9ADFD1}" destId="{CC5583ED-0712-4BBC-9F28-DAE795442E3F}" srcOrd="1" destOrd="0" parTransId="{CF17F703-517C-4B18-AE4A-96896680161C}" sibTransId="{09A0CC52-A2E8-4296-959C-54E9A0571638}"/>
    <dgm:cxn modelId="{AD3E0AAC-23A2-AC41-B231-B63BC3A5797C}" type="presOf" srcId="{E93EA8A2-D887-43DB-967A-7DD195F9ACDC}" destId="{78964D5C-6D36-6443-A2D5-7C0FBA49C168}" srcOrd="0" destOrd="0" presId="urn:microsoft.com/office/officeart/2005/8/layout/vList2"/>
    <dgm:cxn modelId="{7BB6F2B6-76FF-7D43-A148-1393C233B74E}" type="presOf" srcId="{43C68909-FB6A-4FE2-898A-5C9806D3430F}" destId="{49AFC3B3-92F6-5C43-9019-378720C651C6}" srcOrd="0" destOrd="0" presId="urn:microsoft.com/office/officeart/2005/8/layout/vList2"/>
    <dgm:cxn modelId="{1B1490BD-EAAD-45BF-9B7A-011D3237FD3E}" srcId="{AAE6D67F-5D0E-4A87-86CB-ACE82F9ADFD1}" destId="{43C68909-FB6A-4FE2-898A-5C9806D3430F}" srcOrd="3" destOrd="0" parTransId="{242858EC-6A83-4D72-9FFE-676D2BEA3F6D}" sibTransId="{4DA46395-518F-4E69-B963-BD6C53109914}"/>
    <dgm:cxn modelId="{1DAE2CC4-8A33-D24A-AA28-8B9B43BB1414}" type="presOf" srcId="{3D55B9C1-2074-442E-B6A9-A040F9EDE3E6}" destId="{427916EA-A6F7-B047-973D-99F5120EFB03}" srcOrd="0" destOrd="0" presId="urn:microsoft.com/office/officeart/2005/8/layout/vList2"/>
    <dgm:cxn modelId="{907834C4-ED69-FC4A-93FC-8BEFF6BE3104}" type="presOf" srcId="{CC5583ED-0712-4BBC-9F28-DAE795442E3F}" destId="{551877B2-3E63-B146-A8C4-B4543FA328E9}" srcOrd="0" destOrd="0" presId="urn:microsoft.com/office/officeart/2005/8/layout/vList2"/>
    <dgm:cxn modelId="{DBC052B8-90BD-094F-9522-A41587A266D1}" type="presParOf" srcId="{F6F9EABE-7222-3946-8C99-3167FCE6BEB2}" destId="{F82C5398-1953-6F45-BE52-4E6C21C4152D}" srcOrd="0" destOrd="0" presId="urn:microsoft.com/office/officeart/2005/8/layout/vList2"/>
    <dgm:cxn modelId="{71E6E28C-DDB6-9B45-BAE2-55076BC5FEB0}" type="presParOf" srcId="{F6F9EABE-7222-3946-8C99-3167FCE6BEB2}" destId="{1E5C5F51-C76B-8540-B49B-876DB184B914}" srcOrd="1" destOrd="0" presId="urn:microsoft.com/office/officeart/2005/8/layout/vList2"/>
    <dgm:cxn modelId="{C0E1BA3F-D57F-8948-A9B1-66C19AE64270}" type="presParOf" srcId="{F6F9EABE-7222-3946-8C99-3167FCE6BEB2}" destId="{551877B2-3E63-B146-A8C4-B4543FA328E9}" srcOrd="2" destOrd="0" presId="urn:microsoft.com/office/officeart/2005/8/layout/vList2"/>
    <dgm:cxn modelId="{885A80D7-66BD-054B-B0CA-F67A8151584A}" type="presParOf" srcId="{F6F9EABE-7222-3946-8C99-3167FCE6BEB2}" destId="{55102DE6-CF64-5741-A313-7F34C86D92E5}" srcOrd="3" destOrd="0" presId="urn:microsoft.com/office/officeart/2005/8/layout/vList2"/>
    <dgm:cxn modelId="{6766CB14-AB0A-B940-BB76-B02C1A5F66B5}" type="presParOf" srcId="{F6F9EABE-7222-3946-8C99-3167FCE6BEB2}" destId="{427916EA-A6F7-B047-973D-99F5120EFB03}" srcOrd="4" destOrd="0" presId="urn:microsoft.com/office/officeart/2005/8/layout/vList2"/>
    <dgm:cxn modelId="{72AF88B4-452B-7440-A4F3-655C1CC1F40B}" type="presParOf" srcId="{F6F9EABE-7222-3946-8C99-3167FCE6BEB2}" destId="{27470E19-6A3F-8E43-BCE0-E68CE2CF1C4D}" srcOrd="5" destOrd="0" presId="urn:microsoft.com/office/officeart/2005/8/layout/vList2"/>
    <dgm:cxn modelId="{01B1DB05-1DFF-B049-9D4E-E4789284EDA1}" type="presParOf" srcId="{F6F9EABE-7222-3946-8C99-3167FCE6BEB2}" destId="{49AFC3B3-92F6-5C43-9019-378720C651C6}" srcOrd="6" destOrd="0" presId="urn:microsoft.com/office/officeart/2005/8/layout/vList2"/>
    <dgm:cxn modelId="{829FA640-0EE0-B84E-9E74-4126A0901CB9}" type="presParOf" srcId="{F6F9EABE-7222-3946-8C99-3167FCE6BEB2}" destId="{A6D1F0BF-FF6C-034E-B462-AD2A5BEE30D8}" srcOrd="7" destOrd="0" presId="urn:microsoft.com/office/officeart/2005/8/layout/vList2"/>
    <dgm:cxn modelId="{52A0B91D-918A-B84F-AA28-39A325B78890}" type="presParOf" srcId="{F6F9EABE-7222-3946-8C99-3167FCE6BEB2}" destId="{78964D5C-6D36-6443-A2D5-7C0FBA49C16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1BDA45-CA3A-4192-8F30-5B7C411A3C8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E9A727C-6477-4FFB-8D87-09C0AB675AF8}">
      <dgm:prSet/>
      <dgm:spPr/>
      <dgm:t>
        <a:bodyPr/>
        <a:lstStyle/>
        <a:p>
          <a:r>
            <a:rPr lang="en-US"/>
            <a:t>Security by Design – Embed security from the start.</a:t>
          </a:r>
        </a:p>
      </dgm:t>
    </dgm:pt>
    <dgm:pt modelId="{B99BE843-91E4-49A7-A31A-DD9990C78DA0}" type="parTrans" cxnId="{AE72E16F-ED97-40C1-A024-A2230977DA5F}">
      <dgm:prSet/>
      <dgm:spPr/>
      <dgm:t>
        <a:bodyPr/>
        <a:lstStyle/>
        <a:p>
          <a:endParaRPr lang="en-US"/>
        </a:p>
      </dgm:t>
    </dgm:pt>
    <dgm:pt modelId="{DE48CBBC-8887-4129-9EBE-0F48764B1DAB}" type="sibTrans" cxnId="{AE72E16F-ED97-40C1-A024-A2230977DA5F}">
      <dgm:prSet/>
      <dgm:spPr/>
      <dgm:t>
        <a:bodyPr/>
        <a:lstStyle/>
        <a:p>
          <a:endParaRPr lang="en-US"/>
        </a:p>
      </dgm:t>
    </dgm:pt>
    <dgm:pt modelId="{A8B96AC4-6D6D-49EE-A486-962A48600E21}">
      <dgm:prSet/>
      <dgm:spPr/>
      <dgm:t>
        <a:bodyPr/>
        <a:lstStyle/>
        <a:p>
          <a:r>
            <a:rPr lang="en-US"/>
            <a:t>Least Privilege – Restrict access to essential permissions.</a:t>
          </a:r>
        </a:p>
      </dgm:t>
    </dgm:pt>
    <dgm:pt modelId="{29F57AB8-FC08-4D81-80E9-4C03BE492E27}" type="parTrans" cxnId="{A13B71DB-A10A-4BDD-B699-0BDECB0CDBD5}">
      <dgm:prSet/>
      <dgm:spPr/>
      <dgm:t>
        <a:bodyPr/>
        <a:lstStyle/>
        <a:p>
          <a:endParaRPr lang="en-US"/>
        </a:p>
      </dgm:t>
    </dgm:pt>
    <dgm:pt modelId="{8EFAE7B4-3BF3-4C98-B01D-9DF6A04E8F72}" type="sibTrans" cxnId="{A13B71DB-A10A-4BDD-B699-0BDECB0CDBD5}">
      <dgm:prSet/>
      <dgm:spPr/>
      <dgm:t>
        <a:bodyPr/>
        <a:lstStyle/>
        <a:p>
          <a:endParaRPr lang="en-US"/>
        </a:p>
      </dgm:t>
    </dgm:pt>
    <dgm:pt modelId="{708B75C9-29C8-4A57-A120-2F1867296DCE}">
      <dgm:prSet/>
      <dgm:spPr/>
      <dgm:t>
        <a:bodyPr/>
        <a:lstStyle/>
        <a:p>
          <a:r>
            <a:rPr lang="en-US"/>
            <a:t>Defense in Depth – Use multiple layers of security controls.</a:t>
          </a:r>
        </a:p>
      </dgm:t>
    </dgm:pt>
    <dgm:pt modelId="{6D619E26-D666-4C7D-8651-2AAFDE37D859}" type="parTrans" cxnId="{547D2297-8D8B-4B4C-B8B6-73DF8E01B5E4}">
      <dgm:prSet/>
      <dgm:spPr/>
      <dgm:t>
        <a:bodyPr/>
        <a:lstStyle/>
        <a:p>
          <a:endParaRPr lang="en-US"/>
        </a:p>
      </dgm:t>
    </dgm:pt>
    <dgm:pt modelId="{29F84BA5-BE08-4EC4-9F60-A577C884DF9F}" type="sibTrans" cxnId="{547D2297-8D8B-4B4C-B8B6-73DF8E01B5E4}">
      <dgm:prSet/>
      <dgm:spPr/>
      <dgm:t>
        <a:bodyPr/>
        <a:lstStyle/>
        <a:p>
          <a:endParaRPr lang="en-US"/>
        </a:p>
      </dgm:t>
    </dgm:pt>
    <dgm:pt modelId="{EA3689D1-045C-44C2-B920-2D53E7A51FFE}">
      <dgm:prSet/>
      <dgm:spPr/>
      <dgm:t>
        <a:bodyPr/>
        <a:lstStyle/>
        <a:p>
          <a:r>
            <a:rPr lang="en-US"/>
            <a:t>Secure Default Settings – Ensure security is enabled by default.</a:t>
          </a:r>
        </a:p>
      </dgm:t>
    </dgm:pt>
    <dgm:pt modelId="{50D29BC0-2E6D-408A-AE0A-1E2C6A7F4A3B}" type="parTrans" cxnId="{7B8D933B-F5E7-4FB2-9899-0D444068616B}">
      <dgm:prSet/>
      <dgm:spPr/>
      <dgm:t>
        <a:bodyPr/>
        <a:lstStyle/>
        <a:p>
          <a:endParaRPr lang="en-US"/>
        </a:p>
      </dgm:t>
    </dgm:pt>
    <dgm:pt modelId="{87838B94-8456-4230-B58F-CB66727236CF}" type="sibTrans" cxnId="{7B8D933B-F5E7-4FB2-9899-0D444068616B}">
      <dgm:prSet/>
      <dgm:spPr/>
      <dgm:t>
        <a:bodyPr/>
        <a:lstStyle/>
        <a:p>
          <a:endParaRPr lang="en-US"/>
        </a:p>
      </dgm:t>
    </dgm:pt>
    <dgm:pt modelId="{187D20FF-A9A9-488E-A06B-D90DD76045DE}">
      <dgm:prSet/>
      <dgm:spPr/>
      <dgm:t>
        <a:bodyPr/>
        <a:lstStyle/>
        <a:p>
          <a:r>
            <a:rPr lang="en-US"/>
            <a:t>Continuous Monitoring &amp; Improvement – Regular security audits.</a:t>
          </a:r>
        </a:p>
      </dgm:t>
    </dgm:pt>
    <dgm:pt modelId="{3683EEA4-6AAE-47C2-B557-A5A982BF6489}" type="parTrans" cxnId="{27010D8A-8CC9-44A3-A49B-3D6E39853009}">
      <dgm:prSet/>
      <dgm:spPr/>
      <dgm:t>
        <a:bodyPr/>
        <a:lstStyle/>
        <a:p>
          <a:endParaRPr lang="en-US"/>
        </a:p>
      </dgm:t>
    </dgm:pt>
    <dgm:pt modelId="{D14FA886-96A8-43B5-BE23-53190DC622CF}" type="sibTrans" cxnId="{27010D8A-8CC9-44A3-A49B-3D6E39853009}">
      <dgm:prSet/>
      <dgm:spPr/>
      <dgm:t>
        <a:bodyPr/>
        <a:lstStyle/>
        <a:p>
          <a:endParaRPr lang="en-US"/>
        </a:p>
      </dgm:t>
    </dgm:pt>
    <dgm:pt modelId="{72609DA5-721B-D846-9404-E22868780BAA}" type="pres">
      <dgm:prSet presAssocID="{621BDA45-CA3A-4192-8F30-5B7C411A3C84}" presName="linear" presStyleCnt="0">
        <dgm:presLayoutVars>
          <dgm:animLvl val="lvl"/>
          <dgm:resizeHandles val="exact"/>
        </dgm:presLayoutVars>
      </dgm:prSet>
      <dgm:spPr/>
    </dgm:pt>
    <dgm:pt modelId="{0D2A4964-7664-8343-854E-DB414B9EF823}" type="pres">
      <dgm:prSet presAssocID="{DE9A727C-6477-4FFB-8D87-09C0AB675AF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234DD02-5E8A-D34B-8520-7AB754CD3869}" type="pres">
      <dgm:prSet presAssocID="{DE48CBBC-8887-4129-9EBE-0F48764B1DAB}" presName="spacer" presStyleCnt="0"/>
      <dgm:spPr/>
    </dgm:pt>
    <dgm:pt modelId="{EF8D94D5-43F8-D24F-87C0-AE7F0A764C1D}" type="pres">
      <dgm:prSet presAssocID="{A8B96AC4-6D6D-49EE-A486-962A48600E2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0A0A480-591A-F542-BC0D-4D9EB6C59537}" type="pres">
      <dgm:prSet presAssocID="{8EFAE7B4-3BF3-4C98-B01D-9DF6A04E8F72}" presName="spacer" presStyleCnt="0"/>
      <dgm:spPr/>
    </dgm:pt>
    <dgm:pt modelId="{5E64C916-C32F-7144-BF3C-C9F74DCFB48D}" type="pres">
      <dgm:prSet presAssocID="{708B75C9-29C8-4A57-A120-2F1867296D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9E8504C-708A-F84E-9A16-F0796F3D2E54}" type="pres">
      <dgm:prSet presAssocID="{29F84BA5-BE08-4EC4-9F60-A577C884DF9F}" presName="spacer" presStyleCnt="0"/>
      <dgm:spPr/>
    </dgm:pt>
    <dgm:pt modelId="{0B801CCB-2B33-C744-A0B8-63DC32E2C459}" type="pres">
      <dgm:prSet presAssocID="{EA3689D1-045C-44C2-B920-2D53E7A51FF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7EFE75F-9554-F04C-9A61-0E927237B9F6}" type="pres">
      <dgm:prSet presAssocID="{87838B94-8456-4230-B58F-CB66727236CF}" presName="spacer" presStyleCnt="0"/>
      <dgm:spPr/>
    </dgm:pt>
    <dgm:pt modelId="{E183C7DD-3523-0240-9405-D7F8D1469BD8}" type="pres">
      <dgm:prSet presAssocID="{187D20FF-A9A9-488E-A06B-D90DD76045D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B8D933B-F5E7-4FB2-9899-0D444068616B}" srcId="{621BDA45-CA3A-4192-8F30-5B7C411A3C84}" destId="{EA3689D1-045C-44C2-B920-2D53E7A51FFE}" srcOrd="3" destOrd="0" parTransId="{50D29BC0-2E6D-408A-AE0A-1E2C6A7F4A3B}" sibTransId="{87838B94-8456-4230-B58F-CB66727236CF}"/>
    <dgm:cxn modelId="{71BF6045-C6EA-BA47-B0AD-C0ED7A201C28}" type="presOf" srcId="{187D20FF-A9A9-488E-A06B-D90DD76045DE}" destId="{E183C7DD-3523-0240-9405-D7F8D1469BD8}" srcOrd="0" destOrd="0" presId="urn:microsoft.com/office/officeart/2005/8/layout/vList2"/>
    <dgm:cxn modelId="{AFAC895A-D500-EB41-B20A-FE3FFC7CBB54}" type="presOf" srcId="{708B75C9-29C8-4A57-A120-2F1867296DCE}" destId="{5E64C916-C32F-7144-BF3C-C9F74DCFB48D}" srcOrd="0" destOrd="0" presId="urn:microsoft.com/office/officeart/2005/8/layout/vList2"/>
    <dgm:cxn modelId="{16099563-DE9E-4340-89B9-7A7A92717B17}" type="presOf" srcId="{621BDA45-CA3A-4192-8F30-5B7C411A3C84}" destId="{72609DA5-721B-D846-9404-E22868780BAA}" srcOrd="0" destOrd="0" presId="urn:microsoft.com/office/officeart/2005/8/layout/vList2"/>
    <dgm:cxn modelId="{AE72E16F-ED97-40C1-A024-A2230977DA5F}" srcId="{621BDA45-CA3A-4192-8F30-5B7C411A3C84}" destId="{DE9A727C-6477-4FFB-8D87-09C0AB675AF8}" srcOrd="0" destOrd="0" parTransId="{B99BE843-91E4-49A7-A31A-DD9990C78DA0}" sibTransId="{DE48CBBC-8887-4129-9EBE-0F48764B1DAB}"/>
    <dgm:cxn modelId="{16F5BB7A-D20E-8D44-8D57-5256DDBE5958}" type="presOf" srcId="{DE9A727C-6477-4FFB-8D87-09C0AB675AF8}" destId="{0D2A4964-7664-8343-854E-DB414B9EF823}" srcOrd="0" destOrd="0" presId="urn:microsoft.com/office/officeart/2005/8/layout/vList2"/>
    <dgm:cxn modelId="{27010D8A-8CC9-44A3-A49B-3D6E39853009}" srcId="{621BDA45-CA3A-4192-8F30-5B7C411A3C84}" destId="{187D20FF-A9A9-488E-A06B-D90DD76045DE}" srcOrd="4" destOrd="0" parTransId="{3683EEA4-6AAE-47C2-B557-A5A982BF6489}" sibTransId="{D14FA886-96A8-43B5-BE23-53190DC622CF}"/>
    <dgm:cxn modelId="{547D2297-8D8B-4B4C-B8B6-73DF8E01B5E4}" srcId="{621BDA45-CA3A-4192-8F30-5B7C411A3C84}" destId="{708B75C9-29C8-4A57-A120-2F1867296DCE}" srcOrd="2" destOrd="0" parTransId="{6D619E26-D666-4C7D-8651-2AAFDE37D859}" sibTransId="{29F84BA5-BE08-4EC4-9F60-A577C884DF9F}"/>
    <dgm:cxn modelId="{A13B71DB-A10A-4BDD-B699-0BDECB0CDBD5}" srcId="{621BDA45-CA3A-4192-8F30-5B7C411A3C84}" destId="{A8B96AC4-6D6D-49EE-A486-962A48600E21}" srcOrd="1" destOrd="0" parTransId="{29F57AB8-FC08-4D81-80E9-4C03BE492E27}" sibTransId="{8EFAE7B4-3BF3-4C98-B01D-9DF6A04E8F72}"/>
    <dgm:cxn modelId="{022255F4-C5A7-4B47-A5AF-7AEC5B8B5FFB}" type="presOf" srcId="{A8B96AC4-6D6D-49EE-A486-962A48600E21}" destId="{EF8D94D5-43F8-D24F-87C0-AE7F0A764C1D}" srcOrd="0" destOrd="0" presId="urn:microsoft.com/office/officeart/2005/8/layout/vList2"/>
    <dgm:cxn modelId="{B12A90F8-1576-B24F-9135-5821B31E6297}" type="presOf" srcId="{EA3689D1-045C-44C2-B920-2D53E7A51FFE}" destId="{0B801CCB-2B33-C744-A0B8-63DC32E2C459}" srcOrd="0" destOrd="0" presId="urn:microsoft.com/office/officeart/2005/8/layout/vList2"/>
    <dgm:cxn modelId="{D53C940B-A871-3844-9CBD-ABEDB2C72300}" type="presParOf" srcId="{72609DA5-721B-D846-9404-E22868780BAA}" destId="{0D2A4964-7664-8343-854E-DB414B9EF823}" srcOrd="0" destOrd="0" presId="urn:microsoft.com/office/officeart/2005/8/layout/vList2"/>
    <dgm:cxn modelId="{F78CCCC3-6093-4E4D-8A08-61AC0F9C787A}" type="presParOf" srcId="{72609DA5-721B-D846-9404-E22868780BAA}" destId="{9234DD02-5E8A-D34B-8520-7AB754CD3869}" srcOrd="1" destOrd="0" presId="urn:microsoft.com/office/officeart/2005/8/layout/vList2"/>
    <dgm:cxn modelId="{4B17FEC7-9E54-8C4A-9198-3ECAB0002F9F}" type="presParOf" srcId="{72609DA5-721B-D846-9404-E22868780BAA}" destId="{EF8D94D5-43F8-D24F-87C0-AE7F0A764C1D}" srcOrd="2" destOrd="0" presId="urn:microsoft.com/office/officeart/2005/8/layout/vList2"/>
    <dgm:cxn modelId="{BC47C88D-0AAD-8747-AD84-2CA3155AF54E}" type="presParOf" srcId="{72609DA5-721B-D846-9404-E22868780BAA}" destId="{E0A0A480-591A-F542-BC0D-4D9EB6C59537}" srcOrd="3" destOrd="0" presId="urn:microsoft.com/office/officeart/2005/8/layout/vList2"/>
    <dgm:cxn modelId="{65FE2658-1D8B-1E4A-B4BA-B8353C36295D}" type="presParOf" srcId="{72609DA5-721B-D846-9404-E22868780BAA}" destId="{5E64C916-C32F-7144-BF3C-C9F74DCFB48D}" srcOrd="4" destOrd="0" presId="urn:microsoft.com/office/officeart/2005/8/layout/vList2"/>
    <dgm:cxn modelId="{44872867-110A-FB4A-B90A-B66BC24ED05F}" type="presParOf" srcId="{72609DA5-721B-D846-9404-E22868780BAA}" destId="{A9E8504C-708A-F84E-9A16-F0796F3D2E54}" srcOrd="5" destOrd="0" presId="urn:microsoft.com/office/officeart/2005/8/layout/vList2"/>
    <dgm:cxn modelId="{2E7D7249-4BE5-CC4E-AD47-81C594300980}" type="presParOf" srcId="{72609DA5-721B-D846-9404-E22868780BAA}" destId="{0B801CCB-2B33-C744-A0B8-63DC32E2C459}" srcOrd="6" destOrd="0" presId="urn:microsoft.com/office/officeart/2005/8/layout/vList2"/>
    <dgm:cxn modelId="{59F8A013-8C03-AB4D-92DF-53C5A35F9CB5}" type="presParOf" srcId="{72609DA5-721B-D846-9404-E22868780BAA}" destId="{77EFE75F-9554-F04C-9A61-0E927237B9F6}" srcOrd="7" destOrd="0" presId="urn:microsoft.com/office/officeart/2005/8/layout/vList2"/>
    <dgm:cxn modelId="{7B57F9FC-E0EB-CC45-A3CE-197F042BF4D3}" type="presParOf" srcId="{72609DA5-721B-D846-9404-E22868780BAA}" destId="{E183C7DD-3523-0240-9405-D7F8D1469BD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88FF8-869A-4CDF-AEA7-1E3647BBE79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4041484-E7FF-463F-B306-37C762545D5B}">
      <dgm:prSet/>
      <dgm:spPr/>
      <dgm:t>
        <a:bodyPr/>
        <a:lstStyle/>
        <a:p>
          <a:pPr>
            <a:defRPr cap="all"/>
          </a:pPr>
          <a:r>
            <a:rPr lang="en-US"/>
            <a:t>Security Testing Tools – SAST, DAST, IAST for code analysis.</a:t>
          </a:r>
        </a:p>
      </dgm:t>
    </dgm:pt>
    <dgm:pt modelId="{F5E7C445-A69D-4C42-B36F-8916778EE2AF}" type="parTrans" cxnId="{23E0BE16-99D9-4DDE-92DE-4C34E3A5CDB9}">
      <dgm:prSet/>
      <dgm:spPr/>
      <dgm:t>
        <a:bodyPr/>
        <a:lstStyle/>
        <a:p>
          <a:endParaRPr lang="en-US"/>
        </a:p>
      </dgm:t>
    </dgm:pt>
    <dgm:pt modelId="{E8C2D392-79B4-411E-A41A-D5FB2F24AFF2}" type="sibTrans" cxnId="{23E0BE16-99D9-4DDE-92DE-4C34E3A5CDB9}">
      <dgm:prSet/>
      <dgm:spPr/>
      <dgm:t>
        <a:bodyPr/>
        <a:lstStyle/>
        <a:p>
          <a:endParaRPr lang="en-US"/>
        </a:p>
      </dgm:t>
    </dgm:pt>
    <dgm:pt modelId="{1363B53D-1D6E-4CC5-AB00-9FEB74B76CED}">
      <dgm:prSet/>
      <dgm:spPr/>
      <dgm:t>
        <a:bodyPr/>
        <a:lstStyle/>
        <a:p>
          <a:pPr>
            <a:defRPr cap="all"/>
          </a:pPr>
          <a:r>
            <a:rPr lang="en-US"/>
            <a:t>DevSecOps – Automate security checks in CI/CD pipelines.</a:t>
          </a:r>
        </a:p>
      </dgm:t>
    </dgm:pt>
    <dgm:pt modelId="{91AB07B0-7E60-4575-927B-ADFC44C2087A}" type="parTrans" cxnId="{0DFADB3D-5D2A-4CFA-BC53-C4439026FACE}">
      <dgm:prSet/>
      <dgm:spPr/>
      <dgm:t>
        <a:bodyPr/>
        <a:lstStyle/>
        <a:p>
          <a:endParaRPr lang="en-US"/>
        </a:p>
      </dgm:t>
    </dgm:pt>
    <dgm:pt modelId="{AD78BAF4-80E0-4389-A42F-A74C568AE7BF}" type="sibTrans" cxnId="{0DFADB3D-5D2A-4CFA-BC53-C4439026FACE}">
      <dgm:prSet/>
      <dgm:spPr/>
      <dgm:t>
        <a:bodyPr/>
        <a:lstStyle/>
        <a:p>
          <a:endParaRPr lang="en-US"/>
        </a:p>
      </dgm:t>
    </dgm:pt>
    <dgm:pt modelId="{E9EE3FC5-2115-423E-909E-E5F912929A32}">
      <dgm:prSet/>
      <dgm:spPr/>
      <dgm:t>
        <a:bodyPr/>
        <a:lstStyle/>
        <a:p>
          <a:pPr>
            <a:defRPr cap="all"/>
          </a:pPr>
          <a:r>
            <a:rPr lang="en-US"/>
            <a:t>Compliance – Follow ISO 27001, NIST, and OWASP guidelines.</a:t>
          </a:r>
        </a:p>
      </dgm:t>
    </dgm:pt>
    <dgm:pt modelId="{20B27C0F-0D8E-4BFF-B872-1E538E5E23A7}" type="parTrans" cxnId="{3005CD83-E7BE-487E-8C66-01FA7455854A}">
      <dgm:prSet/>
      <dgm:spPr/>
      <dgm:t>
        <a:bodyPr/>
        <a:lstStyle/>
        <a:p>
          <a:endParaRPr lang="en-US"/>
        </a:p>
      </dgm:t>
    </dgm:pt>
    <dgm:pt modelId="{2D4EFB7F-5684-4D57-8FD8-8B60B678BCC2}" type="sibTrans" cxnId="{3005CD83-E7BE-487E-8C66-01FA7455854A}">
      <dgm:prSet/>
      <dgm:spPr/>
      <dgm:t>
        <a:bodyPr/>
        <a:lstStyle/>
        <a:p>
          <a:endParaRPr lang="en-US"/>
        </a:p>
      </dgm:t>
    </dgm:pt>
    <dgm:pt modelId="{F51CC121-FC07-4099-B84E-E12A3F353717}" type="pres">
      <dgm:prSet presAssocID="{7E588FF8-869A-4CDF-AEA7-1E3647BBE791}" presName="root" presStyleCnt="0">
        <dgm:presLayoutVars>
          <dgm:dir/>
          <dgm:resizeHandles val="exact"/>
        </dgm:presLayoutVars>
      </dgm:prSet>
      <dgm:spPr/>
    </dgm:pt>
    <dgm:pt modelId="{2C75E8D8-6A30-4A7F-9E03-9C95980C17C6}" type="pres">
      <dgm:prSet presAssocID="{74041484-E7FF-463F-B306-37C762545D5B}" presName="compNode" presStyleCnt="0"/>
      <dgm:spPr/>
    </dgm:pt>
    <dgm:pt modelId="{1F138CC7-C133-4844-B4D9-E3ABB4AEF76A}" type="pres">
      <dgm:prSet presAssocID="{74041484-E7FF-463F-B306-37C762545D5B}" presName="iconBgRect" presStyleLbl="bgShp" presStyleIdx="0" presStyleCnt="3"/>
      <dgm:spPr/>
    </dgm:pt>
    <dgm:pt modelId="{54778851-A6E7-40EB-AA84-4E3343D8B5ED}" type="pres">
      <dgm:prSet presAssocID="{74041484-E7FF-463F-B306-37C762545D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47CD033-C431-4B68-994D-3D2B6B7D0BB3}" type="pres">
      <dgm:prSet presAssocID="{74041484-E7FF-463F-B306-37C762545D5B}" presName="spaceRect" presStyleCnt="0"/>
      <dgm:spPr/>
    </dgm:pt>
    <dgm:pt modelId="{04B15E63-CD23-4FB8-9DD7-0434EFDDDCE0}" type="pres">
      <dgm:prSet presAssocID="{74041484-E7FF-463F-B306-37C762545D5B}" presName="textRect" presStyleLbl="revTx" presStyleIdx="0" presStyleCnt="3">
        <dgm:presLayoutVars>
          <dgm:chMax val="1"/>
          <dgm:chPref val="1"/>
        </dgm:presLayoutVars>
      </dgm:prSet>
      <dgm:spPr/>
    </dgm:pt>
    <dgm:pt modelId="{BE60495F-9ED9-45BC-973D-0F04B215620F}" type="pres">
      <dgm:prSet presAssocID="{E8C2D392-79B4-411E-A41A-D5FB2F24AFF2}" presName="sibTrans" presStyleCnt="0"/>
      <dgm:spPr/>
    </dgm:pt>
    <dgm:pt modelId="{92EF2851-CC52-4C25-896E-576D98BB47D1}" type="pres">
      <dgm:prSet presAssocID="{1363B53D-1D6E-4CC5-AB00-9FEB74B76CED}" presName="compNode" presStyleCnt="0"/>
      <dgm:spPr/>
    </dgm:pt>
    <dgm:pt modelId="{C3482B28-47AE-4546-849E-50E88309126B}" type="pres">
      <dgm:prSet presAssocID="{1363B53D-1D6E-4CC5-AB00-9FEB74B76CED}" presName="iconBgRect" presStyleLbl="bgShp" presStyleIdx="1" presStyleCnt="3"/>
      <dgm:spPr/>
    </dgm:pt>
    <dgm:pt modelId="{E73BF3FA-06C0-486C-9DC7-160E92474E18}" type="pres">
      <dgm:prSet presAssocID="{1363B53D-1D6E-4CC5-AB00-9FEB74B76C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5D01897-9C1B-48D7-A9B4-DE48F142BEA5}" type="pres">
      <dgm:prSet presAssocID="{1363B53D-1D6E-4CC5-AB00-9FEB74B76CED}" presName="spaceRect" presStyleCnt="0"/>
      <dgm:spPr/>
    </dgm:pt>
    <dgm:pt modelId="{0A4722C2-024E-4750-B778-4497662FBCF6}" type="pres">
      <dgm:prSet presAssocID="{1363B53D-1D6E-4CC5-AB00-9FEB74B76CED}" presName="textRect" presStyleLbl="revTx" presStyleIdx="1" presStyleCnt="3">
        <dgm:presLayoutVars>
          <dgm:chMax val="1"/>
          <dgm:chPref val="1"/>
        </dgm:presLayoutVars>
      </dgm:prSet>
      <dgm:spPr/>
    </dgm:pt>
    <dgm:pt modelId="{651310F2-BC0B-4D1E-AB4D-544E6DFF569C}" type="pres">
      <dgm:prSet presAssocID="{AD78BAF4-80E0-4389-A42F-A74C568AE7BF}" presName="sibTrans" presStyleCnt="0"/>
      <dgm:spPr/>
    </dgm:pt>
    <dgm:pt modelId="{7F32BA2E-CA8C-4F5E-B191-9EBE5298EBA1}" type="pres">
      <dgm:prSet presAssocID="{E9EE3FC5-2115-423E-909E-E5F912929A32}" presName="compNode" presStyleCnt="0"/>
      <dgm:spPr/>
    </dgm:pt>
    <dgm:pt modelId="{50FC448B-4B8B-4F6A-B48F-EC0B9373542F}" type="pres">
      <dgm:prSet presAssocID="{E9EE3FC5-2115-423E-909E-E5F912929A32}" presName="iconBgRect" presStyleLbl="bgShp" presStyleIdx="2" presStyleCnt="3"/>
      <dgm:spPr/>
    </dgm:pt>
    <dgm:pt modelId="{D284BBA1-0C54-45F9-A53A-E44D0CB659C7}" type="pres">
      <dgm:prSet presAssocID="{E9EE3FC5-2115-423E-909E-E5F912929A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2F174D6-7022-49DC-A89B-78A00BD2AF0A}" type="pres">
      <dgm:prSet presAssocID="{E9EE3FC5-2115-423E-909E-E5F912929A32}" presName="spaceRect" presStyleCnt="0"/>
      <dgm:spPr/>
    </dgm:pt>
    <dgm:pt modelId="{6D8221D5-7BF8-4B85-835A-526A14453E8E}" type="pres">
      <dgm:prSet presAssocID="{E9EE3FC5-2115-423E-909E-E5F912929A3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E0BE16-99D9-4DDE-92DE-4C34E3A5CDB9}" srcId="{7E588FF8-869A-4CDF-AEA7-1E3647BBE791}" destId="{74041484-E7FF-463F-B306-37C762545D5B}" srcOrd="0" destOrd="0" parTransId="{F5E7C445-A69D-4C42-B36F-8916778EE2AF}" sibTransId="{E8C2D392-79B4-411E-A41A-D5FB2F24AFF2}"/>
    <dgm:cxn modelId="{0DFADB3D-5D2A-4CFA-BC53-C4439026FACE}" srcId="{7E588FF8-869A-4CDF-AEA7-1E3647BBE791}" destId="{1363B53D-1D6E-4CC5-AB00-9FEB74B76CED}" srcOrd="1" destOrd="0" parTransId="{91AB07B0-7E60-4575-927B-ADFC44C2087A}" sibTransId="{AD78BAF4-80E0-4389-A42F-A74C568AE7BF}"/>
    <dgm:cxn modelId="{7E9D9058-DD6B-4380-9C54-2446EE02ED88}" type="presOf" srcId="{1363B53D-1D6E-4CC5-AB00-9FEB74B76CED}" destId="{0A4722C2-024E-4750-B778-4497662FBCF6}" srcOrd="0" destOrd="0" presId="urn:microsoft.com/office/officeart/2018/5/layout/IconCircleLabelList"/>
    <dgm:cxn modelId="{CD850B5B-D7AF-493F-958A-9602DAA0EC9E}" type="presOf" srcId="{7E588FF8-869A-4CDF-AEA7-1E3647BBE791}" destId="{F51CC121-FC07-4099-B84E-E12A3F353717}" srcOrd="0" destOrd="0" presId="urn:microsoft.com/office/officeart/2018/5/layout/IconCircleLabelList"/>
    <dgm:cxn modelId="{CCA77E5B-4DF6-445A-A3A9-BB02CBAB3D48}" type="presOf" srcId="{74041484-E7FF-463F-B306-37C762545D5B}" destId="{04B15E63-CD23-4FB8-9DD7-0434EFDDDCE0}" srcOrd="0" destOrd="0" presId="urn:microsoft.com/office/officeart/2018/5/layout/IconCircleLabelList"/>
    <dgm:cxn modelId="{6D9ED582-7F3E-48DE-A340-9B7FF24D4D56}" type="presOf" srcId="{E9EE3FC5-2115-423E-909E-E5F912929A32}" destId="{6D8221D5-7BF8-4B85-835A-526A14453E8E}" srcOrd="0" destOrd="0" presId="urn:microsoft.com/office/officeart/2018/5/layout/IconCircleLabelList"/>
    <dgm:cxn modelId="{3005CD83-E7BE-487E-8C66-01FA7455854A}" srcId="{7E588FF8-869A-4CDF-AEA7-1E3647BBE791}" destId="{E9EE3FC5-2115-423E-909E-E5F912929A32}" srcOrd="2" destOrd="0" parTransId="{20B27C0F-0D8E-4BFF-B872-1E538E5E23A7}" sibTransId="{2D4EFB7F-5684-4D57-8FD8-8B60B678BCC2}"/>
    <dgm:cxn modelId="{B0FD3220-7E11-430B-87BA-05628989A581}" type="presParOf" srcId="{F51CC121-FC07-4099-B84E-E12A3F353717}" destId="{2C75E8D8-6A30-4A7F-9E03-9C95980C17C6}" srcOrd="0" destOrd="0" presId="urn:microsoft.com/office/officeart/2018/5/layout/IconCircleLabelList"/>
    <dgm:cxn modelId="{1DDB6E9F-52CA-43E6-8064-7E222C198FD5}" type="presParOf" srcId="{2C75E8D8-6A30-4A7F-9E03-9C95980C17C6}" destId="{1F138CC7-C133-4844-B4D9-E3ABB4AEF76A}" srcOrd="0" destOrd="0" presId="urn:microsoft.com/office/officeart/2018/5/layout/IconCircleLabelList"/>
    <dgm:cxn modelId="{565E7214-521F-4301-A394-988C710F7E5A}" type="presParOf" srcId="{2C75E8D8-6A30-4A7F-9E03-9C95980C17C6}" destId="{54778851-A6E7-40EB-AA84-4E3343D8B5ED}" srcOrd="1" destOrd="0" presId="urn:microsoft.com/office/officeart/2018/5/layout/IconCircleLabelList"/>
    <dgm:cxn modelId="{41574A61-CA21-4A29-9C83-05979C43F5FD}" type="presParOf" srcId="{2C75E8D8-6A30-4A7F-9E03-9C95980C17C6}" destId="{F47CD033-C431-4B68-994D-3D2B6B7D0BB3}" srcOrd="2" destOrd="0" presId="urn:microsoft.com/office/officeart/2018/5/layout/IconCircleLabelList"/>
    <dgm:cxn modelId="{480C4827-16F7-4F6D-8FFD-ED2F6271EA02}" type="presParOf" srcId="{2C75E8D8-6A30-4A7F-9E03-9C95980C17C6}" destId="{04B15E63-CD23-4FB8-9DD7-0434EFDDDCE0}" srcOrd="3" destOrd="0" presId="urn:microsoft.com/office/officeart/2018/5/layout/IconCircleLabelList"/>
    <dgm:cxn modelId="{A7B38372-1F12-4776-A350-4C4E3B5E0037}" type="presParOf" srcId="{F51CC121-FC07-4099-B84E-E12A3F353717}" destId="{BE60495F-9ED9-45BC-973D-0F04B215620F}" srcOrd="1" destOrd="0" presId="urn:microsoft.com/office/officeart/2018/5/layout/IconCircleLabelList"/>
    <dgm:cxn modelId="{CAFAD33D-4C83-44F7-87A3-1FAE0D06DC15}" type="presParOf" srcId="{F51CC121-FC07-4099-B84E-E12A3F353717}" destId="{92EF2851-CC52-4C25-896E-576D98BB47D1}" srcOrd="2" destOrd="0" presId="urn:microsoft.com/office/officeart/2018/5/layout/IconCircleLabelList"/>
    <dgm:cxn modelId="{4FCEBF6B-325C-4971-8935-9C895F2A6AF8}" type="presParOf" srcId="{92EF2851-CC52-4C25-896E-576D98BB47D1}" destId="{C3482B28-47AE-4546-849E-50E88309126B}" srcOrd="0" destOrd="0" presId="urn:microsoft.com/office/officeart/2018/5/layout/IconCircleLabelList"/>
    <dgm:cxn modelId="{2ED848B5-AB35-4D70-B5D2-34CB59E5A9B0}" type="presParOf" srcId="{92EF2851-CC52-4C25-896E-576D98BB47D1}" destId="{E73BF3FA-06C0-486C-9DC7-160E92474E18}" srcOrd="1" destOrd="0" presId="urn:microsoft.com/office/officeart/2018/5/layout/IconCircleLabelList"/>
    <dgm:cxn modelId="{5BA243FA-B6FD-4EE5-96C6-4E2C05FFE20F}" type="presParOf" srcId="{92EF2851-CC52-4C25-896E-576D98BB47D1}" destId="{05D01897-9C1B-48D7-A9B4-DE48F142BEA5}" srcOrd="2" destOrd="0" presId="urn:microsoft.com/office/officeart/2018/5/layout/IconCircleLabelList"/>
    <dgm:cxn modelId="{B5ECDF79-F3F7-4CF0-9F3F-FE207B192053}" type="presParOf" srcId="{92EF2851-CC52-4C25-896E-576D98BB47D1}" destId="{0A4722C2-024E-4750-B778-4497662FBCF6}" srcOrd="3" destOrd="0" presId="urn:microsoft.com/office/officeart/2018/5/layout/IconCircleLabelList"/>
    <dgm:cxn modelId="{8B010B3F-F5D9-4F7D-A2AA-6623B2244B22}" type="presParOf" srcId="{F51CC121-FC07-4099-B84E-E12A3F353717}" destId="{651310F2-BC0B-4D1E-AB4D-544E6DFF569C}" srcOrd="3" destOrd="0" presId="urn:microsoft.com/office/officeart/2018/5/layout/IconCircleLabelList"/>
    <dgm:cxn modelId="{F65FF1D4-9AC4-4E15-A85B-1D5308613BF2}" type="presParOf" srcId="{F51CC121-FC07-4099-B84E-E12A3F353717}" destId="{7F32BA2E-CA8C-4F5E-B191-9EBE5298EBA1}" srcOrd="4" destOrd="0" presId="urn:microsoft.com/office/officeart/2018/5/layout/IconCircleLabelList"/>
    <dgm:cxn modelId="{E0DE8578-C1F9-454A-8CA1-FA0C71D2ED20}" type="presParOf" srcId="{7F32BA2E-CA8C-4F5E-B191-9EBE5298EBA1}" destId="{50FC448B-4B8B-4F6A-B48F-EC0B9373542F}" srcOrd="0" destOrd="0" presId="urn:microsoft.com/office/officeart/2018/5/layout/IconCircleLabelList"/>
    <dgm:cxn modelId="{80817B74-D88C-4037-B4A1-E36B00BE944C}" type="presParOf" srcId="{7F32BA2E-CA8C-4F5E-B191-9EBE5298EBA1}" destId="{D284BBA1-0C54-45F9-A53A-E44D0CB659C7}" srcOrd="1" destOrd="0" presId="urn:microsoft.com/office/officeart/2018/5/layout/IconCircleLabelList"/>
    <dgm:cxn modelId="{5A5BAAAB-3C53-4197-A31E-D140FD71D2F7}" type="presParOf" srcId="{7F32BA2E-CA8C-4F5E-B191-9EBE5298EBA1}" destId="{E2F174D6-7022-49DC-A89B-78A00BD2AF0A}" srcOrd="2" destOrd="0" presId="urn:microsoft.com/office/officeart/2018/5/layout/IconCircleLabelList"/>
    <dgm:cxn modelId="{D5E01EE1-6944-48D9-A987-490AFB51F6C1}" type="presParOf" srcId="{7F32BA2E-CA8C-4F5E-B191-9EBE5298EBA1}" destId="{6D8221D5-7BF8-4B85-835A-526A14453E8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D5AD70-242D-41C3-897F-7E4A7D43BDE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92F0CC6-4A2D-4084-B904-3E2697D50E8D}">
      <dgm:prSet/>
      <dgm:spPr/>
      <dgm:t>
        <a:bodyPr/>
        <a:lstStyle/>
        <a:p>
          <a:pPr>
            <a:defRPr cap="all"/>
          </a:pPr>
          <a:r>
            <a:rPr lang="en-US"/>
            <a:t>Example: Implementing SSDLC in a financial application.</a:t>
          </a:r>
        </a:p>
      </dgm:t>
    </dgm:pt>
    <dgm:pt modelId="{9AC642BA-8B57-40D6-B644-39F13655E9BC}" type="parTrans" cxnId="{7FFF268D-A296-455E-83BE-1CFF19329CBD}">
      <dgm:prSet/>
      <dgm:spPr/>
      <dgm:t>
        <a:bodyPr/>
        <a:lstStyle/>
        <a:p>
          <a:endParaRPr lang="en-US"/>
        </a:p>
      </dgm:t>
    </dgm:pt>
    <dgm:pt modelId="{53357E1B-3244-40D6-B827-7E791C1C4835}" type="sibTrans" cxnId="{7FFF268D-A296-455E-83BE-1CFF19329CBD}">
      <dgm:prSet/>
      <dgm:spPr/>
      <dgm:t>
        <a:bodyPr/>
        <a:lstStyle/>
        <a:p>
          <a:endParaRPr lang="en-US"/>
        </a:p>
      </dgm:t>
    </dgm:pt>
    <dgm:pt modelId="{F2D74194-FA09-43E2-A549-9C43779311D4}">
      <dgm:prSet/>
      <dgm:spPr/>
      <dgm:t>
        <a:bodyPr/>
        <a:lstStyle/>
        <a:p>
          <a:pPr>
            <a:defRPr cap="all"/>
          </a:pPr>
          <a:r>
            <a:rPr lang="en-US"/>
            <a:t>Threat modeling identifies risks early.</a:t>
          </a:r>
        </a:p>
      </dgm:t>
    </dgm:pt>
    <dgm:pt modelId="{6EEE761C-5FB2-4117-BC8C-44DDE6D31CFA}" type="parTrans" cxnId="{C763F3C8-3E36-4118-A58C-3608489EFD4B}">
      <dgm:prSet/>
      <dgm:spPr/>
      <dgm:t>
        <a:bodyPr/>
        <a:lstStyle/>
        <a:p>
          <a:endParaRPr lang="en-US"/>
        </a:p>
      </dgm:t>
    </dgm:pt>
    <dgm:pt modelId="{9D35705E-6D9B-4613-B576-64A00F8DA6BD}" type="sibTrans" cxnId="{C763F3C8-3E36-4118-A58C-3608489EFD4B}">
      <dgm:prSet/>
      <dgm:spPr/>
      <dgm:t>
        <a:bodyPr/>
        <a:lstStyle/>
        <a:p>
          <a:endParaRPr lang="en-US"/>
        </a:p>
      </dgm:t>
    </dgm:pt>
    <dgm:pt modelId="{946BB260-46BC-4997-9F26-14429E391244}">
      <dgm:prSet/>
      <dgm:spPr/>
      <dgm:t>
        <a:bodyPr/>
        <a:lstStyle/>
        <a:p>
          <a:pPr>
            <a:defRPr cap="all"/>
          </a:pPr>
          <a:r>
            <a:rPr lang="en-US"/>
            <a:t>Secure coding prevents vulnerabilities.</a:t>
          </a:r>
        </a:p>
      </dgm:t>
    </dgm:pt>
    <dgm:pt modelId="{2C8C9DF6-72D1-4E5B-B563-536F639CFE49}" type="parTrans" cxnId="{B8714ADE-4DCE-4A02-B217-7136CBA68508}">
      <dgm:prSet/>
      <dgm:spPr/>
      <dgm:t>
        <a:bodyPr/>
        <a:lstStyle/>
        <a:p>
          <a:endParaRPr lang="en-US"/>
        </a:p>
      </dgm:t>
    </dgm:pt>
    <dgm:pt modelId="{44488108-8F75-4311-A1F5-40EE488C1C06}" type="sibTrans" cxnId="{B8714ADE-4DCE-4A02-B217-7136CBA68508}">
      <dgm:prSet/>
      <dgm:spPr/>
      <dgm:t>
        <a:bodyPr/>
        <a:lstStyle/>
        <a:p>
          <a:endParaRPr lang="en-US"/>
        </a:p>
      </dgm:t>
    </dgm:pt>
    <dgm:pt modelId="{A4DCA6E9-2FAB-40FC-9FC3-23A88AFBEE2E}">
      <dgm:prSet/>
      <dgm:spPr/>
      <dgm:t>
        <a:bodyPr/>
        <a:lstStyle/>
        <a:p>
          <a:pPr>
            <a:defRPr cap="all"/>
          </a:pPr>
          <a:r>
            <a:rPr lang="en-US"/>
            <a:t>Automated security testing ensures compliance.</a:t>
          </a:r>
        </a:p>
      </dgm:t>
    </dgm:pt>
    <dgm:pt modelId="{78ED2CCC-7A47-4C21-A701-B00AD6E37418}" type="parTrans" cxnId="{A754AD13-0E49-4A93-8F66-E3A5842F48DD}">
      <dgm:prSet/>
      <dgm:spPr/>
      <dgm:t>
        <a:bodyPr/>
        <a:lstStyle/>
        <a:p>
          <a:endParaRPr lang="en-US"/>
        </a:p>
      </dgm:t>
    </dgm:pt>
    <dgm:pt modelId="{072846AA-7D47-4188-8282-013700D712C0}" type="sibTrans" cxnId="{A754AD13-0E49-4A93-8F66-E3A5842F48DD}">
      <dgm:prSet/>
      <dgm:spPr/>
      <dgm:t>
        <a:bodyPr/>
        <a:lstStyle/>
        <a:p>
          <a:endParaRPr lang="en-US"/>
        </a:p>
      </dgm:t>
    </dgm:pt>
    <dgm:pt modelId="{B7709DBC-3849-4ED0-90A2-8FE89AAA1AF5}" type="pres">
      <dgm:prSet presAssocID="{E3D5AD70-242D-41C3-897F-7E4A7D43BDE6}" presName="root" presStyleCnt="0">
        <dgm:presLayoutVars>
          <dgm:dir/>
          <dgm:resizeHandles val="exact"/>
        </dgm:presLayoutVars>
      </dgm:prSet>
      <dgm:spPr/>
    </dgm:pt>
    <dgm:pt modelId="{800D1553-8A32-4AD9-9A37-6EF0D7C1A22C}" type="pres">
      <dgm:prSet presAssocID="{B92F0CC6-4A2D-4084-B904-3E2697D50E8D}" presName="compNode" presStyleCnt="0"/>
      <dgm:spPr/>
    </dgm:pt>
    <dgm:pt modelId="{95CFA5C7-F42F-41BF-8602-D1E046F1BC95}" type="pres">
      <dgm:prSet presAssocID="{B92F0CC6-4A2D-4084-B904-3E2697D50E8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C2BCD0C-6280-42FE-BF35-EFC9CED35EAC}" type="pres">
      <dgm:prSet presAssocID="{B92F0CC6-4A2D-4084-B904-3E2697D50E8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09556B93-290D-40C9-B99C-9DFD2E3E62E1}" type="pres">
      <dgm:prSet presAssocID="{B92F0CC6-4A2D-4084-B904-3E2697D50E8D}" presName="spaceRect" presStyleCnt="0"/>
      <dgm:spPr/>
    </dgm:pt>
    <dgm:pt modelId="{7B3D2B48-B759-4B82-BF0C-D2D52AAD42D3}" type="pres">
      <dgm:prSet presAssocID="{B92F0CC6-4A2D-4084-B904-3E2697D50E8D}" presName="textRect" presStyleLbl="revTx" presStyleIdx="0" presStyleCnt="4">
        <dgm:presLayoutVars>
          <dgm:chMax val="1"/>
          <dgm:chPref val="1"/>
        </dgm:presLayoutVars>
      </dgm:prSet>
      <dgm:spPr/>
    </dgm:pt>
    <dgm:pt modelId="{5A6234A9-4752-4EF4-9BE9-2B8BCA6C5D69}" type="pres">
      <dgm:prSet presAssocID="{53357E1B-3244-40D6-B827-7E791C1C4835}" presName="sibTrans" presStyleCnt="0"/>
      <dgm:spPr/>
    </dgm:pt>
    <dgm:pt modelId="{81E35DF0-7E83-4225-8F50-F49F6FBD4388}" type="pres">
      <dgm:prSet presAssocID="{F2D74194-FA09-43E2-A549-9C43779311D4}" presName="compNode" presStyleCnt="0"/>
      <dgm:spPr/>
    </dgm:pt>
    <dgm:pt modelId="{90CA14C2-3F95-48BA-A77E-4B42C06D893D}" type="pres">
      <dgm:prSet presAssocID="{F2D74194-FA09-43E2-A549-9C43779311D4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F293116-83A1-4157-99C2-A0C301026F14}" type="pres">
      <dgm:prSet presAssocID="{F2D74194-FA09-43E2-A549-9C43779311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C218357-A6B8-448F-9343-393F893CC9D1}" type="pres">
      <dgm:prSet presAssocID="{F2D74194-FA09-43E2-A549-9C43779311D4}" presName="spaceRect" presStyleCnt="0"/>
      <dgm:spPr/>
    </dgm:pt>
    <dgm:pt modelId="{9332D68D-2B43-418D-A727-0B2CDCBC2731}" type="pres">
      <dgm:prSet presAssocID="{F2D74194-FA09-43E2-A549-9C43779311D4}" presName="textRect" presStyleLbl="revTx" presStyleIdx="1" presStyleCnt="4">
        <dgm:presLayoutVars>
          <dgm:chMax val="1"/>
          <dgm:chPref val="1"/>
        </dgm:presLayoutVars>
      </dgm:prSet>
      <dgm:spPr/>
    </dgm:pt>
    <dgm:pt modelId="{75CE3573-F7C7-4BDF-AA49-237CDCCE354B}" type="pres">
      <dgm:prSet presAssocID="{9D35705E-6D9B-4613-B576-64A00F8DA6BD}" presName="sibTrans" presStyleCnt="0"/>
      <dgm:spPr/>
    </dgm:pt>
    <dgm:pt modelId="{FA2DC47B-4D1F-44EA-80CF-196B3C7F740A}" type="pres">
      <dgm:prSet presAssocID="{946BB260-46BC-4997-9F26-14429E391244}" presName="compNode" presStyleCnt="0"/>
      <dgm:spPr/>
    </dgm:pt>
    <dgm:pt modelId="{0437AA2B-70B8-4FD3-8F69-3B0CA9A005A5}" type="pres">
      <dgm:prSet presAssocID="{946BB260-46BC-4997-9F26-14429E391244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8EC063D-23EC-44AE-BD36-485C97F87EE8}" type="pres">
      <dgm:prSet presAssocID="{946BB260-46BC-4997-9F26-14429E39124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35DAC31-7AA3-4BDF-B8C0-9CDF0B3C7B8B}" type="pres">
      <dgm:prSet presAssocID="{946BB260-46BC-4997-9F26-14429E391244}" presName="spaceRect" presStyleCnt="0"/>
      <dgm:spPr/>
    </dgm:pt>
    <dgm:pt modelId="{C8AB26D0-8959-4769-A8BE-3396F70A86D6}" type="pres">
      <dgm:prSet presAssocID="{946BB260-46BC-4997-9F26-14429E391244}" presName="textRect" presStyleLbl="revTx" presStyleIdx="2" presStyleCnt="4">
        <dgm:presLayoutVars>
          <dgm:chMax val="1"/>
          <dgm:chPref val="1"/>
        </dgm:presLayoutVars>
      </dgm:prSet>
      <dgm:spPr/>
    </dgm:pt>
    <dgm:pt modelId="{967C9A3B-77F8-4DDD-B875-28C309A7C281}" type="pres">
      <dgm:prSet presAssocID="{44488108-8F75-4311-A1F5-40EE488C1C06}" presName="sibTrans" presStyleCnt="0"/>
      <dgm:spPr/>
    </dgm:pt>
    <dgm:pt modelId="{61CA195A-0AD1-4F85-9A47-52601F034C61}" type="pres">
      <dgm:prSet presAssocID="{A4DCA6E9-2FAB-40FC-9FC3-23A88AFBEE2E}" presName="compNode" presStyleCnt="0"/>
      <dgm:spPr/>
    </dgm:pt>
    <dgm:pt modelId="{C27A44CF-0FE1-4388-8122-5D67A141C6A0}" type="pres">
      <dgm:prSet presAssocID="{A4DCA6E9-2FAB-40FC-9FC3-23A88AFBEE2E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B9802CF-72F9-4490-A593-B2E42EBB1BE3}" type="pres">
      <dgm:prSet presAssocID="{A4DCA6E9-2FAB-40FC-9FC3-23A88AFBEE2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ADC5352-D65B-43B2-BDF4-C23B98B676A8}" type="pres">
      <dgm:prSet presAssocID="{A4DCA6E9-2FAB-40FC-9FC3-23A88AFBEE2E}" presName="spaceRect" presStyleCnt="0"/>
      <dgm:spPr/>
    </dgm:pt>
    <dgm:pt modelId="{9EB1A4F6-8EAC-44BE-B503-4B3A435F01B8}" type="pres">
      <dgm:prSet presAssocID="{A4DCA6E9-2FAB-40FC-9FC3-23A88AFBEE2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754AD13-0E49-4A93-8F66-E3A5842F48DD}" srcId="{E3D5AD70-242D-41C3-897F-7E4A7D43BDE6}" destId="{A4DCA6E9-2FAB-40FC-9FC3-23A88AFBEE2E}" srcOrd="3" destOrd="0" parTransId="{78ED2CCC-7A47-4C21-A701-B00AD6E37418}" sibTransId="{072846AA-7D47-4188-8282-013700D712C0}"/>
    <dgm:cxn modelId="{0A97B385-243C-4E57-AF9C-46296067FC77}" type="presOf" srcId="{E3D5AD70-242D-41C3-897F-7E4A7D43BDE6}" destId="{B7709DBC-3849-4ED0-90A2-8FE89AAA1AF5}" srcOrd="0" destOrd="0" presId="urn:microsoft.com/office/officeart/2018/5/layout/IconLeafLabelList"/>
    <dgm:cxn modelId="{B8C91187-16C9-4385-999B-5A9745A5AAB5}" type="presOf" srcId="{F2D74194-FA09-43E2-A549-9C43779311D4}" destId="{9332D68D-2B43-418D-A727-0B2CDCBC2731}" srcOrd="0" destOrd="0" presId="urn:microsoft.com/office/officeart/2018/5/layout/IconLeafLabelList"/>
    <dgm:cxn modelId="{786EDB8B-0769-4AB4-BB2E-9C6BF6476B45}" type="presOf" srcId="{B92F0CC6-4A2D-4084-B904-3E2697D50E8D}" destId="{7B3D2B48-B759-4B82-BF0C-D2D52AAD42D3}" srcOrd="0" destOrd="0" presId="urn:microsoft.com/office/officeart/2018/5/layout/IconLeafLabelList"/>
    <dgm:cxn modelId="{7FFF268D-A296-455E-83BE-1CFF19329CBD}" srcId="{E3D5AD70-242D-41C3-897F-7E4A7D43BDE6}" destId="{B92F0CC6-4A2D-4084-B904-3E2697D50E8D}" srcOrd="0" destOrd="0" parTransId="{9AC642BA-8B57-40D6-B644-39F13655E9BC}" sibTransId="{53357E1B-3244-40D6-B827-7E791C1C4835}"/>
    <dgm:cxn modelId="{0316BE92-7D8B-4DD1-AC0B-01BF4E391519}" type="presOf" srcId="{946BB260-46BC-4997-9F26-14429E391244}" destId="{C8AB26D0-8959-4769-A8BE-3396F70A86D6}" srcOrd="0" destOrd="0" presId="urn:microsoft.com/office/officeart/2018/5/layout/IconLeafLabelList"/>
    <dgm:cxn modelId="{CF57C0B7-87C4-4E48-AF9F-D1573E81A1CC}" type="presOf" srcId="{A4DCA6E9-2FAB-40FC-9FC3-23A88AFBEE2E}" destId="{9EB1A4F6-8EAC-44BE-B503-4B3A435F01B8}" srcOrd="0" destOrd="0" presId="urn:microsoft.com/office/officeart/2018/5/layout/IconLeafLabelList"/>
    <dgm:cxn modelId="{C763F3C8-3E36-4118-A58C-3608489EFD4B}" srcId="{E3D5AD70-242D-41C3-897F-7E4A7D43BDE6}" destId="{F2D74194-FA09-43E2-A549-9C43779311D4}" srcOrd="1" destOrd="0" parTransId="{6EEE761C-5FB2-4117-BC8C-44DDE6D31CFA}" sibTransId="{9D35705E-6D9B-4613-B576-64A00F8DA6BD}"/>
    <dgm:cxn modelId="{B8714ADE-4DCE-4A02-B217-7136CBA68508}" srcId="{E3D5AD70-242D-41C3-897F-7E4A7D43BDE6}" destId="{946BB260-46BC-4997-9F26-14429E391244}" srcOrd="2" destOrd="0" parTransId="{2C8C9DF6-72D1-4E5B-B563-536F639CFE49}" sibTransId="{44488108-8F75-4311-A1F5-40EE488C1C06}"/>
    <dgm:cxn modelId="{5E2E6BDD-D8AD-47F1-B9D8-E23503FFE258}" type="presParOf" srcId="{B7709DBC-3849-4ED0-90A2-8FE89AAA1AF5}" destId="{800D1553-8A32-4AD9-9A37-6EF0D7C1A22C}" srcOrd="0" destOrd="0" presId="urn:microsoft.com/office/officeart/2018/5/layout/IconLeafLabelList"/>
    <dgm:cxn modelId="{CAFF8A1B-2A8E-4373-82EF-B6926DD00E59}" type="presParOf" srcId="{800D1553-8A32-4AD9-9A37-6EF0D7C1A22C}" destId="{95CFA5C7-F42F-41BF-8602-D1E046F1BC95}" srcOrd="0" destOrd="0" presId="urn:microsoft.com/office/officeart/2018/5/layout/IconLeafLabelList"/>
    <dgm:cxn modelId="{2BA66394-BB6C-4691-9053-649019B2F03D}" type="presParOf" srcId="{800D1553-8A32-4AD9-9A37-6EF0D7C1A22C}" destId="{1C2BCD0C-6280-42FE-BF35-EFC9CED35EAC}" srcOrd="1" destOrd="0" presId="urn:microsoft.com/office/officeart/2018/5/layout/IconLeafLabelList"/>
    <dgm:cxn modelId="{6F927A88-36FE-4D57-A79B-72E5FCB6ADAA}" type="presParOf" srcId="{800D1553-8A32-4AD9-9A37-6EF0D7C1A22C}" destId="{09556B93-290D-40C9-B99C-9DFD2E3E62E1}" srcOrd="2" destOrd="0" presId="urn:microsoft.com/office/officeart/2018/5/layout/IconLeafLabelList"/>
    <dgm:cxn modelId="{BFB21228-7C23-48E5-80B9-4D54E7C4379F}" type="presParOf" srcId="{800D1553-8A32-4AD9-9A37-6EF0D7C1A22C}" destId="{7B3D2B48-B759-4B82-BF0C-D2D52AAD42D3}" srcOrd="3" destOrd="0" presId="urn:microsoft.com/office/officeart/2018/5/layout/IconLeafLabelList"/>
    <dgm:cxn modelId="{7E312F02-7338-4C94-877C-CFD74AB6B407}" type="presParOf" srcId="{B7709DBC-3849-4ED0-90A2-8FE89AAA1AF5}" destId="{5A6234A9-4752-4EF4-9BE9-2B8BCA6C5D69}" srcOrd="1" destOrd="0" presId="urn:microsoft.com/office/officeart/2018/5/layout/IconLeafLabelList"/>
    <dgm:cxn modelId="{37DE789C-8471-4BF1-A735-5B26AB4398B2}" type="presParOf" srcId="{B7709DBC-3849-4ED0-90A2-8FE89AAA1AF5}" destId="{81E35DF0-7E83-4225-8F50-F49F6FBD4388}" srcOrd="2" destOrd="0" presId="urn:microsoft.com/office/officeart/2018/5/layout/IconLeafLabelList"/>
    <dgm:cxn modelId="{7E0887D1-77CF-4CDA-96F0-E10FBD341CDB}" type="presParOf" srcId="{81E35DF0-7E83-4225-8F50-F49F6FBD4388}" destId="{90CA14C2-3F95-48BA-A77E-4B42C06D893D}" srcOrd="0" destOrd="0" presId="urn:microsoft.com/office/officeart/2018/5/layout/IconLeafLabelList"/>
    <dgm:cxn modelId="{7F9A024B-5F03-4651-BB01-18E3C51C5080}" type="presParOf" srcId="{81E35DF0-7E83-4225-8F50-F49F6FBD4388}" destId="{8F293116-83A1-4157-99C2-A0C301026F14}" srcOrd="1" destOrd="0" presId="urn:microsoft.com/office/officeart/2018/5/layout/IconLeafLabelList"/>
    <dgm:cxn modelId="{12F9496C-2E72-423D-BE64-4784D256FD6D}" type="presParOf" srcId="{81E35DF0-7E83-4225-8F50-F49F6FBD4388}" destId="{2C218357-A6B8-448F-9343-393F893CC9D1}" srcOrd="2" destOrd="0" presId="urn:microsoft.com/office/officeart/2018/5/layout/IconLeafLabelList"/>
    <dgm:cxn modelId="{DD75B1AE-F961-42B1-9E21-9D6DF4B9C214}" type="presParOf" srcId="{81E35DF0-7E83-4225-8F50-F49F6FBD4388}" destId="{9332D68D-2B43-418D-A727-0B2CDCBC2731}" srcOrd="3" destOrd="0" presId="urn:microsoft.com/office/officeart/2018/5/layout/IconLeafLabelList"/>
    <dgm:cxn modelId="{9C8508DE-25EE-4D33-8324-349995AFBD7E}" type="presParOf" srcId="{B7709DBC-3849-4ED0-90A2-8FE89AAA1AF5}" destId="{75CE3573-F7C7-4BDF-AA49-237CDCCE354B}" srcOrd="3" destOrd="0" presId="urn:microsoft.com/office/officeart/2018/5/layout/IconLeafLabelList"/>
    <dgm:cxn modelId="{50C93A65-4007-4CD5-9F62-705976C4BA59}" type="presParOf" srcId="{B7709DBC-3849-4ED0-90A2-8FE89AAA1AF5}" destId="{FA2DC47B-4D1F-44EA-80CF-196B3C7F740A}" srcOrd="4" destOrd="0" presId="urn:microsoft.com/office/officeart/2018/5/layout/IconLeafLabelList"/>
    <dgm:cxn modelId="{7D8821E1-4793-4B6B-B5B1-3BBD9A0F1EB0}" type="presParOf" srcId="{FA2DC47B-4D1F-44EA-80CF-196B3C7F740A}" destId="{0437AA2B-70B8-4FD3-8F69-3B0CA9A005A5}" srcOrd="0" destOrd="0" presId="urn:microsoft.com/office/officeart/2018/5/layout/IconLeafLabelList"/>
    <dgm:cxn modelId="{A36910DE-620C-4472-8CA8-3C34CB7942BF}" type="presParOf" srcId="{FA2DC47B-4D1F-44EA-80CF-196B3C7F740A}" destId="{18EC063D-23EC-44AE-BD36-485C97F87EE8}" srcOrd="1" destOrd="0" presId="urn:microsoft.com/office/officeart/2018/5/layout/IconLeafLabelList"/>
    <dgm:cxn modelId="{97CAFA43-6DAF-4086-863C-50266D3551C7}" type="presParOf" srcId="{FA2DC47B-4D1F-44EA-80CF-196B3C7F740A}" destId="{E35DAC31-7AA3-4BDF-B8C0-9CDF0B3C7B8B}" srcOrd="2" destOrd="0" presId="urn:microsoft.com/office/officeart/2018/5/layout/IconLeafLabelList"/>
    <dgm:cxn modelId="{362B0125-D5AA-4CB1-A380-E881D1A1B4FF}" type="presParOf" srcId="{FA2DC47B-4D1F-44EA-80CF-196B3C7F740A}" destId="{C8AB26D0-8959-4769-A8BE-3396F70A86D6}" srcOrd="3" destOrd="0" presId="urn:microsoft.com/office/officeart/2018/5/layout/IconLeafLabelList"/>
    <dgm:cxn modelId="{4BE3C6F9-0721-419F-BD9E-0FF04125F50C}" type="presParOf" srcId="{B7709DBC-3849-4ED0-90A2-8FE89AAA1AF5}" destId="{967C9A3B-77F8-4DDD-B875-28C309A7C281}" srcOrd="5" destOrd="0" presId="urn:microsoft.com/office/officeart/2018/5/layout/IconLeafLabelList"/>
    <dgm:cxn modelId="{1B4AAFBE-BF9B-4429-A285-4E549E8A1288}" type="presParOf" srcId="{B7709DBC-3849-4ED0-90A2-8FE89AAA1AF5}" destId="{61CA195A-0AD1-4F85-9A47-52601F034C61}" srcOrd="6" destOrd="0" presId="urn:microsoft.com/office/officeart/2018/5/layout/IconLeafLabelList"/>
    <dgm:cxn modelId="{A11D39A6-A30C-44FD-AEBD-70CC5936BED0}" type="presParOf" srcId="{61CA195A-0AD1-4F85-9A47-52601F034C61}" destId="{C27A44CF-0FE1-4388-8122-5D67A141C6A0}" srcOrd="0" destOrd="0" presId="urn:microsoft.com/office/officeart/2018/5/layout/IconLeafLabelList"/>
    <dgm:cxn modelId="{8BCBB96C-2A2A-421D-83E2-1B7D803DCC72}" type="presParOf" srcId="{61CA195A-0AD1-4F85-9A47-52601F034C61}" destId="{FB9802CF-72F9-4490-A593-B2E42EBB1BE3}" srcOrd="1" destOrd="0" presId="urn:microsoft.com/office/officeart/2018/5/layout/IconLeafLabelList"/>
    <dgm:cxn modelId="{D6EBE3EB-B979-4552-9764-F0FAEF50B68A}" type="presParOf" srcId="{61CA195A-0AD1-4F85-9A47-52601F034C61}" destId="{9ADC5352-D65B-43B2-BDF4-C23B98B676A8}" srcOrd="2" destOrd="0" presId="urn:microsoft.com/office/officeart/2018/5/layout/IconLeafLabelList"/>
    <dgm:cxn modelId="{8B5EA168-7687-4DB9-8A34-535E7B3ED13E}" type="presParOf" srcId="{61CA195A-0AD1-4F85-9A47-52601F034C61}" destId="{9EB1A4F6-8EAC-44BE-B503-4B3A435F01B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2F517C-BF9E-4E28-B7B5-A2712D9D721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49DF40C-738F-4F63-8254-0495C77702E3}">
      <dgm:prSet/>
      <dgm:spPr/>
      <dgm:t>
        <a:bodyPr/>
        <a:lstStyle/>
        <a:p>
          <a:r>
            <a:rPr lang="en-US"/>
            <a:t>SSDLC enhances security throughout the software lifecycle.</a:t>
          </a:r>
        </a:p>
      </dgm:t>
    </dgm:pt>
    <dgm:pt modelId="{C45958C9-AAB2-43DF-BD8E-963127D47B67}" type="parTrans" cxnId="{8095F2ED-1688-44D7-AB40-400BFC2543BC}">
      <dgm:prSet/>
      <dgm:spPr/>
      <dgm:t>
        <a:bodyPr/>
        <a:lstStyle/>
        <a:p>
          <a:endParaRPr lang="en-US"/>
        </a:p>
      </dgm:t>
    </dgm:pt>
    <dgm:pt modelId="{C677E251-20D7-4FD4-AD9C-D03D7B47EFA4}" type="sibTrans" cxnId="{8095F2ED-1688-44D7-AB40-400BFC2543BC}">
      <dgm:prSet/>
      <dgm:spPr/>
      <dgm:t>
        <a:bodyPr/>
        <a:lstStyle/>
        <a:p>
          <a:endParaRPr lang="en-US"/>
        </a:p>
      </dgm:t>
    </dgm:pt>
    <dgm:pt modelId="{1089B527-59EE-4D05-981B-45DF9717F333}">
      <dgm:prSet/>
      <dgm:spPr/>
      <dgm:t>
        <a:bodyPr/>
        <a:lstStyle/>
        <a:p>
          <a:r>
            <a:rPr lang="en-US"/>
            <a:t>Organizations should integrate security at every stage.</a:t>
          </a:r>
        </a:p>
      </dgm:t>
    </dgm:pt>
    <dgm:pt modelId="{F6872EFC-7B8F-4414-93F6-E79DBD027840}" type="parTrans" cxnId="{4DD6685E-612D-41DA-8C68-4C9945BE5554}">
      <dgm:prSet/>
      <dgm:spPr/>
      <dgm:t>
        <a:bodyPr/>
        <a:lstStyle/>
        <a:p>
          <a:endParaRPr lang="en-US"/>
        </a:p>
      </dgm:t>
    </dgm:pt>
    <dgm:pt modelId="{F50C2B0A-42B6-45FF-A723-49A352F494EC}" type="sibTrans" cxnId="{4DD6685E-612D-41DA-8C68-4C9945BE5554}">
      <dgm:prSet/>
      <dgm:spPr/>
      <dgm:t>
        <a:bodyPr/>
        <a:lstStyle/>
        <a:p>
          <a:endParaRPr lang="en-US"/>
        </a:p>
      </dgm:t>
    </dgm:pt>
    <dgm:pt modelId="{A9DFBD5A-3B88-4AEB-9763-242296D33C40}">
      <dgm:prSet/>
      <dgm:spPr/>
      <dgm:t>
        <a:bodyPr/>
        <a:lstStyle/>
        <a:p>
          <a:r>
            <a:rPr lang="en-US"/>
            <a:t>Continuous training and security awareness are crucial.</a:t>
          </a:r>
        </a:p>
      </dgm:t>
    </dgm:pt>
    <dgm:pt modelId="{1EA37626-38D6-476F-A787-336404969592}" type="parTrans" cxnId="{B257AD26-B641-4383-B1A9-335CF0DC85DB}">
      <dgm:prSet/>
      <dgm:spPr/>
      <dgm:t>
        <a:bodyPr/>
        <a:lstStyle/>
        <a:p>
          <a:endParaRPr lang="en-US"/>
        </a:p>
      </dgm:t>
    </dgm:pt>
    <dgm:pt modelId="{4F068CF9-6CCF-40B7-AE9D-C7786A4C74BE}" type="sibTrans" cxnId="{B257AD26-B641-4383-B1A9-335CF0DC85DB}">
      <dgm:prSet/>
      <dgm:spPr/>
      <dgm:t>
        <a:bodyPr/>
        <a:lstStyle/>
        <a:p>
          <a:endParaRPr lang="en-US"/>
        </a:p>
      </dgm:t>
    </dgm:pt>
    <dgm:pt modelId="{2A500761-E9F5-4F18-B003-7EE1440B2854}">
      <dgm:prSet/>
      <dgm:spPr/>
      <dgm:t>
        <a:bodyPr/>
        <a:lstStyle/>
        <a:p>
          <a:r>
            <a:rPr lang="en-US"/>
            <a:t>Start implementing SSDLC today for robust software security!</a:t>
          </a:r>
        </a:p>
      </dgm:t>
    </dgm:pt>
    <dgm:pt modelId="{34C9EC27-61A8-4D73-AAA5-30A199486384}" type="parTrans" cxnId="{D76652AD-F177-4044-B0F4-D7BA06EC0E03}">
      <dgm:prSet/>
      <dgm:spPr/>
      <dgm:t>
        <a:bodyPr/>
        <a:lstStyle/>
        <a:p>
          <a:endParaRPr lang="en-US"/>
        </a:p>
      </dgm:t>
    </dgm:pt>
    <dgm:pt modelId="{8C3F5DF1-910B-4D0D-9795-C7ACDC4CE395}" type="sibTrans" cxnId="{D76652AD-F177-4044-B0F4-D7BA06EC0E03}">
      <dgm:prSet/>
      <dgm:spPr/>
      <dgm:t>
        <a:bodyPr/>
        <a:lstStyle/>
        <a:p>
          <a:endParaRPr lang="en-US"/>
        </a:p>
      </dgm:t>
    </dgm:pt>
    <dgm:pt modelId="{CB9A60B2-830C-6B4A-8187-0163267E0E15}" type="pres">
      <dgm:prSet presAssocID="{EA2F517C-BF9E-4E28-B7B5-A2712D9D721D}" presName="linear" presStyleCnt="0">
        <dgm:presLayoutVars>
          <dgm:animLvl val="lvl"/>
          <dgm:resizeHandles val="exact"/>
        </dgm:presLayoutVars>
      </dgm:prSet>
      <dgm:spPr/>
    </dgm:pt>
    <dgm:pt modelId="{3051F88D-DC7F-DD48-A1AB-5924A8D07CD3}" type="pres">
      <dgm:prSet presAssocID="{349DF40C-738F-4F63-8254-0495C77702E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18AF0A6-7FB8-1049-A983-A02EAE47C125}" type="pres">
      <dgm:prSet presAssocID="{C677E251-20D7-4FD4-AD9C-D03D7B47EFA4}" presName="spacer" presStyleCnt="0"/>
      <dgm:spPr/>
    </dgm:pt>
    <dgm:pt modelId="{6DF829D5-659A-AD4F-9B6F-1791839E5FE5}" type="pres">
      <dgm:prSet presAssocID="{1089B527-59EE-4D05-981B-45DF9717F33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B7F9A8D-92DA-444C-BB35-1EDC4CF7DD90}" type="pres">
      <dgm:prSet presAssocID="{F50C2B0A-42B6-45FF-A723-49A352F494EC}" presName="spacer" presStyleCnt="0"/>
      <dgm:spPr/>
    </dgm:pt>
    <dgm:pt modelId="{ECB88FF1-3B4B-2B4A-969C-B755A3707D18}" type="pres">
      <dgm:prSet presAssocID="{A9DFBD5A-3B88-4AEB-9763-242296D33C4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B59A102-82D0-6347-975C-B4783A067CC7}" type="pres">
      <dgm:prSet presAssocID="{4F068CF9-6CCF-40B7-AE9D-C7786A4C74BE}" presName="spacer" presStyleCnt="0"/>
      <dgm:spPr/>
    </dgm:pt>
    <dgm:pt modelId="{3087D20A-6164-BC48-A80C-C720D09381AD}" type="pres">
      <dgm:prSet presAssocID="{2A500761-E9F5-4F18-B003-7EE1440B285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B47C521-E1A0-0748-9963-C181F8F617AE}" type="presOf" srcId="{2A500761-E9F5-4F18-B003-7EE1440B2854}" destId="{3087D20A-6164-BC48-A80C-C720D09381AD}" srcOrd="0" destOrd="0" presId="urn:microsoft.com/office/officeart/2005/8/layout/vList2"/>
    <dgm:cxn modelId="{B257AD26-B641-4383-B1A9-335CF0DC85DB}" srcId="{EA2F517C-BF9E-4E28-B7B5-A2712D9D721D}" destId="{A9DFBD5A-3B88-4AEB-9763-242296D33C40}" srcOrd="2" destOrd="0" parTransId="{1EA37626-38D6-476F-A787-336404969592}" sibTransId="{4F068CF9-6CCF-40B7-AE9D-C7786A4C74BE}"/>
    <dgm:cxn modelId="{D38EE654-8F98-524B-B91E-1A1FC0A6E85A}" type="presOf" srcId="{EA2F517C-BF9E-4E28-B7B5-A2712D9D721D}" destId="{CB9A60B2-830C-6B4A-8187-0163267E0E15}" srcOrd="0" destOrd="0" presId="urn:microsoft.com/office/officeart/2005/8/layout/vList2"/>
    <dgm:cxn modelId="{4DD6685E-612D-41DA-8C68-4C9945BE5554}" srcId="{EA2F517C-BF9E-4E28-B7B5-A2712D9D721D}" destId="{1089B527-59EE-4D05-981B-45DF9717F333}" srcOrd="1" destOrd="0" parTransId="{F6872EFC-7B8F-4414-93F6-E79DBD027840}" sibTransId="{F50C2B0A-42B6-45FF-A723-49A352F494EC}"/>
    <dgm:cxn modelId="{C3DE2A81-1CA1-CB43-8162-1FF4BD7922F3}" type="presOf" srcId="{1089B527-59EE-4D05-981B-45DF9717F333}" destId="{6DF829D5-659A-AD4F-9B6F-1791839E5FE5}" srcOrd="0" destOrd="0" presId="urn:microsoft.com/office/officeart/2005/8/layout/vList2"/>
    <dgm:cxn modelId="{D76652AD-F177-4044-B0F4-D7BA06EC0E03}" srcId="{EA2F517C-BF9E-4E28-B7B5-A2712D9D721D}" destId="{2A500761-E9F5-4F18-B003-7EE1440B2854}" srcOrd="3" destOrd="0" parTransId="{34C9EC27-61A8-4D73-AAA5-30A199486384}" sibTransId="{8C3F5DF1-910B-4D0D-9795-C7ACDC4CE395}"/>
    <dgm:cxn modelId="{53714CBB-6064-E540-92D1-E0DA0E2A61A0}" type="presOf" srcId="{349DF40C-738F-4F63-8254-0495C77702E3}" destId="{3051F88D-DC7F-DD48-A1AB-5924A8D07CD3}" srcOrd="0" destOrd="0" presId="urn:microsoft.com/office/officeart/2005/8/layout/vList2"/>
    <dgm:cxn modelId="{8095F2ED-1688-44D7-AB40-400BFC2543BC}" srcId="{EA2F517C-BF9E-4E28-B7B5-A2712D9D721D}" destId="{349DF40C-738F-4F63-8254-0495C77702E3}" srcOrd="0" destOrd="0" parTransId="{C45958C9-AAB2-43DF-BD8E-963127D47B67}" sibTransId="{C677E251-20D7-4FD4-AD9C-D03D7B47EFA4}"/>
    <dgm:cxn modelId="{0CA1CDF7-A927-2048-9144-086C47BA4D26}" type="presOf" srcId="{A9DFBD5A-3B88-4AEB-9763-242296D33C40}" destId="{ECB88FF1-3B4B-2B4A-969C-B755A3707D18}" srcOrd="0" destOrd="0" presId="urn:microsoft.com/office/officeart/2005/8/layout/vList2"/>
    <dgm:cxn modelId="{F93F8FE8-73E2-4042-8E67-9F5D33C0EB99}" type="presParOf" srcId="{CB9A60B2-830C-6B4A-8187-0163267E0E15}" destId="{3051F88D-DC7F-DD48-A1AB-5924A8D07CD3}" srcOrd="0" destOrd="0" presId="urn:microsoft.com/office/officeart/2005/8/layout/vList2"/>
    <dgm:cxn modelId="{81BD7447-F39C-F64D-82AE-4602C5F2DB10}" type="presParOf" srcId="{CB9A60B2-830C-6B4A-8187-0163267E0E15}" destId="{F18AF0A6-7FB8-1049-A983-A02EAE47C125}" srcOrd="1" destOrd="0" presId="urn:microsoft.com/office/officeart/2005/8/layout/vList2"/>
    <dgm:cxn modelId="{D2E5871A-B78A-1544-B372-836ED2708117}" type="presParOf" srcId="{CB9A60B2-830C-6B4A-8187-0163267E0E15}" destId="{6DF829D5-659A-AD4F-9B6F-1791839E5FE5}" srcOrd="2" destOrd="0" presId="urn:microsoft.com/office/officeart/2005/8/layout/vList2"/>
    <dgm:cxn modelId="{E4D53BF2-0E6D-284B-928B-9235A582CE4D}" type="presParOf" srcId="{CB9A60B2-830C-6B4A-8187-0163267E0E15}" destId="{9B7F9A8D-92DA-444C-BB35-1EDC4CF7DD90}" srcOrd="3" destOrd="0" presId="urn:microsoft.com/office/officeart/2005/8/layout/vList2"/>
    <dgm:cxn modelId="{19237317-D309-9B4F-AE50-541B6F306D5A}" type="presParOf" srcId="{CB9A60B2-830C-6B4A-8187-0163267E0E15}" destId="{ECB88FF1-3B4B-2B4A-969C-B755A3707D18}" srcOrd="4" destOrd="0" presId="urn:microsoft.com/office/officeart/2005/8/layout/vList2"/>
    <dgm:cxn modelId="{FD7CCAC6-B16E-5F45-8185-F64393280EDB}" type="presParOf" srcId="{CB9A60B2-830C-6B4A-8187-0163267E0E15}" destId="{EB59A102-82D0-6347-975C-B4783A067CC7}" srcOrd="5" destOrd="0" presId="urn:microsoft.com/office/officeart/2005/8/layout/vList2"/>
    <dgm:cxn modelId="{848E2B27-BB1F-2740-9EC1-349A1D32BB8B}" type="presParOf" srcId="{CB9A60B2-830C-6B4A-8187-0163267E0E15}" destId="{3087D20A-6164-BC48-A80C-C720D09381A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7EA81-617A-6641-BE4E-4C6AE0A4FCCE}">
      <dsp:nvSpPr>
        <dsp:cNvPr id="0" name=""/>
        <dsp:cNvSpPr/>
      </dsp:nvSpPr>
      <dsp:spPr>
        <a:xfrm>
          <a:off x="0" y="30752"/>
          <a:ext cx="8195871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Secure Software Development Lifecycle (SSDLC) integrates security at every phase.</a:t>
          </a:r>
        </a:p>
      </dsp:txBody>
      <dsp:txXfrm>
        <a:off x="56315" y="87067"/>
        <a:ext cx="8083241" cy="1040990"/>
      </dsp:txXfrm>
    </dsp:sp>
    <dsp:sp modelId="{A13842E5-A8AB-A143-9D49-3A107AB8FDA6}">
      <dsp:nvSpPr>
        <dsp:cNvPr id="0" name=""/>
        <dsp:cNvSpPr/>
      </dsp:nvSpPr>
      <dsp:spPr>
        <a:xfrm>
          <a:off x="0" y="1267892"/>
          <a:ext cx="8195871" cy="1153620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It minimizes vulnerabilities and ensures compliance with security standards.</a:t>
          </a:r>
        </a:p>
      </dsp:txBody>
      <dsp:txXfrm>
        <a:off x="56315" y="1324207"/>
        <a:ext cx="8083241" cy="1040990"/>
      </dsp:txXfrm>
    </dsp:sp>
    <dsp:sp modelId="{35321D63-CFB6-EB45-828A-84359EE7763E}">
      <dsp:nvSpPr>
        <dsp:cNvPr id="0" name=""/>
        <dsp:cNvSpPr/>
      </dsp:nvSpPr>
      <dsp:spPr>
        <a:xfrm>
          <a:off x="0" y="2505032"/>
          <a:ext cx="8195871" cy="115362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Security is not an afterthought but an integral part of development.</a:t>
          </a:r>
        </a:p>
      </dsp:txBody>
      <dsp:txXfrm>
        <a:off x="56315" y="2561347"/>
        <a:ext cx="8083241" cy="1040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C5398-1953-6F45-BE52-4E6C21C4152D}">
      <dsp:nvSpPr>
        <dsp:cNvPr id="0" name=""/>
        <dsp:cNvSpPr/>
      </dsp:nvSpPr>
      <dsp:spPr>
        <a:xfrm>
          <a:off x="0" y="201920"/>
          <a:ext cx="5000124" cy="95471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Planning &amp; Requirements – Identify security needs early.</a:t>
          </a:r>
        </a:p>
      </dsp:txBody>
      <dsp:txXfrm>
        <a:off x="46606" y="248526"/>
        <a:ext cx="4906912" cy="861507"/>
      </dsp:txXfrm>
    </dsp:sp>
    <dsp:sp modelId="{551877B2-3E63-B146-A8C4-B4543FA328E9}">
      <dsp:nvSpPr>
        <dsp:cNvPr id="0" name=""/>
        <dsp:cNvSpPr/>
      </dsp:nvSpPr>
      <dsp:spPr>
        <a:xfrm>
          <a:off x="0" y="1225760"/>
          <a:ext cx="5000124" cy="95471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Design – Threat modeling and secure architecture.</a:t>
          </a:r>
        </a:p>
      </dsp:txBody>
      <dsp:txXfrm>
        <a:off x="46606" y="1272366"/>
        <a:ext cx="4906912" cy="861507"/>
      </dsp:txXfrm>
    </dsp:sp>
    <dsp:sp modelId="{427916EA-A6F7-B047-973D-99F5120EFB03}">
      <dsp:nvSpPr>
        <dsp:cNvPr id="0" name=""/>
        <dsp:cNvSpPr/>
      </dsp:nvSpPr>
      <dsp:spPr>
        <a:xfrm>
          <a:off x="0" y="2249600"/>
          <a:ext cx="5000124" cy="95471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Implementation – Follow secure coding practices.</a:t>
          </a:r>
        </a:p>
      </dsp:txBody>
      <dsp:txXfrm>
        <a:off x="46606" y="2296206"/>
        <a:ext cx="4906912" cy="861507"/>
      </dsp:txXfrm>
    </dsp:sp>
    <dsp:sp modelId="{49AFC3B3-92F6-5C43-9019-378720C651C6}">
      <dsp:nvSpPr>
        <dsp:cNvPr id="0" name=""/>
        <dsp:cNvSpPr/>
      </dsp:nvSpPr>
      <dsp:spPr>
        <a:xfrm>
          <a:off x="0" y="3273440"/>
          <a:ext cx="5000124" cy="9547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Testing – Conduct static, dynamic, and penetration tests.</a:t>
          </a:r>
        </a:p>
      </dsp:txBody>
      <dsp:txXfrm>
        <a:off x="46606" y="3320046"/>
        <a:ext cx="4906912" cy="861507"/>
      </dsp:txXfrm>
    </dsp:sp>
    <dsp:sp modelId="{78964D5C-6D36-6443-A2D5-7C0FBA49C168}">
      <dsp:nvSpPr>
        <dsp:cNvPr id="0" name=""/>
        <dsp:cNvSpPr/>
      </dsp:nvSpPr>
      <dsp:spPr>
        <a:xfrm>
          <a:off x="0" y="4297280"/>
          <a:ext cx="5000124" cy="95471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Deployment &amp; Maintenance – Secure deployment and patch management.</a:t>
          </a:r>
        </a:p>
      </dsp:txBody>
      <dsp:txXfrm>
        <a:off x="46606" y="4343886"/>
        <a:ext cx="4906912" cy="861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A4964-7664-8343-854E-DB414B9EF823}">
      <dsp:nvSpPr>
        <dsp:cNvPr id="0" name=""/>
        <dsp:cNvSpPr/>
      </dsp:nvSpPr>
      <dsp:spPr>
        <a:xfrm>
          <a:off x="0" y="362470"/>
          <a:ext cx="5051582" cy="9149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Security by Design – Embed security from the start.</a:t>
          </a:r>
        </a:p>
      </dsp:txBody>
      <dsp:txXfrm>
        <a:off x="44664" y="407134"/>
        <a:ext cx="4962254" cy="825612"/>
      </dsp:txXfrm>
    </dsp:sp>
    <dsp:sp modelId="{EF8D94D5-43F8-D24F-87C0-AE7F0A764C1D}">
      <dsp:nvSpPr>
        <dsp:cNvPr id="0" name=""/>
        <dsp:cNvSpPr/>
      </dsp:nvSpPr>
      <dsp:spPr>
        <a:xfrm>
          <a:off x="0" y="1343650"/>
          <a:ext cx="5051582" cy="914940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Least Privilege – Restrict access to essential permissions.</a:t>
          </a:r>
        </a:p>
      </dsp:txBody>
      <dsp:txXfrm>
        <a:off x="44664" y="1388314"/>
        <a:ext cx="4962254" cy="825612"/>
      </dsp:txXfrm>
    </dsp:sp>
    <dsp:sp modelId="{5E64C916-C32F-7144-BF3C-C9F74DCFB48D}">
      <dsp:nvSpPr>
        <dsp:cNvPr id="0" name=""/>
        <dsp:cNvSpPr/>
      </dsp:nvSpPr>
      <dsp:spPr>
        <a:xfrm>
          <a:off x="0" y="2324830"/>
          <a:ext cx="5051582" cy="914940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Defense in Depth – Use multiple layers of security controls.</a:t>
          </a:r>
        </a:p>
      </dsp:txBody>
      <dsp:txXfrm>
        <a:off x="44664" y="2369494"/>
        <a:ext cx="4962254" cy="825612"/>
      </dsp:txXfrm>
    </dsp:sp>
    <dsp:sp modelId="{0B801CCB-2B33-C744-A0B8-63DC32E2C459}">
      <dsp:nvSpPr>
        <dsp:cNvPr id="0" name=""/>
        <dsp:cNvSpPr/>
      </dsp:nvSpPr>
      <dsp:spPr>
        <a:xfrm>
          <a:off x="0" y="3306011"/>
          <a:ext cx="5051582" cy="914940"/>
        </a:xfrm>
        <a:prstGeom prst="roundRec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Secure Default Settings – Ensure security is enabled by default.</a:t>
          </a:r>
        </a:p>
      </dsp:txBody>
      <dsp:txXfrm>
        <a:off x="44664" y="3350675"/>
        <a:ext cx="4962254" cy="825612"/>
      </dsp:txXfrm>
    </dsp:sp>
    <dsp:sp modelId="{E183C7DD-3523-0240-9405-D7F8D1469BD8}">
      <dsp:nvSpPr>
        <dsp:cNvPr id="0" name=""/>
        <dsp:cNvSpPr/>
      </dsp:nvSpPr>
      <dsp:spPr>
        <a:xfrm>
          <a:off x="0" y="4287191"/>
          <a:ext cx="5051582" cy="91494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Continuous Monitoring &amp; Improvement – Regular security audits.</a:t>
          </a:r>
        </a:p>
      </dsp:txBody>
      <dsp:txXfrm>
        <a:off x="44664" y="4331855"/>
        <a:ext cx="4962254" cy="8256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38CC7-C133-4844-B4D9-E3ABB4AEF76A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778851-A6E7-40EB-AA84-4E3343D8B5ED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B15E63-CD23-4FB8-9DD7-0434EFDDDCE0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Security Testing Tools – SAST, DAST, IAST for code analysis.</a:t>
          </a:r>
        </a:p>
      </dsp:txBody>
      <dsp:txXfrm>
        <a:off x="46529" y="2703902"/>
        <a:ext cx="2418750" cy="720000"/>
      </dsp:txXfrm>
    </dsp:sp>
    <dsp:sp modelId="{C3482B28-47AE-4546-849E-50E88309126B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3BF3FA-06C0-486C-9DC7-160E92474E18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722C2-024E-4750-B778-4497662FBCF6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DevSecOps – Automate security checks in CI/CD pipelines.</a:t>
          </a:r>
        </a:p>
      </dsp:txBody>
      <dsp:txXfrm>
        <a:off x="2888560" y="2703902"/>
        <a:ext cx="2418750" cy="720000"/>
      </dsp:txXfrm>
    </dsp:sp>
    <dsp:sp modelId="{50FC448B-4B8B-4F6A-B48F-EC0B9373542F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84BBA1-0C54-45F9-A53A-E44D0CB659C7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221D5-7BF8-4B85-835A-526A14453E8E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Compliance – Follow ISO 27001, NIST, and OWASP guidelines.</a:t>
          </a:r>
        </a:p>
      </dsp:txBody>
      <dsp:txXfrm>
        <a:off x="5730591" y="2703902"/>
        <a:ext cx="2418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CFA5C7-F42F-41BF-8602-D1E046F1BC95}">
      <dsp:nvSpPr>
        <dsp:cNvPr id="0" name=""/>
        <dsp:cNvSpPr/>
      </dsp:nvSpPr>
      <dsp:spPr>
        <a:xfrm>
          <a:off x="376435" y="7647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BCD0C-6280-42FE-BF35-EFC9CED35EAC}">
      <dsp:nvSpPr>
        <dsp:cNvPr id="0" name=""/>
        <dsp:cNvSpPr/>
      </dsp:nvSpPr>
      <dsp:spPr>
        <a:xfrm>
          <a:off x="610435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D2B48-B759-4B82-BF0C-D2D52AAD42D3}">
      <dsp:nvSpPr>
        <dsp:cNvPr id="0" name=""/>
        <dsp:cNvSpPr/>
      </dsp:nvSpPr>
      <dsp:spPr>
        <a:xfrm>
          <a:off x="25435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Example: Implementing SSDLC in a financial application.</a:t>
          </a:r>
        </a:p>
      </dsp:txBody>
      <dsp:txXfrm>
        <a:off x="25435" y="2204702"/>
        <a:ext cx="1800000" cy="720000"/>
      </dsp:txXfrm>
    </dsp:sp>
    <dsp:sp modelId="{90CA14C2-3F95-48BA-A77E-4B42C06D893D}">
      <dsp:nvSpPr>
        <dsp:cNvPr id="0" name=""/>
        <dsp:cNvSpPr/>
      </dsp:nvSpPr>
      <dsp:spPr>
        <a:xfrm>
          <a:off x="2491435" y="7647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293116-83A1-4157-99C2-A0C301026F14}">
      <dsp:nvSpPr>
        <dsp:cNvPr id="0" name=""/>
        <dsp:cNvSpPr/>
      </dsp:nvSpPr>
      <dsp:spPr>
        <a:xfrm>
          <a:off x="2725435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2D68D-2B43-418D-A727-0B2CDCBC2731}">
      <dsp:nvSpPr>
        <dsp:cNvPr id="0" name=""/>
        <dsp:cNvSpPr/>
      </dsp:nvSpPr>
      <dsp:spPr>
        <a:xfrm>
          <a:off x="2140435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Threat modeling identifies risks early.</a:t>
          </a:r>
        </a:p>
      </dsp:txBody>
      <dsp:txXfrm>
        <a:off x="2140435" y="2204702"/>
        <a:ext cx="1800000" cy="720000"/>
      </dsp:txXfrm>
    </dsp:sp>
    <dsp:sp modelId="{0437AA2B-70B8-4FD3-8F69-3B0CA9A005A5}">
      <dsp:nvSpPr>
        <dsp:cNvPr id="0" name=""/>
        <dsp:cNvSpPr/>
      </dsp:nvSpPr>
      <dsp:spPr>
        <a:xfrm>
          <a:off x="4606435" y="7647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C063D-23EC-44AE-BD36-485C97F87EE8}">
      <dsp:nvSpPr>
        <dsp:cNvPr id="0" name=""/>
        <dsp:cNvSpPr/>
      </dsp:nvSpPr>
      <dsp:spPr>
        <a:xfrm>
          <a:off x="4840435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B26D0-8959-4769-A8BE-3396F70A86D6}">
      <dsp:nvSpPr>
        <dsp:cNvPr id="0" name=""/>
        <dsp:cNvSpPr/>
      </dsp:nvSpPr>
      <dsp:spPr>
        <a:xfrm>
          <a:off x="4255435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Secure coding prevents vulnerabilities.</a:t>
          </a:r>
        </a:p>
      </dsp:txBody>
      <dsp:txXfrm>
        <a:off x="4255435" y="2204702"/>
        <a:ext cx="1800000" cy="720000"/>
      </dsp:txXfrm>
    </dsp:sp>
    <dsp:sp modelId="{C27A44CF-0FE1-4388-8122-5D67A141C6A0}">
      <dsp:nvSpPr>
        <dsp:cNvPr id="0" name=""/>
        <dsp:cNvSpPr/>
      </dsp:nvSpPr>
      <dsp:spPr>
        <a:xfrm>
          <a:off x="6721435" y="7647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802CF-72F9-4490-A593-B2E42EBB1BE3}">
      <dsp:nvSpPr>
        <dsp:cNvPr id="0" name=""/>
        <dsp:cNvSpPr/>
      </dsp:nvSpPr>
      <dsp:spPr>
        <a:xfrm>
          <a:off x="6955435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1A4F6-8EAC-44BE-B503-4B3A435F01B8}">
      <dsp:nvSpPr>
        <dsp:cNvPr id="0" name=""/>
        <dsp:cNvSpPr/>
      </dsp:nvSpPr>
      <dsp:spPr>
        <a:xfrm>
          <a:off x="6370435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Automated security testing ensures compliance.</a:t>
          </a:r>
        </a:p>
      </dsp:txBody>
      <dsp:txXfrm>
        <a:off x="6370435" y="2204702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51F88D-DC7F-DD48-A1AB-5924A8D07CD3}">
      <dsp:nvSpPr>
        <dsp:cNvPr id="0" name=""/>
        <dsp:cNvSpPr/>
      </dsp:nvSpPr>
      <dsp:spPr>
        <a:xfrm>
          <a:off x="0" y="537452"/>
          <a:ext cx="8195871" cy="5996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SSDLC enhances security throughout the software lifecycle.</a:t>
          </a:r>
        </a:p>
      </dsp:txBody>
      <dsp:txXfrm>
        <a:off x="29271" y="566723"/>
        <a:ext cx="8137329" cy="541083"/>
      </dsp:txXfrm>
    </dsp:sp>
    <dsp:sp modelId="{6DF829D5-659A-AD4F-9B6F-1791839E5FE5}">
      <dsp:nvSpPr>
        <dsp:cNvPr id="0" name=""/>
        <dsp:cNvSpPr/>
      </dsp:nvSpPr>
      <dsp:spPr>
        <a:xfrm>
          <a:off x="0" y="1209077"/>
          <a:ext cx="8195871" cy="599625"/>
        </a:xfrm>
        <a:prstGeom prst="roundRect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Organizations should integrate security at every stage.</a:t>
          </a:r>
        </a:p>
      </dsp:txBody>
      <dsp:txXfrm>
        <a:off x="29271" y="1238348"/>
        <a:ext cx="8137329" cy="541083"/>
      </dsp:txXfrm>
    </dsp:sp>
    <dsp:sp modelId="{ECB88FF1-3B4B-2B4A-969C-B755A3707D18}">
      <dsp:nvSpPr>
        <dsp:cNvPr id="0" name=""/>
        <dsp:cNvSpPr/>
      </dsp:nvSpPr>
      <dsp:spPr>
        <a:xfrm>
          <a:off x="0" y="1880702"/>
          <a:ext cx="8195871" cy="599625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Continuous training and security awareness are crucial.</a:t>
          </a:r>
        </a:p>
      </dsp:txBody>
      <dsp:txXfrm>
        <a:off x="29271" y="1909973"/>
        <a:ext cx="8137329" cy="541083"/>
      </dsp:txXfrm>
    </dsp:sp>
    <dsp:sp modelId="{3087D20A-6164-BC48-A80C-C720D09381AD}">
      <dsp:nvSpPr>
        <dsp:cNvPr id="0" name=""/>
        <dsp:cNvSpPr/>
      </dsp:nvSpPr>
      <dsp:spPr>
        <a:xfrm>
          <a:off x="0" y="2552327"/>
          <a:ext cx="8195871" cy="599625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Start implementing SSDLC today for robust software security!</a:t>
          </a:r>
        </a:p>
      </dsp:txBody>
      <dsp:txXfrm>
        <a:off x="29271" y="2581598"/>
        <a:ext cx="8137329" cy="541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samm.org/blog/2025/02/09/owasp-samm-skills-framework/" TargetMode="External"/><Relationship Id="rId2" Type="http://schemas.openxmlformats.org/officeDocument/2006/relationships/hyperlink" Target="https://csrc.nist.gov/publications/detail/sp/800-218/fin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ans.org/white-papers/" TargetMode="External"/><Relationship Id="rId5" Type="http://schemas.openxmlformats.org/officeDocument/2006/relationships/hyperlink" Target="https://www.microsoft.com/en-us/securityengineering/sdl" TargetMode="External"/><Relationship Id="rId4" Type="http://schemas.openxmlformats.org/officeDocument/2006/relationships/hyperlink" Target="https://www.iso.org/standard/54534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Secure Software Development Lifecycle (SSDLC)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t>Understanding SSDLC Principles in Software Development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377" y="2217343"/>
            <a:ext cx="8003953" cy="39596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  <a:defRPr sz="1400"/>
            </a:pPr>
            <a:r>
              <a:rPr lang="en-US" sz="1800" dirty="0"/>
              <a:t>NIST. (2022). </a:t>
            </a:r>
            <a:r>
              <a:rPr lang="en-US" sz="1800" i="1" dirty="0"/>
              <a:t>Secure Software Development Framework (SSDF)</a:t>
            </a:r>
            <a:r>
              <a:rPr lang="en-US" sz="1800" dirty="0"/>
              <a:t>, Version 1.1. SP 800-218. </a:t>
            </a:r>
            <a:r>
              <a:rPr lang="en-US" sz="1800" dirty="0">
                <a:hlinkClick r:id="rId2"/>
              </a:rPr>
              <a:t>https://csrc.nist.gov/publications/detail/sp/800-218/final</a:t>
            </a:r>
            <a:r>
              <a:rPr lang="en-US" sz="1800" dirty="0"/>
              <a:t> </a:t>
            </a:r>
          </a:p>
          <a:p>
            <a:pPr>
              <a:lnSpc>
                <a:spcPct val="90000"/>
              </a:lnSpc>
              <a:defRPr sz="1400"/>
            </a:pPr>
            <a:r>
              <a:rPr lang="en-US" sz="1800" dirty="0"/>
              <a:t>OWASP. (2023). </a:t>
            </a:r>
            <a:r>
              <a:rPr lang="en-US" sz="1800" i="1" dirty="0"/>
              <a:t>OWASP Software Assurance Maturity Model (SAMM)</a:t>
            </a:r>
            <a:r>
              <a:rPr lang="en-US" sz="1800" dirty="0"/>
              <a:t>. </a:t>
            </a:r>
            <a:r>
              <a:rPr lang="en-US" sz="1800" dirty="0">
                <a:hlinkClick r:id="rId3"/>
              </a:rPr>
              <a:t>https://owaspsamm.org/blog/2025/02/09/owasp-samm-skills-framework/</a:t>
            </a:r>
            <a:r>
              <a:rPr lang="en-US" sz="1800" dirty="0"/>
              <a:t> </a:t>
            </a:r>
          </a:p>
          <a:p>
            <a:pPr>
              <a:lnSpc>
                <a:spcPct val="90000"/>
              </a:lnSpc>
              <a:defRPr sz="1400"/>
            </a:pPr>
            <a:r>
              <a:rPr lang="en-US" sz="1800" dirty="0"/>
              <a:t>ISO. (2013). ISO/IEC 27001:2013 – </a:t>
            </a:r>
            <a:r>
              <a:rPr lang="en-US" sz="1800" i="1" dirty="0"/>
              <a:t>Information Security Management</a:t>
            </a:r>
            <a:r>
              <a:rPr lang="en-US" sz="1800" dirty="0"/>
              <a:t>. </a:t>
            </a:r>
            <a:r>
              <a:rPr lang="en-US" sz="1800" dirty="0">
                <a:hlinkClick r:id="rId4"/>
              </a:rPr>
              <a:t>https://www.iso.org/standard/54534.html</a:t>
            </a:r>
            <a:r>
              <a:rPr lang="en-US" sz="1800" dirty="0"/>
              <a:t> </a:t>
            </a:r>
          </a:p>
          <a:p>
            <a:pPr>
              <a:lnSpc>
                <a:spcPct val="90000"/>
              </a:lnSpc>
              <a:defRPr sz="1400"/>
            </a:pPr>
            <a:r>
              <a:rPr lang="en-US" sz="1800" dirty="0"/>
              <a:t>Microsoft. (2021). </a:t>
            </a:r>
            <a:r>
              <a:rPr lang="en-US" sz="1800" i="1" dirty="0"/>
              <a:t>Microsoft Security Development Lifecycle (SDL)</a:t>
            </a:r>
            <a:r>
              <a:rPr lang="en-US" sz="1800" dirty="0"/>
              <a:t>. </a:t>
            </a:r>
            <a:r>
              <a:rPr lang="en-US" sz="1800" dirty="0">
                <a:hlinkClick r:id="rId5"/>
              </a:rPr>
              <a:t>https://www.microsoft.com/en-us/securityengineering/sdl</a:t>
            </a:r>
            <a:r>
              <a:rPr lang="en-US" sz="1800" dirty="0"/>
              <a:t> </a:t>
            </a:r>
          </a:p>
          <a:p>
            <a:pPr>
              <a:lnSpc>
                <a:spcPct val="90000"/>
              </a:lnSpc>
              <a:defRPr sz="1400"/>
            </a:pPr>
            <a:r>
              <a:rPr lang="en-US" sz="1800" dirty="0"/>
              <a:t>SANS Institute. (2020). </a:t>
            </a:r>
            <a:r>
              <a:rPr lang="en-US" sz="1800" i="1" dirty="0"/>
              <a:t>Secure Software Development Life Cycle: A Guide for Developers and Security Professionals</a:t>
            </a:r>
            <a:r>
              <a:rPr lang="en-US" sz="1800" dirty="0"/>
              <a:t>. </a:t>
            </a:r>
            <a:r>
              <a:rPr lang="en-US" sz="1800" dirty="0">
                <a:hlinkClick r:id="rId6"/>
              </a:rPr>
              <a:t>https://www.sans.org/white-papers/</a:t>
            </a:r>
            <a:r>
              <a:rPr lang="en-US" sz="1800" dirty="0"/>
              <a:t> </a:t>
            </a:r>
          </a:p>
          <a:p>
            <a:pPr>
              <a:lnSpc>
                <a:spcPct val="90000"/>
              </a:lnSpc>
              <a:defRPr sz="1400"/>
            </a:pPr>
            <a:r>
              <a:rPr lang="en-US" sz="1800" dirty="0" err="1"/>
              <a:t>Shostack</a:t>
            </a:r>
            <a:r>
              <a:rPr lang="en-US" sz="1800" dirty="0"/>
              <a:t>, A. (2014). </a:t>
            </a:r>
            <a:r>
              <a:rPr lang="en-US" sz="1800" i="1" dirty="0"/>
              <a:t>Threat Modeling: Designing for Security</a:t>
            </a:r>
            <a:r>
              <a:rPr lang="en-US" sz="1800" dirty="0"/>
              <a:t>. Wiley.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Introduction to SSDLC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C37BD3-6AF7-63D8-3A18-11F23A0BB3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3085166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A28863-D524-204D-DF23-C6146B7A9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17B73-97E7-F9F8-28D7-CAC2E800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SSDLC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EF0A67-9EF8-5FBD-3853-CC5C3A5C2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456" y="692869"/>
            <a:ext cx="5134772" cy="532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7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D40ACC-D05A-000C-3C8E-209793B59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1F43F4-4D81-7A2D-ACF5-53F408B65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Secure Software Development Life Cycle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2D4370-6799-A21C-3CD2-655E12670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831" y="1740049"/>
            <a:ext cx="4296333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1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Phases of SSDLC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EF1426-16A0-BA96-CF0B-ABF34A2EC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473323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8946" y="859948"/>
            <a:ext cx="2240924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Key SSDLC Principles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64089" y="434266"/>
            <a:ext cx="5413275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D5B618-B907-D752-3F97-F31D93EE2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471773"/>
              </p:ext>
            </p:extLst>
          </p:nvPr>
        </p:nvGraphicFramePr>
        <p:xfrm>
          <a:off x="3572933" y="609600"/>
          <a:ext cx="5051582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Tools &amp; Best Practices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05533F-C679-1E95-5A2C-D6E4A8130E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11046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Case Study: SSDLC in Real-World Applications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4B8E9C-C16A-0C63-2155-3CC7F6620A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473265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Conclusion &amp; 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6628E1-52E4-5258-76C6-ACB4703C69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497921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429</Words>
  <Application>Microsoft Macintosh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Secure Software Development Lifecycle (SSDLC)</vt:lpstr>
      <vt:lpstr>Introduction to SSDLC</vt:lpstr>
      <vt:lpstr>Introduction to SSDLC</vt:lpstr>
      <vt:lpstr>Secure Software Development Life Cycle</vt:lpstr>
      <vt:lpstr>Phases of SSDLC</vt:lpstr>
      <vt:lpstr>Key SSDLC Principles</vt:lpstr>
      <vt:lpstr>Tools &amp; Best Practices</vt:lpstr>
      <vt:lpstr>Case Study: SSDLC in Real-World Applications</vt:lpstr>
      <vt:lpstr>Conclusion &amp; Next Steps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Servin, Christian</cp:lastModifiedBy>
  <cp:revision>2</cp:revision>
  <dcterms:created xsi:type="dcterms:W3CDTF">2013-01-27T09:14:16Z</dcterms:created>
  <dcterms:modified xsi:type="dcterms:W3CDTF">2025-03-21T01:12:41Z</dcterms:modified>
  <cp:category/>
</cp:coreProperties>
</file>