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F8096-5C53-4399-98AE-B2735A5C8A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FA67CE-9F72-4909-B474-473742503236}">
      <dgm:prSet/>
      <dgm:spPr/>
      <dgm:t>
        <a:bodyPr/>
        <a:lstStyle/>
        <a:p>
          <a:pPr>
            <a:defRPr cap="all"/>
          </a:pPr>
          <a:r>
            <a:rPr lang="en-US" dirty="0"/>
            <a:t>Open-source toolkit for SSL/TLS protocols</a:t>
          </a:r>
        </a:p>
      </dgm:t>
    </dgm:pt>
    <dgm:pt modelId="{45D3BC49-D5B4-4B04-B9A3-7965300C2022}" type="parTrans" cxnId="{CFCD6A39-6DDF-4874-B2F8-8466F17C9366}">
      <dgm:prSet/>
      <dgm:spPr/>
      <dgm:t>
        <a:bodyPr/>
        <a:lstStyle/>
        <a:p>
          <a:endParaRPr lang="en-US"/>
        </a:p>
      </dgm:t>
    </dgm:pt>
    <dgm:pt modelId="{54B5F87A-A95C-4AE9-90AE-79E7E71448D4}" type="sibTrans" cxnId="{CFCD6A39-6DDF-4874-B2F8-8466F17C9366}">
      <dgm:prSet/>
      <dgm:spPr/>
      <dgm:t>
        <a:bodyPr/>
        <a:lstStyle/>
        <a:p>
          <a:endParaRPr lang="en-US"/>
        </a:p>
      </dgm:t>
    </dgm:pt>
    <dgm:pt modelId="{2172A886-8B00-4829-9540-078AC11D495F}">
      <dgm:prSet/>
      <dgm:spPr/>
      <dgm:t>
        <a:bodyPr/>
        <a:lstStyle/>
        <a:p>
          <a:pPr>
            <a:defRPr cap="all"/>
          </a:pPr>
          <a:r>
            <a:rPr lang="en-US" dirty="0"/>
            <a:t>Includes cryptographic libraries and command-line tools</a:t>
          </a:r>
        </a:p>
      </dgm:t>
    </dgm:pt>
    <dgm:pt modelId="{67CC5354-52A5-406B-B59A-0C9ECEF1DE45}" type="parTrans" cxnId="{2D964F09-30CC-41A7-85E0-B132A94C83C1}">
      <dgm:prSet/>
      <dgm:spPr/>
      <dgm:t>
        <a:bodyPr/>
        <a:lstStyle/>
        <a:p>
          <a:endParaRPr lang="en-US"/>
        </a:p>
      </dgm:t>
    </dgm:pt>
    <dgm:pt modelId="{35DAF732-7F97-4473-910D-9FDD6F9272DC}" type="sibTrans" cxnId="{2D964F09-30CC-41A7-85E0-B132A94C83C1}">
      <dgm:prSet/>
      <dgm:spPr/>
      <dgm:t>
        <a:bodyPr/>
        <a:lstStyle/>
        <a:p>
          <a:endParaRPr lang="en-US"/>
        </a:p>
      </dgm:t>
    </dgm:pt>
    <dgm:pt modelId="{CA4D68F8-0169-40A5-ADB4-95EC755A1F68}">
      <dgm:prSet/>
      <dgm:spPr/>
      <dgm:t>
        <a:bodyPr/>
        <a:lstStyle/>
        <a:p>
          <a:pPr>
            <a:defRPr cap="all"/>
          </a:pPr>
          <a:r>
            <a:rPr lang="en-US" dirty="0"/>
            <a:t>Used for certificate management and data encryption</a:t>
          </a:r>
        </a:p>
      </dgm:t>
    </dgm:pt>
    <dgm:pt modelId="{9189618E-83FF-4471-BCE5-C611838593BD}" type="parTrans" cxnId="{F5FDFF42-4878-48EB-B656-7818FE5A56C0}">
      <dgm:prSet/>
      <dgm:spPr/>
      <dgm:t>
        <a:bodyPr/>
        <a:lstStyle/>
        <a:p>
          <a:endParaRPr lang="en-US"/>
        </a:p>
      </dgm:t>
    </dgm:pt>
    <dgm:pt modelId="{35E70BC5-6000-4D7D-9498-3A40B86BF487}" type="sibTrans" cxnId="{F5FDFF42-4878-48EB-B656-7818FE5A56C0}">
      <dgm:prSet/>
      <dgm:spPr/>
      <dgm:t>
        <a:bodyPr/>
        <a:lstStyle/>
        <a:p>
          <a:endParaRPr lang="en-US"/>
        </a:p>
      </dgm:t>
    </dgm:pt>
    <dgm:pt modelId="{0BC04499-D80C-46AF-9A7D-E692984F113A}" type="pres">
      <dgm:prSet presAssocID="{F30F8096-5C53-4399-98AE-B2735A5C8A7F}" presName="root" presStyleCnt="0">
        <dgm:presLayoutVars>
          <dgm:dir/>
          <dgm:resizeHandles val="exact"/>
        </dgm:presLayoutVars>
      </dgm:prSet>
      <dgm:spPr/>
    </dgm:pt>
    <dgm:pt modelId="{14AB97F1-B1E0-4186-8293-3E6F5327F36E}" type="pres">
      <dgm:prSet presAssocID="{21FA67CE-9F72-4909-B474-473742503236}" presName="compNode" presStyleCnt="0"/>
      <dgm:spPr/>
    </dgm:pt>
    <dgm:pt modelId="{A9E3532C-C818-401F-8081-E2AE590C9D0C}" type="pres">
      <dgm:prSet presAssocID="{21FA67CE-9F72-4909-B474-47374250323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2B8691-B326-4E44-B154-52D4CAFDDBAB}" type="pres">
      <dgm:prSet presAssocID="{21FA67CE-9F72-4909-B474-4737425032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A26F59D-5F80-4BDB-9A9D-646E5E2E4783}" type="pres">
      <dgm:prSet presAssocID="{21FA67CE-9F72-4909-B474-473742503236}" presName="spaceRect" presStyleCnt="0"/>
      <dgm:spPr/>
    </dgm:pt>
    <dgm:pt modelId="{10C54665-C806-4205-9A0E-F707000DB309}" type="pres">
      <dgm:prSet presAssocID="{21FA67CE-9F72-4909-B474-473742503236}" presName="textRect" presStyleLbl="revTx" presStyleIdx="0" presStyleCnt="3">
        <dgm:presLayoutVars>
          <dgm:chMax val="1"/>
          <dgm:chPref val="1"/>
        </dgm:presLayoutVars>
      </dgm:prSet>
      <dgm:spPr/>
    </dgm:pt>
    <dgm:pt modelId="{ED56BB0C-CBC4-42B4-B107-0A71F1DB703D}" type="pres">
      <dgm:prSet presAssocID="{54B5F87A-A95C-4AE9-90AE-79E7E71448D4}" presName="sibTrans" presStyleCnt="0"/>
      <dgm:spPr/>
    </dgm:pt>
    <dgm:pt modelId="{F221E3E4-D0D6-4AD0-BCCB-B5C07F53DF99}" type="pres">
      <dgm:prSet presAssocID="{2172A886-8B00-4829-9540-078AC11D495F}" presName="compNode" presStyleCnt="0"/>
      <dgm:spPr/>
    </dgm:pt>
    <dgm:pt modelId="{1CBD2A29-1C56-46F0-8AA1-FC328F5D7F45}" type="pres">
      <dgm:prSet presAssocID="{2172A886-8B00-4829-9540-078AC11D49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5685E1-4D7D-4FC2-8880-2719CB3E2A2C}" type="pres">
      <dgm:prSet presAssocID="{2172A886-8B00-4829-9540-078AC11D49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8566128-4144-4F11-B139-1DBC12ABA732}" type="pres">
      <dgm:prSet presAssocID="{2172A886-8B00-4829-9540-078AC11D495F}" presName="spaceRect" presStyleCnt="0"/>
      <dgm:spPr/>
    </dgm:pt>
    <dgm:pt modelId="{F92B6D8E-891E-432E-BA14-9B40A2DF6A21}" type="pres">
      <dgm:prSet presAssocID="{2172A886-8B00-4829-9540-078AC11D495F}" presName="textRect" presStyleLbl="revTx" presStyleIdx="1" presStyleCnt="3">
        <dgm:presLayoutVars>
          <dgm:chMax val="1"/>
          <dgm:chPref val="1"/>
        </dgm:presLayoutVars>
      </dgm:prSet>
      <dgm:spPr/>
    </dgm:pt>
    <dgm:pt modelId="{CE1C8560-BC52-4238-B88E-168DA92C3849}" type="pres">
      <dgm:prSet presAssocID="{35DAF732-7F97-4473-910D-9FDD6F9272DC}" presName="sibTrans" presStyleCnt="0"/>
      <dgm:spPr/>
    </dgm:pt>
    <dgm:pt modelId="{3C01D998-27D2-42A9-A9C0-4176FAC61E7A}" type="pres">
      <dgm:prSet presAssocID="{CA4D68F8-0169-40A5-ADB4-95EC755A1F68}" presName="compNode" presStyleCnt="0"/>
      <dgm:spPr/>
    </dgm:pt>
    <dgm:pt modelId="{D6EC96F9-8BC7-45A2-9DD3-6F4FE87E7266}" type="pres">
      <dgm:prSet presAssocID="{CA4D68F8-0169-40A5-ADB4-95EC755A1F6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3C83BE-2721-4AC7-AB12-55D3B501BACC}" type="pres">
      <dgm:prSet presAssocID="{CA4D68F8-0169-40A5-ADB4-95EC755A1F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C83DB1E-8475-4F19-AA3B-FC0FFFE63280}" type="pres">
      <dgm:prSet presAssocID="{CA4D68F8-0169-40A5-ADB4-95EC755A1F68}" presName="spaceRect" presStyleCnt="0"/>
      <dgm:spPr/>
    </dgm:pt>
    <dgm:pt modelId="{68066EE4-7AF9-47F8-AD8B-E45371C1BA8B}" type="pres">
      <dgm:prSet presAssocID="{CA4D68F8-0169-40A5-ADB4-95EC755A1F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964F09-30CC-41A7-85E0-B132A94C83C1}" srcId="{F30F8096-5C53-4399-98AE-B2735A5C8A7F}" destId="{2172A886-8B00-4829-9540-078AC11D495F}" srcOrd="1" destOrd="0" parTransId="{67CC5354-52A5-406B-B59A-0C9ECEF1DE45}" sibTransId="{35DAF732-7F97-4473-910D-9FDD6F9272DC}"/>
    <dgm:cxn modelId="{F925A624-7EA7-4F02-A999-91CBF961C7F8}" type="presOf" srcId="{CA4D68F8-0169-40A5-ADB4-95EC755A1F68}" destId="{68066EE4-7AF9-47F8-AD8B-E45371C1BA8B}" srcOrd="0" destOrd="0" presId="urn:microsoft.com/office/officeart/2018/5/layout/IconLeafLabelList"/>
    <dgm:cxn modelId="{CFCD6A39-6DDF-4874-B2F8-8466F17C9366}" srcId="{F30F8096-5C53-4399-98AE-B2735A5C8A7F}" destId="{21FA67CE-9F72-4909-B474-473742503236}" srcOrd="0" destOrd="0" parTransId="{45D3BC49-D5B4-4B04-B9A3-7965300C2022}" sibTransId="{54B5F87A-A95C-4AE9-90AE-79E7E71448D4}"/>
    <dgm:cxn modelId="{60FAFF3E-6857-48A6-9C1A-71812BC3BEC1}" type="presOf" srcId="{F30F8096-5C53-4399-98AE-B2735A5C8A7F}" destId="{0BC04499-D80C-46AF-9A7D-E692984F113A}" srcOrd="0" destOrd="0" presId="urn:microsoft.com/office/officeart/2018/5/layout/IconLeafLabelList"/>
    <dgm:cxn modelId="{F5FDFF42-4878-48EB-B656-7818FE5A56C0}" srcId="{F30F8096-5C53-4399-98AE-B2735A5C8A7F}" destId="{CA4D68F8-0169-40A5-ADB4-95EC755A1F68}" srcOrd="2" destOrd="0" parTransId="{9189618E-83FF-4471-BCE5-C611838593BD}" sibTransId="{35E70BC5-6000-4D7D-9498-3A40B86BF487}"/>
    <dgm:cxn modelId="{6D6B2574-191B-4326-8D26-B3F7995AC082}" type="presOf" srcId="{21FA67CE-9F72-4909-B474-473742503236}" destId="{10C54665-C806-4205-9A0E-F707000DB309}" srcOrd="0" destOrd="0" presId="urn:microsoft.com/office/officeart/2018/5/layout/IconLeafLabelList"/>
    <dgm:cxn modelId="{B42C96AC-34A5-4778-B53F-16CAAEEA6AF1}" type="presOf" srcId="{2172A886-8B00-4829-9540-078AC11D495F}" destId="{F92B6D8E-891E-432E-BA14-9B40A2DF6A21}" srcOrd="0" destOrd="0" presId="urn:microsoft.com/office/officeart/2018/5/layout/IconLeafLabelList"/>
    <dgm:cxn modelId="{BC54AEB9-4227-47B3-90E2-4770E5499C2A}" type="presParOf" srcId="{0BC04499-D80C-46AF-9A7D-E692984F113A}" destId="{14AB97F1-B1E0-4186-8293-3E6F5327F36E}" srcOrd="0" destOrd="0" presId="urn:microsoft.com/office/officeart/2018/5/layout/IconLeafLabelList"/>
    <dgm:cxn modelId="{0D8A1CDD-3CA9-43F4-825E-A8D07B677E8C}" type="presParOf" srcId="{14AB97F1-B1E0-4186-8293-3E6F5327F36E}" destId="{A9E3532C-C818-401F-8081-E2AE590C9D0C}" srcOrd="0" destOrd="0" presId="urn:microsoft.com/office/officeart/2018/5/layout/IconLeafLabelList"/>
    <dgm:cxn modelId="{92E228A7-E435-4BB3-BC2B-CCA195950B81}" type="presParOf" srcId="{14AB97F1-B1E0-4186-8293-3E6F5327F36E}" destId="{962B8691-B326-4E44-B154-52D4CAFDDBAB}" srcOrd="1" destOrd="0" presId="urn:microsoft.com/office/officeart/2018/5/layout/IconLeafLabelList"/>
    <dgm:cxn modelId="{00A83A4D-D2FA-4AD6-8D79-789B72F21015}" type="presParOf" srcId="{14AB97F1-B1E0-4186-8293-3E6F5327F36E}" destId="{DA26F59D-5F80-4BDB-9A9D-646E5E2E4783}" srcOrd="2" destOrd="0" presId="urn:microsoft.com/office/officeart/2018/5/layout/IconLeafLabelList"/>
    <dgm:cxn modelId="{9A05A6C6-CE97-4DDA-AC71-8C782B38BA9A}" type="presParOf" srcId="{14AB97F1-B1E0-4186-8293-3E6F5327F36E}" destId="{10C54665-C806-4205-9A0E-F707000DB309}" srcOrd="3" destOrd="0" presId="urn:microsoft.com/office/officeart/2018/5/layout/IconLeafLabelList"/>
    <dgm:cxn modelId="{64437736-B079-4100-BF1A-16CF707721D3}" type="presParOf" srcId="{0BC04499-D80C-46AF-9A7D-E692984F113A}" destId="{ED56BB0C-CBC4-42B4-B107-0A71F1DB703D}" srcOrd="1" destOrd="0" presId="urn:microsoft.com/office/officeart/2018/5/layout/IconLeafLabelList"/>
    <dgm:cxn modelId="{163FD344-49D4-412E-B327-19385EFA1EFD}" type="presParOf" srcId="{0BC04499-D80C-46AF-9A7D-E692984F113A}" destId="{F221E3E4-D0D6-4AD0-BCCB-B5C07F53DF99}" srcOrd="2" destOrd="0" presId="urn:microsoft.com/office/officeart/2018/5/layout/IconLeafLabelList"/>
    <dgm:cxn modelId="{C98E5110-0A51-43D9-B7AD-E9E92E388E0B}" type="presParOf" srcId="{F221E3E4-D0D6-4AD0-BCCB-B5C07F53DF99}" destId="{1CBD2A29-1C56-46F0-8AA1-FC328F5D7F45}" srcOrd="0" destOrd="0" presId="urn:microsoft.com/office/officeart/2018/5/layout/IconLeafLabelList"/>
    <dgm:cxn modelId="{A940E437-24F2-4A4D-A4E4-8CA86A6CD60A}" type="presParOf" srcId="{F221E3E4-D0D6-4AD0-BCCB-B5C07F53DF99}" destId="{895685E1-4D7D-4FC2-8880-2719CB3E2A2C}" srcOrd="1" destOrd="0" presId="urn:microsoft.com/office/officeart/2018/5/layout/IconLeafLabelList"/>
    <dgm:cxn modelId="{3B0EFC43-3A3D-4F1E-BFC8-849D2068D255}" type="presParOf" srcId="{F221E3E4-D0D6-4AD0-BCCB-B5C07F53DF99}" destId="{18566128-4144-4F11-B139-1DBC12ABA732}" srcOrd="2" destOrd="0" presId="urn:microsoft.com/office/officeart/2018/5/layout/IconLeafLabelList"/>
    <dgm:cxn modelId="{4A1E2038-21DA-4996-949E-457969259B4C}" type="presParOf" srcId="{F221E3E4-D0D6-4AD0-BCCB-B5C07F53DF99}" destId="{F92B6D8E-891E-432E-BA14-9B40A2DF6A21}" srcOrd="3" destOrd="0" presId="urn:microsoft.com/office/officeart/2018/5/layout/IconLeafLabelList"/>
    <dgm:cxn modelId="{F7575072-AD87-4F70-99C7-928D8EF368A5}" type="presParOf" srcId="{0BC04499-D80C-46AF-9A7D-E692984F113A}" destId="{CE1C8560-BC52-4238-B88E-168DA92C3849}" srcOrd="3" destOrd="0" presId="urn:microsoft.com/office/officeart/2018/5/layout/IconLeafLabelList"/>
    <dgm:cxn modelId="{4554E2C7-FB8E-40E8-8225-D162BE2747EE}" type="presParOf" srcId="{0BC04499-D80C-46AF-9A7D-E692984F113A}" destId="{3C01D998-27D2-42A9-A9C0-4176FAC61E7A}" srcOrd="4" destOrd="0" presId="urn:microsoft.com/office/officeart/2018/5/layout/IconLeafLabelList"/>
    <dgm:cxn modelId="{F12F9E3F-E443-4E8D-A39F-384F8BA2DD93}" type="presParOf" srcId="{3C01D998-27D2-42A9-A9C0-4176FAC61E7A}" destId="{D6EC96F9-8BC7-45A2-9DD3-6F4FE87E7266}" srcOrd="0" destOrd="0" presId="urn:microsoft.com/office/officeart/2018/5/layout/IconLeafLabelList"/>
    <dgm:cxn modelId="{A396DDD1-DA78-4B29-8FED-7D5DF649340D}" type="presParOf" srcId="{3C01D998-27D2-42A9-A9C0-4176FAC61E7A}" destId="{1B3C83BE-2721-4AC7-AB12-55D3B501BACC}" srcOrd="1" destOrd="0" presId="urn:microsoft.com/office/officeart/2018/5/layout/IconLeafLabelList"/>
    <dgm:cxn modelId="{DD69D104-DA39-4BEE-9CBE-47E6331AA46D}" type="presParOf" srcId="{3C01D998-27D2-42A9-A9C0-4176FAC61E7A}" destId="{0C83DB1E-8475-4F19-AA3B-FC0FFFE63280}" srcOrd="2" destOrd="0" presId="urn:microsoft.com/office/officeart/2018/5/layout/IconLeafLabelList"/>
    <dgm:cxn modelId="{6D6A65E4-0902-4FAB-A485-1BA20274CC2C}" type="presParOf" srcId="{3C01D998-27D2-42A9-A9C0-4176FAC61E7A}" destId="{68066EE4-7AF9-47F8-AD8B-E45371C1BA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A62EAD-5015-4436-9087-5057499292E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9855A0-5BB6-4F6E-9175-79B241827422}">
      <dgm:prSet/>
      <dgm:spPr/>
      <dgm:t>
        <a:bodyPr/>
        <a:lstStyle/>
        <a:p>
          <a:r>
            <a:rPr lang="en-US" dirty="0"/>
            <a:t>Protect private keys</a:t>
          </a:r>
        </a:p>
      </dgm:t>
    </dgm:pt>
    <dgm:pt modelId="{C5EA90B4-47E3-436E-BBC6-6785D08D7DD2}" type="parTrans" cxnId="{C9CD0FF6-5B6D-4366-8CEC-4CCE65EE1C59}">
      <dgm:prSet/>
      <dgm:spPr/>
      <dgm:t>
        <a:bodyPr/>
        <a:lstStyle/>
        <a:p>
          <a:endParaRPr lang="en-US"/>
        </a:p>
      </dgm:t>
    </dgm:pt>
    <dgm:pt modelId="{7B984804-73D1-4491-8CE5-DD165042BBB6}" type="sibTrans" cxnId="{C9CD0FF6-5B6D-4366-8CEC-4CCE65EE1C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F8D6B89-75AE-42D2-B566-C922EEEBB349}">
      <dgm:prSet/>
      <dgm:spPr/>
      <dgm:t>
        <a:bodyPr/>
        <a:lstStyle/>
        <a:p>
          <a:r>
            <a:rPr lang="en-US" dirty="0"/>
            <a:t>Use 2048-bit keys or stronger</a:t>
          </a:r>
        </a:p>
      </dgm:t>
    </dgm:pt>
    <dgm:pt modelId="{07481FC2-1113-4ACD-AF3B-11868ED8C6EA}" type="parTrans" cxnId="{ABC8F2DD-9DB9-455F-9127-602D0348BAE1}">
      <dgm:prSet/>
      <dgm:spPr/>
      <dgm:t>
        <a:bodyPr/>
        <a:lstStyle/>
        <a:p>
          <a:endParaRPr lang="en-US"/>
        </a:p>
      </dgm:t>
    </dgm:pt>
    <dgm:pt modelId="{9C900ADE-6367-4341-9FB6-CFD2941572E3}" type="sibTrans" cxnId="{ABC8F2DD-9DB9-455F-9127-602D0348BAE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95DF0B-32A8-4A9B-AC69-8B819C4AC856}">
      <dgm:prSet/>
      <dgm:spPr/>
      <dgm:t>
        <a:bodyPr/>
        <a:lstStyle/>
        <a:p>
          <a:r>
            <a:rPr lang="en-US" dirty="0"/>
            <a:t>Renew certs before expiration</a:t>
          </a:r>
        </a:p>
      </dgm:t>
    </dgm:pt>
    <dgm:pt modelId="{0A4923DE-C4D0-4811-BAEF-F2B524C2923F}" type="parTrans" cxnId="{84234992-17CB-4417-A547-83C2D8E80E1A}">
      <dgm:prSet/>
      <dgm:spPr/>
      <dgm:t>
        <a:bodyPr/>
        <a:lstStyle/>
        <a:p>
          <a:endParaRPr lang="en-US"/>
        </a:p>
      </dgm:t>
    </dgm:pt>
    <dgm:pt modelId="{FC0C5227-23C9-4411-B758-D3FF27D62464}" type="sibTrans" cxnId="{84234992-17CB-4417-A547-83C2D8E80E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ED0C56-2D52-4812-B782-BA6575117B21}">
      <dgm:prSet/>
      <dgm:spPr/>
      <dgm:t>
        <a:bodyPr/>
        <a:lstStyle/>
        <a:p>
          <a:r>
            <a:rPr lang="en-US" dirty="0"/>
            <a:t>Avoid deprecated algorithms</a:t>
          </a:r>
        </a:p>
      </dgm:t>
    </dgm:pt>
    <dgm:pt modelId="{784CB1EB-020F-427A-ADB9-DB1B938D42F3}" type="parTrans" cxnId="{0401F58F-4871-46B3-9517-3063082B8C2D}">
      <dgm:prSet/>
      <dgm:spPr/>
      <dgm:t>
        <a:bodyPr/>
        <a:lstStyle/>
        <a:p>
          <a:endParaRPr lang="en-US"/>
        </a:p>
      </dgm:t>
    </dgm:pt>
    <dgm:pt modelId="{CF0F0102-51A4-4E12-9611-C40E75D18326}" type="sibTrans" cxnId="{0401F58F-4871-46B3-9517-3063082B8C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319DAF0-7BC8-BC4C-B9DF-45C940AFBE84}" type="pres">
      <dgm:prSet presAssocID="{1BA62EAD-5015-4436-9087-5057499292E0}" presName="Name0" presStyleCnt="0">
        <dgm:presLayoutVars>
          <dgm:animLvl val="lvl"/>
          <dgm:resizeHandles val="exact"/>
        </dgm:presLayoutVars>
      </dgm:prSet>
      <dgm:spPr/>
    </dgm:pt>
    <dgm:pt modelId="{5E55F774-A097-5047-8EE5-E43A5F6E9F48}" type="pres">
      <dgm:prSet presAssocID="{839855A0-5BB6-4F6E-9175-79B241827422}" presName="compositeNode" presStyleCnt="0">
        <dgm:presLayoutVars>
          <dgm:bulletEnabled val="1"/>
        </dgm:presLayoutVars>
      </dgm:prSet>
      <dgm:spPr/>
    </dgm:pt>
    <dgm:pt modelId="{1B8C7706-07B8-1348-BB09-C4AD7653CF58}" type="pres">
      <dgm:prSet presAssocID="{839855A0-5BB6-4F6E-9175-79B241827422}" presName="bgRect" presStyleLbl="alignNode1" presStyleIdx="0" presStyleCnt="4"/>
      <dgm:spPr/>
    </dgm:pt>
    <dgm:pt modelId="{5090FF90-D4FF-9248-B1C7-D7327988C4C4}" type="pres">
      <dgm:prSet presAssocID="{7B984804-73D1-4491-8CE5-DD165042BBB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BB115D8-E46C-8B4D-A81A-82F2BE415FD8}" type="pres">
      <dgm:prSet presAssocID="{839855A0-5BB6-4F6E-9175-79B241827422}" presName="nodeRect" presStyleLbl="alignNode1" presStyleIdx="0" presStyleCnt="4">
        <dgm:presLayoutVars>
          <dgm:bulletEnabled val="1"/>
        </dgm:presLayoutVars>
      </dgm:prSet>
      <dgm:spPr/>
    </dgm:pt>
    <dgm:pt modelId="{06B47DC2-A7D8-DD40-9F61-13C25524A06F}" type="pres">
      <dgm:prSet presAssocID="{7B984804-73D1-4491-8CE5-DD165042BBB6}" presName="sibTrans" presStyleCnt="0"/>
      <dgm:spPr/>
    </dgm:pt>
    <dgm:pt modelId="{128AAEDE-999B-4E49-B79F-7BF84D0E8819}" type="pres">
      <dgm:prSet presAssocID="{FF8D6B89-75AE-42D2-B566-C922EEEBB349}" presName="compositeNode" presStyleCnt="0">
        <dgm:presLayoutVars>
          <dgm:bulletEnabled val="1"/>
        </dgm:presLayoutVars>
      </dgm:prSet>
      <dgm:spPr/>
    </dgm:pt>
    <dgm:pt modelId="{9B86B9E1-1A2A-7B41-9BD1-CDBAC15BED77}" type="pres">
      <dgm:prSet presAssocID="{FF8D6B89-75AE-42D2-B566-C922EEEBB349}" presName="bgRect" presStyleLbl="alignNode1" presStyleIdx="1" presStyleCnt="4"/>
      <dgm:spPr/>
    </dgm:pt>
    <dgm:pt modelId="{8A49931E-832B-4F44-B267-CD46BAE9F1D0}" type="pres">
      <dgm:prSet presAssocID="{9C900ADE-6367-4341-9FB6-CFD2941572E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8589095-7690-4C4C-BA70-DE23ECEA4E0E}" type="pres">
      <dgm:prSet presAssocID="{FF8D6B89-75AE-42D2-B566-C922EEEBB349}" presName="nodeRect" presStyleLbl="alignNode1" presStyleIdx="1" presStyleCnt="4">
        <dgm:presLayoutVars>
          <dgm:bulletEnabled val="1"/>
        </dgm:presLayoutVars>
      </dgm:prSet>
      <dgm:spPr/>
    </dgm:pt>
    <dgm:pt modelId="{EC2513E9-32D9-C843-A053-35B05138A888}" type="pres">
      <dgm:prSet presAssocID="{9C900ADE-6367-4341-9FB6-CFD2941572E3}" presName="sibTrans" presStyleCnt="0"/>
      <dgm:spPr/>
    </dgm:pt>
    <dgm:pt modelId="{084EDD52-7B48-9A4A-BF4C-F501DF96CC9F}" type="pres">
      <dgm:prSet presAssocID="{CA95DF0B-32A8-4A9B-AC69-8B819C4AC856}" presName="compositeNode" presStyleCnt="0">
        <dgm:presLayoutVars>
          <dgm:bulletEnabled val="1"/>
        </dgm:presLayoutVars>
      </dgm:prSet>
      <dgm:spPr/>
    </dgm:pt>
    <dgm:pt modelId="{5E9CEB8F-9921-694F-8D08-9CB53CB254EF}" type="pres">
      <dgm:prSet presAssocID="{CA95DF0B-32A8-4A9B-AC69-8B819C4AC856}" presName="bgRect" presStyleLbl="alignNode1" presStyleIdx="2" presStyleCnt="4"/>
      <dgm:spPr/>
    </dgm:pt>
    <dgm:pt modelId="{DEA604F0-E40D-C441-AA8E-C8A9E0879009}" type="pres">
      <dgm:prSet presAssocID="{FC0C5227-23C9-4411-B758-D3FF27D6246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4622B9-3112-8446-A03B-6B7961628A7A}" type="pres">
      <dgm:prSet presAssocID="{CA95DF0B-32A8-4A9B-AC69-8B819C4AC856}" presName="nodeRect" presStyleLbl="alignNode1" presStyleIdx="2" presStyleCnt="4">
        <dgm:presLayoutVars>
          <dgm:bulletEnabled val="1"/>
        </dgm:presLayoutVars>
      </dgm:prSet>
      <dgm:spPr/>
    </dgm:pt>
    <dgm:pt modelId="{665F4095-1902-CB49-B566-3007C1258E33}" type="pres">
      <dgm:prSet presAssocID="{FC0C5227-23C9-4411-B758-D3FF27D62464}" presName="sibTrans" presStyleCnt="0"/>
      <dgm:spPr/>
    </dgm:pt>
    <dgm:pt modelId="{2C3F9285-088E-E245-AF5B-E029D3A93856}" type="pres">
      <dgm:prSet presAssocID="{B0ED0C56-2D52-4812-B782-BA6575117B21}" presName="compositeNode" presStyleCnt="0">
        <dgm:presLayoutVars>
          <dgm:bulletEnabled val="1"/>
        </dgm:presLayoutVars>
      </dgm:prSet>
      <dgm:spPr/>
    </dgm:pt>
    <dgm:pt modelId="{D729B857-C075-6743-90F9-CE3C49C83C1E}" type="pres">
      <dgm:prSet presAssocID="{B0ED0C56-2D52-4812-B782-BA6575117B21}" presName="bgRect" presStyleLbl="alignNode1" presStyleIdx="3" presStyleCnt="4"/>
      <dgm:spPr/>
    </dgm:pt>
    <dgm:pt modelId="{BCAB4F44-2989-CF4A-A0BB-25BFB31EA9C7}" type="pres">
      <dgm:prSet presAssocID="{CF0F0102-51A4-4E12-9611-C40E75D1832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02393B2-4477-0F42-9B26-48010D57510A}" type="pres">
      <dgm:prSet presAssocID="{B0ED0C56-2D52-4812-B782-BA6575117B2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B84CF1C-7632-544A-97E1-1C28201A9E99}" type="presOf" srcId="{B0ED0C56-2D52-4812-B782-BA6575117B21}" destId="{D729B857-C075-6743-90F9-CE3C49C83C1E}" srcOrd="0" destOrd="0" presId="urn:microsoft.com/office/officeart/2016/7/layout/LinearBlockProcessNumbered"/>
    <dgm:cxn modelId="{18044E50-9FE7-A24E-B45F-E6609817E561}" type="presOf" srcId="{CA95DF0B-32A8-4A9B-AC69-8B819C4AC856}" destId="{5E9CEB8F-9921-694F-8D08-9CB53CB254EF}" srcOrd="0" destOrd="0" presId="urn:microsoft.com/office/officeart/2016/7/layout/LinearBlockProcessNumbered"/>
    <dgm:cxn modelId="{C63E8B62-D0DA-054A-8438-14D5C48CC1F1}" type="presOf" srcId="{B0ED0C56-2D52-4812-B782-BA6575117B21}" destId="{802393B2-4477-0F42-9B26-48010D57510A}" srcOrd="1" destOrd="0" presId="urn:microsoft.com/office/officeart/2016/7/layout/LinearBlockProcessNumbered"/>
    <dgm:cxn modelId="{0E982963-344F-A549-BD73-49CBCEEA301F}" type="presOf" srcId="{1BA62EAD-5015-4436-9087-5057499292E0}" destId="{7319DAF0-7BC8-BC4C-B9DF-45C940AFBE84}" srcOrd="0" destOrd="0" presId="urn:microsoft.com/office/officeart/2016/7/layout/LinearBlockProcessNumbered"/>
    <dgm:cxn modelId="{7FBA237B-1EBB-2742-8523-C5703135856F}" type="presOf" srcId="{CA95DF0B-32A8-4A9B-AC69-8B819C4AC856}" destId="{AE4622B9-3112-8446-A03B-6B7961628A7A}" srcOrd="1" destOrd="0" presId="urn:microsoft.com/office/officeart/2016/7/layout/LinearBlockProcessNumbered"/>
    <dgm:cxn modelId="{DF0A977D-8DAC-6941-AB8D-F5218657F472}" type="presOf" srcId="{7B984804-73D1-4491-8CE5-DD165042BBB6}" destId="{5090FF90-D4FF-9248-B1C7-D7327988C4C4}" srcOrd="0" destOrd="0" presId="urn:microsoft.com/office/officeart/2016/7/layout/LinearBlockProcessNumbered"/>
    <dgm:cxn modelId="{B707F37D-C1C2-274B-B3B3-A85862E1A449}" type="presOf" srcId="{FC0C5227-23C9-4411-B758-D3FF27D62464}" destId="{DEA604F0-E40D-C441-AA8E-C8A9E0879009}" srcOrd="0" destOrd="0" presId="urn:microsoft.com/office/officeart/2016/7/layout/LinearBlockProcessNumbered"/>
    <dgm:cxn modelId="{0401F58F-4871-46B3-9517-3063082B8C2D}" srcId="{1BA62EAD-5015-4436-9087-5057499292E0}" destId="{B0ED0C56-2D52-4812-B782-BA6575117B21}" srcOrd="3" destOrd="0" parTransId="{784CB1EB-020F-427A-ADB9-DB1B938D42F3}" sibTransId="{CF0F0102-51A4-4E12-9611-C40E75D18326}"/>
    <dgm:cxn modelId="{84234992-17CB-4417-A547-83C2D8E80E1A}" srcId="{1BA62EAD-5015-4436-9087-5057499292E0}" destId="{CA95DF0B-32A8-4A9B-AC69-8B819C4AC856}" srcOrd="2" destOrd="0" parTransId="{0A4923DE-C4D0-4811-BAEF-F2B524C2923F}" sibTransId="{FC0C5227-23C9-4411-B758-D3FF27D62464}"/>
    <dgm:cxn modelId="{9910DD93-BF00-D144-827C-28229D49FB96}" type="presOf" srcId="{839855A0-5BB6-4F6E-9175-79B241827422}" destId="{CBB115D8-E46C-8B4D-A81A-82F2BE415FD8}" srcOrd="1" destOrd="0" presId="urn:microsoft.com/office/officeart/2016/7/layout/LinearBlockProcessNumbered"/>
    <dgm:cxn modelId="{16FF5797-5589-DA46-8E44-31E3336098FA}" type="presOf" srcId="{CF0F0102-51A4-4E12-9611-C40E75D18326}" destId="{BCAB4F44-2989-CF4A-A0BB-25BFB31EA9C7}" srcOrd="0" destOrd="0" presId="urn:microsoft.com/office/officeart/2016/7/layout/LinearBlockProcessNumbered"/>
    <dgm:cxn modelId="{595959A0-AF81-AE4B-A0F1-84F91E8B4E55}" type="presOf" srcId="{FF8D6B89-75AE-42D2-B566-C922EEEBB349}" destId="{68589095-7690-4C4C-BA70-DE23ECEA4E0E}" srcOrd="1" destOrd="0" presId="urn:microsoft.com/office/officeart/2016/7/layout/LinearBlockProcessNumbered"/>
    <dgm:cxn modelId="{BD5D98A4-AB87-664D-97A7-607CB8AB3251}" type="presOf" srcId="{839855A0-5BB6-4F6E-9175-79B241827422}" destId="{1B8C7706-07B8-1348-BB09-C4AD7653CF58}" srcOrd="0" destOrd="0" presId="urn:microsoft.com/office/officeart/2016/7/layout/LinearBlockProcessNumbered"/>
    <dgm:cxn modelId="{CEB5EEC0-4849-844E-ABD7-3DAC18A7C15E}" type="presOf" srcId="{FF8D6B89-75AE-42D2-B566-C922EEEBB349}" destId="{9B86B9E1-1A2A-7B41-9BD1-CDBAC15BED77}" srcOrd="0" destOrd="0" presId="urn:microsoft.com/office/officeart/2016/7/layout/LinearBlockProcessNumbered"/>
    <dgm:cxn modelId="{4B268BC3-A947-6844-8D83-926843906475}" type="presOf" srcId="{9C900ADE-6367-4341-9FB6-CFD2941572E3}" destId="{8A49931E-832B-4F44-B267-CD46BAE9F1D0}" srcOrd="0" destOrd="0" presId="urn:microsoft.com/office/officeart/2016/7/layout/LinearBlockProcessNumbered"/>
    <dgm:cxn modelId="{ABC8F2DD-9DB9-455F-9127-602D0348BAE1}" srcId="{1BA62EAD-5015-4436-9087-5057499292E0}" destId="{FF8D6B89-75AE-42D2-B566-C922EEEBB349}" srcOrd="1" destOrd="0" parTransId="{07481FC2-1113-4ACD-AF3B-11868ED8C6EA}" sibTransId="{9C900ADE-6367-4341-9FB6-CFD2941572E3}"/>
    <dgm:cxn modelId="{C9CD0FF6-5B6D-4366-8CEC-4CCE65EE1C59}" srcId="{1BA62EAD-5015-4436-9087-5057499292E0}" destId="{839855A0-5BB6-4F6E-9175-79B241827422}" srcOrd="0" destOrd="0" parTransId="{C5EA90B4-47E3-436E-BBC6-6785D08D7DD2}" sibTransId="{7B984804-73D1-4491-8CE5-DD165042BBB6}"/>
    <dgm:cxn modelId="{05C840C5-DAF8-BF4D-9D60-5A4EDD0C99CF}" type="presParOf" srcId="{7319DAF0-7BC8-BC4C-B9DF-45C940AFBE84}" destId="{5E55F774-A097-5047-8EE5-E43A5F6E9F48}" srcOrd="0" destOrd="0" presId="urn:microsoft.com/office/officeart/2016/7/layout/LinearBlockProcessNumbered"/>
    <dgm:cxn modelId="{1F7E182F-3053-B443-B1BD-0F9CE8C4E82D}" type="presParOf" srcId="{5E55F774-A097-5047-8EE5-E43A5F6E9F48}" destId="{1B8C7706-07B8-1348-BB09-C4AD7653CF58}" srcOrd="0" destOrd="0" presId="urn:microsoft.com/office/officeart/2016/7/layout/LinearBlockProcessNumbered"/>
    <dgm:cxn modelId="{052E6462-CF8B-D84C-AC77-C14DAE92865B}" type="presParOf" srcId="{5E55F774-A097-5047-8EE5-E43A5F6E9F48}" destId="{5090FF90-D4FF-9248-B1C7-D7327988C4C4}" srcOrd="1" destOrd="0" presId="urn:microsoft.com/office/officeart/2016/7/layout/LinearBlockProcessNumbered"/>
    <dgm:cxn modelId="{BAED6A8D-7FB0-3244-A2E8-859F5E21D691}" type="presParOf" srcId="{5E55F774-A097-5047-8EE5-E43A5F6E9F48}" destId="{CBB115D8-E46C-8B4D-A81A-82F2BE415FD8}" srcOrd="2" destOrd="0" presId="urn:microsoft.com/office/officeart/2016/7/layout/LinearBlockProcessNumbered"/>
    <dgm:cxn modelId="{B5D6C16F-D15C-0E45-80CD-C178FF84228F}" type="presParOf" srcId="{7319DAF0-7BC8-BC4C-B9DF-45C940AFBE84}" destId="{06B47DC2-A7D8-DD40-9F61-13C25524A06F}" srcOrd="1" destOrd="0" presId="urn:microsoft.com/office/officeart/2016/7/layout/LinearBlockProcessNumbered"/>
    <dgm:cxn modelId="{E5F1516F-F6C1-194C-9B28-373F84B6AE1F}" type="presParOf" srcId="{7319DAF0-7BC8-BC4C-B9DF-45C940AFBE84}" destId="{128AAEDE-999B-4E49-B79F-7BF84D0E8819}" srcOrd="2" destOrd="0" presId="urn:microsoft.com/office/officeart/2016/7/layout/LinearBlockProcessNumbered"/>
    <dgm:cxn modelId="{7FA6F386-8751-8D47-AF16-8B3646205C59}" type="presParOf" srcId="{128AAEDE-999B-4E49-B79F-7BF84D0E8819}" destId="{9B86B9E1-1A2A-7B41-9BD1-CDBAC15BED77}" srcOrd="0" destOrd="0" presId="urn:microsoft.com/office/officeart/2016/7/layout/LinearBlockProcessNumbered"/>
    <dgm:cxn modelId="{EE246034-5B23-074C-99F3-D60E5B0EAF79}" type="presParOf" srcId="{128AAEDE-999B-4E49-B79F-7BF84D0E8819}" destId="{8A49931E-832B-4F44-B267-CD46BAE9F1D0}" srcOrd="1" destOrd="0" presId="urn:microsoft.com/office/officeart/2016/7/layout/LinearBlockProcessNumbered"/>
    <dgm:cxn modelId="{92937CD8-E84D-B748-99C6-323A0E34E99E}" type="presParOf" srcId="{128AAEDE-999B-4E49-B79F-7BF84D0E8819}" destId="{68589095-7690-4C4C-BA70-DE23ECEA4E0E}" srcOrd="2" destOrd="0" presId="urn:microsoft.com/office/officeart/2016/7/layout/LinearBlockProcessNumbered"/>
    <dgm:cxn modelId="{F1FD5418-CF09-A347-B9BE-2945800E1B21}" type="presParOf" srcId="{7319DAF0-7BC8-BC4C-B9DF-45C940AFBE84}" destId="{EC2513E9-32D9-C843-A053-35B05138A888}" srcOrd="3" destOrd="0" presId="urn:microsoft.com/office/officeart/2016/7/layout/LinearBlockProcessNumbered"/>
    <dgm:cxn modelId="{23785079-0AE6-844D-9B30-4E70FE768E09}" type="presParOf" srcId="{7319DAF0-7BC8-BC4C-B9DF-45C940AFBE84}" destId="{084EDD52-7B48-9A4A-BF4C-F501DF96CC9F}" srcOrd="4" destOrd="0" presId="urn:microsoft.com/office/officeart/2016/7/layout/LinearBlockProcessNumbered"/>
    <dgm:cxn modelId="{41B77CF6-7073-BB43-B2F9-5EF5C3C045FF}" type="presParOf" srcId="{084EDD52-7B48-9A4A-BF4C-F501DF96CC9F}" destId="{5E9CEB8F-9921-694F-8D08-9CB53CB254EF}" srcOrd="0" destOrd="0" presId="urn:microsoft.com/office/officeart/2016/7/layout/LinearBlockProcessNumbered"/>
    <dgm:cxn modelId="{0B1A1B43-5BE3-854B-A6F3-FF07EDF3A96F}" type="presParOf" srcId="{084EDD52-7B48-9A4A-BF4C-F501DF96CC9F}" destId="{DEA604F0-E40D-C441-AA8E-C8A9E0879009}" srcOrd="1" destOrd="0" presId="urn:microsoft.com/office/officeart/2016/7/layout/LinearBlockProcessNumbered"/>
    <dgm:cxn modelId="{55AC3E79-F960-9F44-9B5C-7CACF38E290F}" type="presParOf" srcId="{084EDD52-7B48-9A4A-BF4C-F501DF96CC9F}" destId="{AE4622B9-3112-8446-A03B-6B7961628A7A}" srcOrd="2" destOrd="0" presId="urn:microsoft.com/office/officeart/2016/7/layout/LinearBlockProcessNumbered"/>
    <dgm:cxn modelId="{8922F6CA-3DA0-9C42-BBA6-7E9D76D077EC}" type="presParOf" srcId="{7319DAF0-7BC8-BC4C-B9DF-45C940AFBE84}" destId="{665F4095-1902-CB49-B566-3007C1258E33}" srcOrd="5" destOrd="0" presId="urn:microsoft.com/office/officeart/2016/7/layout/LinearBlockProcessNumbered"/>
    <dgm:cxn modelId="{9B751D38-7FD1-FA44-8C08-16108972060D}" type="presParOf" srcId="{7319DAF0-7BC8-BC4C-B9DF-45C940AFBE84}" destId="{2C3F9285-088E-E245-AF5B-E029D3A93856}" srcOrd="6" destOrd="0" presId="urn:microsoft.com/office/officeart/2016/7/layout/LinearBlockProcessNumbered"/>
    <dgm:cxn modelId="{D1DE4F43-F7EE-7347-AE4D-AB900482B98C}" type="presParOf" srcId="{2C3F9285-088E-E245-AF5B-E029D3A93856}" destId="{D729B857-C075-6743-90F9-CE3C49C83C1E}" srcOrd="0" destOrd="0" presId="urn:microsoft.com/office/officeart/2016/7/layout/LinearBlockProcessNumbered"/>
    <dgm:cxn modelId="{ADB9B406-64D8-9040-8CF3-69566D4E41B2}" type="presParOf" srcId="{2C3F9285-088E-E245-AF5B-E029D3A93856}" destId="{BCAB4F44-2989-CF4A-A0BB-25BFB31EA9C7}" srcOrd="1" destOrd="0" presId="urn:microsoft.com/office/officeart/2016/7/layout/LinearBlockProcessNumbered"/>
    <dgm:cxn modelId="{25DCAA03-5281-994C-9FC5-F3B78A56E03F}" type="presParOf" srcId="{2C3F9285-088E-E245-AF5B-E029D3A93856}" destId="{802393B2-4477-0F42-9B26-48010D57510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BAD596-3B55-4115-B314-8FBB9E3E0D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D8E06F-C36F-45EA-B304-8506F191C2F5}">
      <dgm:prSet/>
      <dgm:spPr/>
      <dgm:t>
        <a:bodyPr/>
        <a:lstStyle/>
        <a:p>
          <a:r>
            <a:rPr lang="en-US"/>
            <a:t>- openssl.org/docs</a:t>
          </a:r>
        </a:p>
      </dgm:t>
    </dgm:pt>
    <dgm:pt modelId="{04D8C649-68EE-4D11-A88C-4F475F7255D0}" type="parTrans" cxnId="{E08B5D3A-F74A-4D49-A40D-E3322DC1BFB4}">
      <dgm:prSet/>
      <dgm:spPr/>
      <dgm:t>
        <a:bodyPr/>
        <a:lstStyle/>
        <a:p>
          <a:endParaRPr lang="en-US"/>
        </a:p>
      </dgm:t>
    </dgm:pt>
    <dgm:pt modelId="{0DCFB946-452D-4F7C-B5DC-8E030C6422ED}" type="sibTrans" cxnId="{E08B5D3A-F74A-4D49-A40D-E3322DC1BFB4}">
      <dgm:prSet/>
      <dgm:spPr/>
      <dgm:t>
        <a:bodyPr/>
        <a:lstStyle/>
        <a:p>
          <a:endParaRPr lang="en-US"/>
        </a:p>
      </dgm:t>
    </dgm:pt>
    <dgm:pt modelId="{776A00C7-B3E2-4037-934D-69E98240874A}">
      <dgm:prSet/>
      <dgm:spPr/>
      <dgm:t>
        <a:bodyPr/>
        <a:lstStyle/>
        <a:p>
          <a:r>
            <a:rPr lang="en-US"/>
            <a:t>- ssllabs.com</a:t>
          </a:r>
        </a:p>
      </dgm:t>
    </dgm:pt>
    <dgm:pt modelId="{BE48A99E-2AB3-4E59-B567-F6DA9C200770}" type="parTrans" cxnId="{A0D29535-3946-43A6-B11C-657D12D4B0AC}">
      <dgm:prSet/>
      <dgm:spPr/>
      <dgm:t>
        <a:bodyPr/>
        <a:lstStyle/>
        <a:p>
          <a:endParaRPr lang="en-US"/>
        </a:p>
      </dgm:t>
    </dgm:pt>
    <dgm:pt modelId="{60630A5B-BF82-4CAC-9017-27713C6E2361}" type="sibTrans" cxnId="{A0D29535-3946-43A6-B11C-657D12D4B0AC}">
      <dgm:prSet/>
      <dgm:spPr/>
      <dgm:t>
        <a:bodyPr/>
        <a:lstStyle/>
        <a:p>
          <a:endParaRPr lang="en-US"/>
        </a:p>
      </dgm:t>
    </dgm:pt>
    <dgm:pt modelId="{BCF311E7-CF45-470E-9814-E9B543828ED9}">
      <dgm:prSet/>
      <dgm:spPr/>
      <dgm:t>
        <a:bodyPr/>
        <a:lstStyle/>
        <a:p>
          <a:r>
            <a:rPr lang="en-US"/>
            <a:t>- man openssl</a:t>
          </a:r>
        </a:p>
      </dgm:t>
    </dgm:pt>
    <dgm:pt modelId="{C7C7CF18-9D00-4BE2-ABE2-E566A260C9B3}" type="parTrans" cxnId="{467E80CF-929E-4789-AC8F-DE046A1410E6}">
      <dgm:prSet/>
      <dgm:spPr/>
      <dgm:t>
        <a:bodyPr/>
        <a:lstStyle/>
        <a:p>
          <a:endParaRPr lang="en-US"/>
        </a:p>
      </dgm:t>
    </dgm:pt>
    <dgm:pt modelId="{63611467-C599-4153-8A0C-A2A7A4DF5F5D}" type="sibTrans" cxnId="{467E80CF-929E-4789-AC8F-DE046A1410E6}">
      <dgm:prSet/>
      <dgm:spPr/>
      <dgm:t>
        <a:bodyPr/>
        <a:lstStyle/>
        <a:p>
          <a:endParaRPr lang="en-US"/>
        </a:p>
      </dgm:t>
    </dgm:pt>
    <dgm:pt modelId="{FEB66BEF-C4BE-5C46-8F28-E2294A0C5F9C}" type="pres">
      <dgm:prSet presAssocID="{EDBAD596-3B55-4115-B314-8FBB9E3E0DD8}" presName="linear" presStyleCnt="0">
        <dgm:presLayoutVars>
          <dgm:animLvl val="lvl"/>
          <dgm:resizeHandles val="exact"/>
        </dgm:presLayoutVars>
      </dgm:prSet>
      <dgm:spPr/>
    </dgm:pt>
    <dgm:pt modelId="{9C4D4AE6-00DB-CB4D-AADC-A605EA4B9105}" type="pres">
      <dgm:prSet presAssocID="{40D8E06F-C36F-45EA-B304-8506F191C2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C301DD-513A-2A41-98F9-21CFF5C5D696}" type="pres">
      <dgm:prSet presAssocID="{0DCFB946-452D-4F7C-B5DC-8E030C6422ED}" presName="spacer" presStyleCnt="0"/>
      <dgm:spPr/>
    </dgm:pt>
    <dgm:pt modelId="{D09EE1A4-4CA2-7C4A-A401-1077734468DF}" type="pres">
      <dgm:prSet presAssocID="{776A00C7-B3E2-4037-934D-69E9824087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B4AF3-0654-EE47-A4F4-23552653AF41}" type="pres">
      <dgm:prSet presAssocID="{60630A5B-BF82-4CAC-9017-27713C6E2361}" presName="spacer" presStyleCnt="0"/>
      <dgm:spPr/>
    </dgm:pt>
    <dgm:pt modelId="{606E1328-924F-B24F-B1CC-382067951BAC}" type="pres">
      <dgm:prSet presAssocID="{BCF311E7-CF45-470E-9814-E9B543828E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C88F34-C11A-CC42-BB00-1EA8A2D869A2}" type="presOf" srcId="{EDBAD596-3B55-4115-B314-8FBB9E3E0DD8}" destId="{FEB66BEF-C4BE-5C46-8F28-E2294A0C5F9C}" srcOrd="0" destOrd="0" presId="urn:microsoft.com/office/officeart/2005/8/layout/vList2"/>
    <dgm:cxn modelId="{A0D29535-3946-43A6-B11C-657D12D4B0AC}" srcId="{EDBAD596-3B55-4115-B314-8FBB9E3E0DD8}" destId="{776A00C7-B3E2-4037-934D-69E98240874A}" srcOrd="1" destOrd="0" parTransId="{BE48A99E-2AB3-4E59-B567-F6DA9C200770}" sibTransId="{60630A5B-BF82-4CAC-9017-27713C6E2361}"/>
    <dgm:cxn modelId="{D8B26D38-A74C-054C-90D1-1D7F8B784556}" type="presOf" srcId="{776A00C7-B3E2-4037-934D-69E98240874A}" destId="{D09EE1A4-4CA2-7C4A-A401-1077734468DF}" srcOrd="0" destOrd="0" presId="urn:microsoft.com/office/officeart/2005/8/layout/vList2"/>
    <dgm:cxn modelId="{E08B5D3A-F74A-4D49-A40D-E3322DC1BFB4}" srcId="{EDBAD596-3B55-4115-B314-8FBB9E3E0DD8}" destId="{40D8E06F-C36F-45EA-B304-8506F191C2F5}" srcOrd="0" destOrd="0" parTransId="{04D8C649-68EE-4D11-A88C-4F475F7255D0}" sibTransId="{0DCFB946-452D-4F7C-B5DC-8E030C6422ED}"/>
    <dgm:cxn modelId="{8F6CF161-9813-D042-BF02-924B8EB67411}" type="presOf" srcId="{BCF311E7-CF45-470E-9814-E9B543828ED9}" destId="{606E1328-924F-B24F-B1CC-382067951BAC}" srcOrd="0" destOrd="0" presId="urn:microsoft.com/office/officeart/2005/8/layout/vList2"/>
    <dgm:cxn modelId="{64B4A781-D90B-7A48-AD1C-C9FA5EBD41FB}" type="presOf" srcId="{40D8E06F-C36F-45EA-B304-8506F191C2F5}" destId="{9C4D4AE6-00DB-CB4D-AADC-A605EA4B9105}" srcOrd="0" destOrd="0" presId="urn:microsoft.com/office/officeart/2005/8/layout/vList2"/>
    <dgm:cxn modelId="{467E80CF-929E-4789-AC8F-DE046A1410E6}" srcId="{EDBAD596-3B55-4115-B314-8FBB9E3E0DD8}" destId="{BCF311E7-CF45-470E-9814-E9B543828ED9}" srcOrd="2" destOrd="0" parTransId="{C7C7CF18-9D00-4BE2-ABE2-E566A260C9B3}" sibTransId="{63611467-C599-4153-8A0C-A2A7A4DF5F5D}"/>
    <dgm:cxn modelId="{16AAE533-B715-764D-B395-1ABD4321C14A}" type="presParOf" srcId="{FEB66BEF-C4BE-5C46-8F28-E2294A0C5F9C}" destId="{9C4D4AE6-00DB-CB4D-AADC-A605EA4B9105}" srcOrd="0" destOrd="0" presId="urn:microsoft.com/office/officeart/2005/8/layout/vList2"/>
    <dgm:cxn modelId="{7E947DB7-541B-C544-A84D-B58088E8EF9B}" type="presParOf" srcId="{FEB66BEF-C4BE-5C46-8F28-E2294A0C5F9C}" destId="{CEC301DD-513A-2A41-98F9-21CFF5C5D696}" srcOrd="1" destOrd="0" presId="urn:microsoft.com/office/officeart/2005/8/layout/vList2"/>
    <dgm:cxn modelId="{1C1A4F82-6B9D-5C4E-BFF6-D57F6E7E9E48}" type="presParOf" srcId="{FEB66BEF-C4BE-5C46-8F28-E2294A0C5F9C}" destId="{D09EE1A4-4CA2-7C4A-A401-1077734468DF}" srcOrd="2" destOrd="0" presId="urn:microsoft.com/office/officeart/2005/8/layout/vList2"/>
    <dgm:cxn modelId="{EA30CDD6-AA0F-734A-85F2-5A7561C3FFDF}" type="presParOf" srcId="{FEB66BEF-C4BE-5C46-8F28-E2294A0C5F9C}" destId="{A56B4AF3-0654-EE47-A4F4-23552653AF41}" srcOrd="3" destOrd="0" presId="urn:microsoft.com/office/officeart/2005/8/layout/vList2"/>
    <dgm:cxn modelId="{640134B2-4D64-8F4B-A6DF-F432AF76DD57}" type="presParOf" srcId="{FEB66BEF-C4BE-5C46-8F28-E2294A0C5F9C}" destId="{606E1328-924F-B24F-B1CC-382067951B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C04B8-9932-43EE-ACAA-65B8729045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8BF8-BDC8-46F7-8451-A953E63F4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and manage SSL certificates</a:t>
          </a:r>
        </a:p>
      </dgm:t>
    </dgm:pt>
    <dgm:pt modelId="{E154A770-9671-417C-9B23-3B91C35B35B0}" type="parTrans" cxnId="{FCF25BBD-6BD9-4435-9DA2-A54BB230AA7C}">
      <dgm:prSet/>
      <dgm:spPr/>
      <dgm:t>
        <a:bodyPr/>
        <a:lstStyle/>
        <a:p>
          <a:endParaRPr lang="en-US"/>
        </a:p>
      </dgm:t>
    </dgm:pt>
    <dgm:pt modelId="{84AFE4B4-4BA2-461D-AD55-80D214E8FB1F}" type="sibTrans" cxnId="{FCF25BBD-6BD9-4435-9DA2-A54BB230AA7C}">
      <dgm:prSet/>
      <dgm:spPr/>
      <dgm:t>
        <a:bodyPr/>
        <a:lstStyle/>
        <a:p>
          <a:endParaRPr lang="en-US"/>
        </a:p>
      </dgm:t>
    </dgm:pt>
    <dgm:pt modelId="{1F98E177-E08C-4331-8C8E-0DFADADA5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Encrypt/decrypt data</a:t>
          </a:r>
        </a:p>
      </dgm:t>
    </dgm:pt>
    <dgm:pt modelId="{70E95950-250A-45A9-AC92-6A31FF9B3AB0}" type="parTrans" cxnId="{4A7BDDC0-ACC8-4847-88BF-4FC9BEFDE802}">
      <dgm:prSet/>
      <dgm:spPr/>
      <dgm:t>
        <a:bodyPr/>
        <a:lstStyle/>
        <a:p>
          <a:endParaRPr lang="en-US"/>
        </a:p>
      </dgm:t>
    </dgm:pt>
    <dgm:pt modelId="{C56680A2-DE3E-4A3C-B297-77D32542FB17}" type="sibTrans" cxnId="{4A7BDDC0-ACC8-4847-88BF-4FC9BEFDE802}">
      <dgm:prSet/>
      <dgm:spPr/>
      <dgm:t>
        <a:bodyPr/>
        <a:lstStyle/>
        <a:p>
          <a:endParaRPr lang="en-US"/>
        </a:p>
      </dgm:t>
    </dgm:pt>
    <dgm:pt modelId="{00CE0FBE-B3B6-4F25-A7F7-7D096ED52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Verify certificates and keys</a:t>
          </a:r>
        </a:p>
      </dgm:t>
    </dgm:pt>
    <dgm:pt modelId="{CADDA25A-6EBA-4D85-8F60-4743A5CBEC18}" type="parTrans" cxnId="{2148C1E0-4103-4FF9-A15A-351352D2B452}">
      <dgm:prSet/>
      <dgm:spPr/>
      <dgm:t>
        <a:bodyPr/>
        <a:lstStyle/>
        <a:p>
          <a:endParaRPr lang="en-US"/>
        </a:p>
      </dgm:t>
    </dgm:pt>
    <dgm:pt modelId="{7754CA46-2281-4A4D-9AB4-B21CB4EB8B64}" type="sibTrans" cxnId="{2148C1E0-4103-4FF9-A15A-351352D2B452}">
      <dgm:prSet/>
      <dgm:spPr/>
      <dgm:t>
        <a:bodyPr/>
        <a:lstStyle/>
        <a:p>
          <a:endParaRPr lang="en-US"/>
        </a:p>
      </dgm:t>
    </dgm:pt>
    <dgm:pt modelId="{C044AA11-EF27-4F47-AF42-6A8A2ACE3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public/private key pairs</a:t>
          </a:r>
        </a:p>
      </dgm:t>
    </dgm:pt>
    <dgm:pt modelId="{12B2A72B-EB10-4306-8063-4D3FC0A0A31D}" type="parTrans" cxnId="{7E4C9961-4ECB-401F-B44C-100FD25FB1D6}">
      <dgm:prSet/>
      <dgm:spPr/>
      <dgm:t>
        <a:bodyPr/>
        <a:lstStyle/>
        <a:p>
          <a:endParaRPr lang="en-US"/>
        </a:p>
      </dgm:t>
    </dgm:pt>
    <dgm:pt modelId="{12FAFA04-07E9-4536-A709-7BE070B4C716}" type="sibTrans" cxnId="{7E4C9961-4ECB-401F-B44C-100FD25FB1D6}">
      <dgm:prSet/>
      <dgm:spPr/>
      <dgm:t>
        <a:bodyPr/>
        <a:lstStyle/>
        <a:p>
          <a:endParaRPr lang="en-US"/>
        </a:p>
      </dgm:t>
    </dgm:pt>
    <dgm:pt modelId="{B38B5CD3-97A5-45B2-ACF6-8A738C047D0C}" type="pres">
      <dgm:prSet presAssocID="{F2BC04B8-9932-43EE-ACAA-65B872904583}" presName="root" presStyleCnt="0">
        <dgm:presLayoutVars>
          <dgm:dir/>
          <dgm:resizeHandles val="exact"/>
        </dgm:presLayoutVars>
      </dgm:prSet>
      <dgm:spPr/>
    </dgm:pt>
    <dgm:pt modelId="{413FB76D-28FF-45D5-948A-603AD17C2FEB}" type="pres">
      <dgm:prSet presAssocID="{485F8BF8-BDC8-46F7-8451-A953E63F4AD2}" presName="compNode" presStyleCnt="0"/>
      <dgm:spPr/>
    </dgm:pt>
    <dgm:pt modelId="{EA804DD4-AEAE-479F-ADD0-24CBDA235E43}" type="pres">
      <dgm:prSet presAssocID="{485F8BF8-BDC8-46F7-8451-A953E63F4AD2}" presName="bgRect" presStyleLbl="bgShp" presStyleIdx="0" presStyleCnt="4"/>
      <dgm:spPr/>
    </dgm:pt>
    <dgm:pt modelId="{4810053F-9D97-41A0-BA8B-93C23077C61B}" type="pres">
      <dgm:prSet presAssocID="{485F8BF8-BDC8-46F7-8451-A953E63F4A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AD66EAC-B6CE-4F68-A447-872B256D2F09}" type="pres">
      <dgm:prSet presAssocID="{485F8BF8-BDC8-46F7-8451-A953E63F4AD2}" presName="spaceRect" presStyleCnt="0"/>
      <dgm:spPr/>
    </dgm:pt>
    <dgm:pt modelId="{864B5AA8-DA9A-4641-8FE2-67F5DF85DDDC}" type="pres">
      <dgm:prSet presAssocID="{485F8BF8-BDC8-46F7-8451-A953E63F4AD2}" presName="parTx" presStyleLbl="revTx" presStyleIdx="0" presStyleCnt="4">
        <dgm:presLayoutVars>
          <dgm:chMax val="0"/>
          <dgm:chPref val="0"/>
        </dgm:presLayoutVars>
      </dgm:prSet>
      <dgm:spPr/>
    </dgm:pt>
    <dgm:pt modelId="{6F97F3A0-ED46-4284-9C34-6A30126D6A86}" type="pres">
      <dgm:prSet presAssocID="{84AFE4B4-4BA2-461D-AD55-80D214E8FB1F}" presName="sibTrans" presStyleCnt="0"/>
      <dgm:spPr/>
    </dgm:pt>
    <dgm:pt modelId="{24F46088-704F-4506-AA15-24595AD108C6}" type="pres">
      <dgm:prSet presAssocID="{1F98E177-E08C-4331-8C8E-0DFADADA5927}" presName="compNode" presStyleCnt="0"/>
      <dgm:spPr/>
    </dgm:pt>
    <dgm:pt modelId="{2DF21C41-26E0-4253-BC24-EBD64DD93794}" type="pres">
      <dgm:prSet presAssocID="{1F98E177-E08C-4331-8C8E-0DFADADA5927}" presName="bgRect" presStyleLbl="bgShp" presStyleIdx="1" presStyleCnt="4"/>
      <dgm:spPr/>
    </dgm:pt>
    <dgm:pt modelId="{C56BB735-0B3E-464D-980C-C01E29277EA8}" type="pres">
      <dgm:prSet presAssocID="{1F98E177-E08C-4331-8C8E-0DFADADA59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E9DEFEF-E3F5-4E77-98FB-7BCDA841F844}" type="pres">
      <dgm:prSet presAssocID="{1F98E177-E08C-4331-8C8E-0DFADADA5927}" presName="spaceRect" presStyleCnt="0"/>
      <dgm:spPr/>
    </dgm:pt>
    <dgm:pt modelId="{1C9F976B-BBE9-41BD-A9E6-442D0C00EE36}" type="pres">
      <dgm:prSet presAssocID="{1F98E177-E08C-4331-8C8E-0DFADADA5927}" presName="parTx" presStyleLbl="revTx" presStyleIdx="1" presStyleCnt="4">
        <dgm:presLayoutVars>
          <dgm:chMax val="0"/>
          <dgm:chPref val="0"/>
        </dgm:presLayoutVars>
      </dgm:prSet>
      <dgm:spPr/>
    </dgm:pt>
    <dgm:pt modelId="{94AE3054-F45F-4B54-B4AB-D223FB2282BA}" type="pres">
      <dgm:prSet presAssocID="{C56680A2-DE3E-4A3C-B297-77D32542FB17}" presName="sibTrans" presStyleCnt="0"/>
      <dgm:spPr/>
    </dgm:pt>
    <dgm:pt modelId="{7902B24D-4748-4306-9068-9B90C08F4F32}" type="pres">
      <dgm:prSet presAssocID="{00CE0FBE-B3B6-4F25-A7F7-7D096ED52891}" presName="compNode" presStyleCnt="0"/>
      <dgm:spPr/>
    </dgm:pt>
    <dgm:pt modelId="{EA8332A3-FFDC-4412-A5E1-7D9657DFD8BD}" type="pres">
      <dgm:prSet presAssocID="{00CE0FBE-B3B6-4F25-A7F7-7D096ED52891}" presName="bgRect" presStyleLbl="bgShp" presStyleIdx="2" presStyleCnt="4"/>
      <dgm:spPr/>
    </dgm:pt>
    <dgm:pt modelId="{51FAC6F8-1C18-4A2B-9BD9-19D0C11745D6}" type="pres">
      <dgm:prSet presAssocID="{00CE0FBE-B3B6-4F25-A7F7-7D096ED528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7DEE3E-ABE8-4DF0-979F-39EC35BAA48B}" type="pres">
      <dgm:prSet presAssocID="{00CE0FBE-B3B6-4F25-A7F7-7D096ED52891}" presName="spaceRect" presStyleCnt="0"/>
      <dgm:spPr/>
    </dgm:pt>
    <dgm:pt modelId="{2602F0D2-7E6E-40DD-9B0D-AEC1DC254271}" type="pres">
      <dgm:prSet presAssocID="{00CE0FBE-B3B6-4F25-A7F7-7D096ED52891}" presName="parTx" presStyleLbl="revTx" presStyleIdx="2" presStyleCnt="4">
        <dgm:presLayoutVars>
          <dgm:chMax val="0"/>
          <dgm:chPref val="0"/>
        </dgm:presLayoutVars>
      </dgm:prSet>
      <dgm:spPr/>
    </dgm:pt>
    <dgm:pt modelId="{111E25CC-29ED-475C-AD22-EE0DABC890E9}" type="pres">
      <dgm:prSet presAssocID="{7754CA46-2281-4A4D-9AB4-B21CB4EB8B64}" presName="sibTrans" presStyleCnt="0"/>
      <dgm:spPr/>
    </dgm:pt>
    <dgm:pt modelId="{AAF9453A-89FE-42CB-904F-311BA9DC68D1}" type="pres">
      <dgm:prSet presAssocID="{C044AA11-EF27-4F47-AF42-6A8A2ACE39D3}" presName="compNode" presStyleCnt="0"/>
      <dgm:spPr/>
    </dgm:pt>
    <dgm:pt modelId="{9FE12DE1-9F0F-4ABC-A308-59AE6C2BAC71}" type="pres">
      <dgm:prSet presAssocID="{C044AA11-EF27-4F47-AF42-6A8A2ACE39D3}" presName="bgRect" presStyleLbl="bgShp" presStyleIdx="3" presStyleCnt="4"/>
      <dgm:spPr/>
    </dgm:pt>
    <dgm:pt modelId="{980E626B-1EC4-4EB3-9AA4-55873DD04319}" type="pres">
      <dgm:prSet presAssocID="{C044AA11-EF27-4F47-AF42-6A8A2ACE39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0A2F48E3-22F7-413A-8A6C-AD10FDA5D106}" type="pres">
      <dgm:prSet presAssocID="{C044AA11-EF27-4F47-AF42-6A8A2ACE39D3}" presName="spaceRect" presStyleCnt="0"/>
      <dgm:spPr/>
    </dgm:pt>
    <dgm:pt modelId="{F4977959-EA1A-41E7-8E17-4341C763F4DA}" type="pres">
      <dgm:prSet presAssocID="{C044AA11-EF27-4F47-AF42-6A8A2ACE39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48D541-C06D-4700-9803-34917B55A43F}" type="presOf" srcId="{485F8BF8-BDC8-46F7-8451-A953E63F4AD2}" destId="{864B5AA8-DA9A-4641-8FE2-67F5DF85DDDC}" srcOrd="0" destOrd="0" presId="urn:microsoft.com/office/officeart/2018/2/layout/IconVerticalSolidList"/>
    <dgm:cxn modelId="{7F55F642-B0B1-4180-9294-C3903B322D5A}" type="presOf" srcId="{00CE0FBE-B3B6-4F25-A7F7-7D096ED52891}" destId="{2602F0D2-7E6E-40DD-9B0D-AEC1DC254271}" srcOrd="0" destOrd="0" presId="urn:microsoft.com/office/officeart/2018/2/layout/IconVerticalSolidList"/>
    <dgm:cxn modelId="{7E4C9961-4ECB-401F-B44C-100FD25FB1D6}" srcId="{F2BC04B8-9932-43EE-ACAA-65B872904583}" destId="{C044AA11-EF27-4F47-AF42-6A8A2ACE39D3}" srcOrd="3" destOrd="0" parTransId="{12B2A72B-EB10-4306-8063-4D3FC0A0A31D}" sibTransId="{12FAFA04-07E9-4536-A709-7BE070B4C716}"/>
    <dgm:cxn modelId="{9619D188-1785-4B3C-83A1-75E027DFC77C}" type="presOf" srcId="{1F98E177-E08C-4331-8C8E-0DFADADA5927}" destId="{1C9F976B-BBE9-41BD-A9E6-442D0C00EE36}" srcOrd="0" destOrd="0" presId="urn:microsoft.com/office/officeart/2018/2/layout/IconVerticalSolidList"/>
    <dgm:cxn modelId="{FCF25BBD-6BD9-4435-9DA2-A54BB230AA7C}" srcId="{F2BC04B8-9932-43EE-ACAA-65B872904583}" destId="{485F8BF8-BDC8-46F7-8451-A953E63F4AD2}" srcOrd="0" destOrd="0" parTransId="{E154A770-9671-417C-9B23-3B91C35B35B0}" sibTransId="{84AFE4B4-4BA2-461D-AD55-80D214E8FB1F}"/>
    <dgm:cxn modelId="{4A7BDDC0-ACC8-4847-88BF-4FC9BEFDE802}" srcId="{F2BC04B8-9932-43EE-ACAA-65B872904583}" destId="{1F98E177-E08C-4331-8C8E-0DFADADA5927}" srcOrd="1" destOrd="0" parTransId="{70E95950-250A-45A9-AC92-6A31FF9B3AB0}" sibTransId="{C56680A2-DE3E-4A3C-B297-77D32542FB17}"/>
    <dgm:cxn modelId="{2148C1E0-4103-4FF9-A15A-351352D2B452}" srcId="{F2BC04B8-9932-43EE-ACAA-65B872904583}" destId="{00CE0FBE-B3B6-4F25-A7F7-7D096ED52891}" srcOrd="2" destOrd="0" parTransId="{CADDA25A-6EBA-4D85-8F60-4743A5CBEC18}" sibTransId="{7754CA46-2281-4A4D-9AB4-B21CB4EB8B64}"/>
    <dgm:cxn modelId="{4DCA0CF4-4AE8-4192-B927-A69911CC96FD}" type="presOf" srcId="{C044AA11-EF27-4F47-AF42-6A8A2ACE39D3}" destId="{F4977959-EA1A-41E7-8E17-4341C763F4DA}" srcOrd="0" destOrd="0" presId="urn:microsoft.com/office/officeart/2018/2/layout/IconVerticalSolidList"/>
    <dgm:cxn modelId="{9BD019FC-4F6B-4591-8395-960E43D855BF}" type="presOf" srcId="{F2BC04B8-9932-43EE-ACAA-65B872904583}" destId="{B38B5CD3-97A5-45B2-ACF6-8A738C047D0C}" srcOrd="0" destOrd="0" presId="urn:microsoft.com/office/officeart/2018/2/layout/IconVerticalSolidList"/>
    <dgm:cxn modelId="{77BF07B1-54C1-44C3-8834-4C55D8713D63}" type="presParOf" srcId="{B38B5CD3-97A5-45B2-ACF6-8A738C047D0C}" destId="{413FB76D-28FF-45D5-948A-603AD17C2FEB}" srcOrd="0" destOrd="0" presId="urn:microsoft.com/office/officeart/2018/2/layout/IconVerticalSolidList"/>
    <dgm:cxn modelId="{ACD7AECA-1144-4FFA-8A24-FD7C5A49C31D}" type="presParOf" srcId="{413FB76D-28FF-45D5-948A-603AD17C2FEB}" destId="{EA804DD4-AEAE-479F-ADD0-24CBDA235E43}" srcOrd="0" destOrd="0" presId="urn:microsoft.com/office/officeart/2018/2/layout/IconVerticalSolidList"/>
    <dgm:cxn modelId="{B046E6A1-5816-480D-AC77-676A7BFC9D7A}" type="presParOf" srcId="{413FB76D-28FF-45D5-948A-603AD17C2FEB}" destId="{4810053F-9D97-41A0-BA8B-93C23077C61B}" srcOrd="1" destOrd="0" presId="urn:microsoft.com/office/officeart/2018/2/layout/IconVerticalSolidList"/>
    <dgm:cxn modelId="{80AD74DF-BAA6-4AB8-BCC2-A66E3C512C93}" type="presParOf" srcId="{413FB76D-28FF-45D5-948A-603AD17C2FEB}" destId="{2AD66EAC-B6CE-4F68-A447-872B256D2F09}" srcOrd="2" destOrd="0" presId="urn:microsoft.com/office/officeart/2018/2/layout/IconVerticalSolidList"/>
    <dgm:cxn modelId="{63F593F1-112B-44A3-AC78-A4D6CEC0F6F2}" type="presParOf" srcId="{413FB76D-28FF-45D5-948A-603AD17C2FEB}" destId="{864B5AA8-DA9A-4641-8FE2-67F5DF85DDDC}" srcOrd="3" destOrd="0" presId="urn:microsoft.com/office/officeart/2018/2/layout/IconVerticalSolidList"/>
    <dgm:cxn modelId="{8EE04AE0-EB75-4D0C-8920-4B5664736BEA}" type="presParOf" srcId="{B38B5CD3-97A5-45B2-ACF6-8A738C047D0C}" destId="{6F97F3A0-ED46-4284-9C34-6A30126D6A86}" srcOrd="1" destOrd="0" presId="urn:microsoft.com/office/officeart/2018/2/layout/IconVerticalSolidList"/>
    <dgm:cxn modelId="{FD1E5DEA-B59B-44B9-A523-418033410874}" type="presParOf" srcId="{B38B5CD3-97A5-45B2-ACF6-8A738C047D0C}" destId="{24F46088-704F-4506-AA15-24595AD108C6}" srcOrd="2" destOrd="0" presId="urn:microsoft.com/office/officeart/2018/2/layout/IconVerticalSolidList"/>
    <dgm:cxn modelId="{1DA10BC7-5A54-40F6-A7C6-2E2F5224ECC8}" type="presParOf" srcId="{24F46088-704F-4506-AA15-24595AD108C6}" destId="{2DF21C41-26E0-4253-BC24-EBD64DD93794}" srcOrd="0" destOrd="0" presId="urn:microsoft.com/office/officeart/2018/2/layout/IconVerticalSolidList"/>
    <dgm:cxn modelId="{BF0DD501-942E-4682-8F6A-25020FC39F14}" type="presParOf" srcId="{24F46088-704F-4506-AA15-24595AD108C6}" destId="{C56BB735-0B3E-464D-980C-C01E29277EA8}" srcOrd="1" destOrd="0" presId="urn:microsoft.com/office/officeart/2018/2/layout/IconVerticalSolidList"/>
    <dgm:cxn modelId="{EB87DBBB-76D4-466F-AC49-DBCD28BDA16E}" type="presParOf" srcId="{24F46088-704F-4506-AA15-24595AD108C6}" destId="{2E9DEFEF-E3F5-4E77-98FB-7BCDA841F844}" srcOrd="2" destOrd="0" presId="urn:microsoft.com/office/officeart/2018/2/layout/IconVerticalSolidList"/>
    <dgm:cxn modelId="{37864876-FEA5-4282-A2F2-62F8853B6792}" type="presParOf" srcId="{24F46088-704F-4506-AA15-24595AD108C6}" destId="{1C9F976B-BBE9-41BD-A9E6-442D0C00EE36}" srcOrd="3" destOrd="0" presId="urn:microsoft.com/office/officeart/2018/2/layout/IconVerticalSolidList"/>
    <dgm:cxn modelId="{4C1CA4E9-326C-4A17-85BD-DED24679AF73}" type="presParOf" srcId="{B38B5CD3-97A5-45B2-ACF6-8A738C047D0C}" destId="{94AE3054-F45F-4B54-B4AB-D223FB2282BA}" srcOrd="3" destOrd="0" presId="urn:microsoft.com/office/officeart/2018/2/layout/IconVerticalSolidList"/>
    <dgm:cxn modelId="{07D0D5AE-2C33-4057-968D-B95F2C4F8949}" type="presParOf" srcId="{B38B5CD3-97A5-45B2-ACF6-8A738C047D0C}" destId="{7902B24D-4748-4306-9068-9B90C08F4F32}" srcOrd="4" destOrd="0" presId="urn:microsoft.com/office/officeart/2018/2/layout/IconVerticalSolidList"/>
    <dgm:cxn modelId="{17C46CF0-84D3-4D88-BD15-847FA3936FDC}" type="presParOf" srcId="{7902B24D-4748-4306-9068-9B90C08F4F32}" destId="{EA8332A3-FFDC-4412-A5E1-7D9657DFD8BD}" srcOrd="0" destOrd="0" presId="urn:microsoft.com/office/officeart/2018/2/layout/IconVerticalSolidList"/>
    <dgm:cxn modelId="{1BF2E340-61BC-4840-A3F7-ADA02CF55266}" type="presParOf" srcId="{7902B24D-4748-4306-9068-9B90C08F4F32}" destId="{51FAC6F8-1C18-4A2B-9BD9-19D0C11745D6}" srcOrd="1" destOrd="0" presId="urn:microsoft.com/office/officeart/2018/2/layout/IconVerticalSolidList"/>
    <dgm:cxn modelId="{6A8C0DED-983C-405A-AD4B-F3531B24B905}" type="presParOf" srcId="{7902B24D-4748-4306-9068-9B90C08F4F32}" destId="{C07DEE3E-ABE8-4DF0-979F-39EC35BAA48B}" srcOrd="2" destOrd="0" presId="urn:microsoft.com/office/officeart/2018/2/layout/IconVerticalSolidList"/>
    <dgm:cxn modelId="{7D495305-FC33-4843-B813-05B6C363F392}" type="presParOf" srcId="{7902B24D-4748-4306-9068-9B90C08F4F32}" destId="{2602F0D2-7E6E-40DD-9B0D-AEC1DC254271}" srcOrd="3" destOrd="0" presId="urn:microsoft.com/office/officeart/2018/2/layout/IconVerticalSolidList"/>
    <dgm:cxn modelId="{8D750892-93D8-441E-BB3D-0E9A9B7D819F}" type="presParOf" srcId="{B38B5CD3-97A5-45B2-ACF6-8A738C047D0C}" destId="{111E25CC-29ED-475C-AD22-EE0DABC890E9}" srcOrd="5" destOrd="0" presId="urn:microsoft.com/office/officeart/2018/2/layout/IconVerticalSolidList"/>
    <dgm:cxn modelId="{D63429ED-F915-4979-9E6C-4EA11F30D591}" type="presParOf" srcId="{B38B5CD3-97A5-45B2-ACF6-8A738C047D0C}" destId="{AAF9453A-89FE-42CB-904F-311BA9DC68D1}" srcOrd="6" destOrd="0" presId="urn:microsoft.com/office/officeart/2018/2/layout/IconVerticalSolidList"/>
    <dgm:cxn modelId="{BB89A5FF-FF3A-4DD0-8808-DFDD60311B39}" type="presParOf" srcId="{AAF9453A-89FE-42CB-904F-311BA9DC68D1}" destId="{9FE12DE1-9F0F-4ABC-A308-59AE6C2BAC71}" srcOrd="0" destOrd="0" presId="urn:microsoft.com/office/officeart/2018/2/layout/IconVerticalSolidList"/>
    <dgm:cxn modelId="{BB3EA6F8-FFEE-422E-962A-281F6F7C7301}" type="presParOf" srcId="{AAF9453A-89FE-42CB-904F-311BA9DC68D1}" destId="{980E626B-1EC4-4EB3-9AA4-55873DD04319}" srcOrd="1" destOrd="0" presId="urn:microsoft.com/office/officeart/2018/2/layout/IconVerticalSolidList"/>
    <dgm:cxn modelId="{F8738D40-4874-4D7A-8183-C043128F2494}" type="presParOf" srcId="{AAF9453A-89FE-42CB-904F-311BA9DC68D1}" destId="{0A2F48E3-22F7-413A-8A6C-AD10FDA5D106}" srcOrd="2" destOrd="0" presId="urn:microsoft.com/office/officeart/2018/2/layout/IconVerticalSolidList"/>
    <dgm:cxn modelId="{CBE46092-2146-4EAD-AD69-DCFE0D017D04}" type="presParOf" srcId="{AAF9453A-89FE-42CB-904F-311BA9DC68D1}" destId="{F4977959-EA1A-41E7-8E17-4341C763F4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73C93B-02D1-42CD-9C45-C3DA695FA5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C554DE-36BA-47E3-B2D6-4E8948207C03}">
      <dgm:prSet/>
      <dgm:spPr/>
      <dgm:t>
        <a:bodyPr/>
        <a:lstStyle/>
        <a:p>
          <a:r>
            <a:rPr lang="en-US"/>
            <a:t>Linux:</a:t>
          </a:r>
        </a:p>
      </dgm:t>
    </dgm:pt>
    <dgm:pt modelId="{E05E0499-45BE-4B64-8C97-9515C9A355D2}" type="parTrans" cxnId="{7870545C-199D-4E0A-B9D7-80E7EB899F7C}">
      <dgm:prSet/>
      <dgm:spPr/>
      <dgm:t>
        <a:bodyPr/>
        <a:lstStyle/>
        <a:p>
          <a:endParaRPr lang="en-US"/>
        </a:p>
      </dgm:t>
    </dgm:pt>
    <dgm:pt modelId="{7907A0BA-3655-42E2-AEB9-F24D9FE8C334}" type="sibTrans" cxnId="{7870545C-199D-4E0A-B9D7-80E7EB899F7C}">
      <dgm:prSet/>
      <dgm:spPr/>
      <dgm:t>
        <a:bodyPr/>
        <a:lstStyle/>
        <a:p>
          <a:endParaRPr lang="en-US"/>
        </a:p>
      </dgm:t>
    </dgm:pt>
    <dgm:pt modelId="{2C9D1707-A9B7-4BE2-AC13-472B6406D552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sudo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apt install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394044D-2BB9-4708-9643-A93DEE4173E9}" type="parTrans" cxnId="{4D89B148-B7CF-496C-A47E-5F19113C1C66}">
      <dgm:prSet/>
      <dgm:spPr/>
      <dgm:t>
        <a:bodyPr/>
        <a:lstStyle/>
        <a:p>
          <a:endParaRPr lang="en-US"/>
        </a:p>
      </dgm:t>
    </dgm:pt>
    <dgm:pt modelId="{D37BD277-A82B-4D2B-AAA3-B3DA858708CE}" type="sibTrans" cxnId="{4D89B148-B7CF-496C-A47E-5F19113C1C66}">
      <dgm:prSet/>
      <dgm:spPr/>
      <dgm:t>
        <a:bodyPr/>
        <a:lstStyle/>
        <a:p>
          <a:endParaRPr lang="en-US"/>
        </a:p>
      </dgm:t>
    </dgm:pt>
    <dgm:pt modelId="{EB3F8F04-1C1B-47CE-AE66-A6535469A0B4}">
      <dgm:prSet/>
      <dgm:spPr/>
      <dgm:t>
        <a:bodyPr/>
        <a:lstStyle/>
        <a:p>
          <a:r>
            <a:rPr lang="en-US"/>
            <a:t>macOS:</a:t>
          </a:r>
        </a:p>
      </dgm:t>
    </dgm:pt>
    <dgm:pt modelId="{17F25488-C277-47A3-967D-C3BF3556C281}" type="parTrans" cxnId="{DC4B0D54-CF7B-471A-ACFC-FFA384ECD77B}">
      <dgm:prSet/>
      <dgm:spPr/>
      <dgm:t>
        <a:bodyPr/>
        <a:lstStyle/>
        <a:p>
          <a:endParaRPr lang="en-US"/>
        </a:p>
      </dgm:t>
    </dgm:pt>
    <dgm:pt modelId="{6866F065-EB74-4011-B432-3968031C708C}" type="sibTrans" cxnId="{DC4B0D54-CF7B-471A-ACFC-FFA384ECD77B}">
      <dgm:prSet/>
      <dgm:spPr/>
      <dgm:t>
        <a:bodyPr/>
        <a:lstStyle/>
        <a:p>
          <a:endParaRPr lang="en-US"/>
        </a:p>
      </dgm:t>
    </dgm:pt>
    <dgm:pt modelId="{2C309F73-C64F-4767-BA29-01CAD44AAEA7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brew install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977BB5C-0FEF-46C2-8CB1-2B06982A0E90}" type="parTrans" cxnId="{AC7B4F96-332F-4FF9-A563-D3DCEE7C382E}">
      <dgm:prSet/>
      <dgm:spPr/>
      <dgm:t>
        <a:bodyPr/>
        <a:lstStyle/>
        <a:p>
          <a:endParaRPr lang="en-US"/>
        </a:p>
      </dgm:t>
    </dgm:pt>
    <dgm:pt modelId="{3B2C88AB-CC74-4C4D-BC3C-13574F03A1E7}" type="sibTrans" cxnId="{AC7B4F96-332F-4FF9-A563-D3DCEE7C382E}">
      <dgm:prSet/>
      <dgm:spPr/>
      <dgm:t>
        <a:bodyPr/>
        <a:lstStyle/>
        <a:p>
          <a:endParaRPr lang="en-US"/>
        </a:p>
      </dgm:t>
    </dgm:pt>
    <dgm:pt modelId="{182DF012-B504-4B79-88C1-EBB791ECCAB5}">
      <dgm:prSet/>
      <dgm:spPr/>
      <dgm:t>
        <a:bodyPr/>
        <a:lstStyle/>
        <a:p>
          <a:r>
            <a:rPr lang="en-US"/>
            <a:t>Windows:</a:t>
          </a:r>
        </a:p>
      </dgm:t>
    </dgm:pt>
    <dgm:pt modelId="{97B951FD-A573-4D31-876E-8E82E0E111B7}" type="parTrans" cxnId="{9A61FF88-1F8F-44F9-8806-4D1C59FB0A1F}">
      <dgm:prSet/>
      <dgm:spPr/>
      <dgm:t>
        <a:bodyPr/>
        <a:lstStyle/>
        <a:p>
          <a:endParaRPr lang="en-US"/>
        </a:p>
      </dgm:t>
    </dgm:pt>
    <dgm:pt modelId="{980732DC-00AB-4B08-8FEF-CF7228A2953D}" type="sibTrans" cxnId="{9A61FF88-1F8F-44F9-8806-4D1C59FB0A1F}">
      <dgm:prSet/>
      <dgm:spPr/>
      <dgm:t>
        <a:bodyPr/>
        <a:lstStyle/>
        <a:p>
          <a:endParaRPr lang="en-US"/>
        </a:p>
      </dgm:t>
    </dgm:pt>
    <dgm:pt modelId="{97420556-758E-462D-BD59-A56681169915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Download from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slproweb.com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F101F15-221F-471F-BF7C-26D4FC837BB7}" type="parTrans" cxnId="{CFA23D22-35F6-4C54-9FDB-CC0C25E66948}">
      <dgm:prSet/>
      <dgm:spPr/>
      <dgm:t>
        <a:bodyPr/>
        <a:lstStyle/>
        <a:p>
          <a:endParaRPr lang="en-US"/>
        </a:p>
      </dgm:t>
    </dgm:pt>
    <dgm:pt modelId="{B25F7140-7A44-4D85-A101-5D50C010CCD0}" type="sibTrans" cxnId="{CFA23D22-35F6-4C54-9FDB-CC0C25E66948}">
      <dgm:prSet/>
      <dgm:spPr/>
      <dgm:t>
        <a:bodyPr/>
        <a:lstStyle/>
        <a:p>
          <a:endParaRPr lang="en-US"/>
        </a:p>
      </dgm:t>
    </dgm:pt>
    <dgm:pt modelId="{8B80D7FF-5839-6B46-AC09-09B7172B3F5F}" type="pres">
      <dgm:prSet presAssocID="{9873C93B-02D1-42CD-9C45-C3DA695FA59A}" presName="vert0" presStyleCnt="0">
        <dgm:presLayoutVars>
          <dgm:dir/>
          <dgm:animOne val="branch"/>
          <dgm:animLvl val="lvl"/>
        </dgm:presLayoutVars>
      </dgm:prSet>
      <dgm:spPr/>
    </dgm:pt>
    <dgm:pt modelId="{01A9ACA0-67D3-454B-B3CB-D50087CA00F8}" type="pres">
      <dgm:prSet presAssocID="{82C554DE-36BA-47E3-B2D6-4E8948207C03}" presName="thickLine" presStyleLbl="alignNode1" presStyleIdx="0" presStyleCnt="6"/>
      <dgm:spPr/>
    </dgm:pt>
    <dgm:pt modelId="{F7DCAC02-51B6-9843-8DA1-B2C65A5B79BC}" type="pres">
      <dgm:prSet presAssocID="{82C554DE-36BA-47E3-B2D6-4E8948207C03}" presName="horz1" presStyleCnt="0"/>
      <dgm:spPr/>
    </dgm:pt>
    <dgm:pt modelId="{00469DF7-A8E6-5B42-9D42-D79B2555E4A9}" type="pres">
      <dgm:prSet presAssocID="{82C554DE-36BA-47E3-B2D6-4E8948207C03}" presName="tx1" presStyleLbl="revTx" presStyleIdx="0" presStyleCnt="6"/>
      <dgm:spPr/>
    </dgm:pt>
    <dgm:pt modelId="{8C27F06D-6E6D-794D-9B51-4C65FCE925A9}" type="pres">
      <dgm:prSet presAssocID="{82C554DE-36BA-47E3-B2D6-4E8948207C03}" presName="vert1" presStyleCnt="0"/>
      <dgm:spPr/>
    </dgm:pt>
    <dgm:pt modelId="{DE11C4AB-5B91-E14A-917E-81ED951463BA}" type="pres">
      <dgm:prSet presAssocID="{2C9D1707-A9B7-4BE2-AC13-472B6406D552}" presName="thickLine" presStyleLbl="alignNode1" presStyleIdx="1" presStyleCnt="6"/>
      <dgm:spPr/>
    </dgm:pt>
    <dgm:pt modelId="{65B5F4A7-8979-1946-B16A-7392958F0E98}" type="pres">
      <dgm:prSet presAssocID="{2C9D1707-A9B7-4BE2-AC13-472B6406D552}" presName="horz1" presStyleCnt="0"/>
      <dgm:spPr/>
    </dgm:pt>
    <dgm:pt modelId="{9441D605-421A-3D4B-8033-14E0BDCCC526}" type="pres">
      <dgm:prSet presAssocID="{2C9D1707-A9B7-4BE2-AC13-472B6406D552}" presName="tx1" presStyleLbl="revTx" presStyleIdx="1" presStyleCnt="6"/>
      <dgm:spPr/>
    </dgm:pt>
    <dgm:pt modelId="{EA05E920-6E5F-4744-BFE8-16D3391990BE}" type="pres">
      <dgm:prSet presAssocID="{2C9D1707-A9B7-4BE2-AC13-472B6406D552}" presName="vert1" presStyleCnt="0"/>
      <dgm:spPr/>
    </dgm:pt>
    <dgm:pt modelId="{657FA838-7B6E-0345-BFBB-AF1DEC9FE2F7}" type="pres">
      <dgm:prSet presAssocID="{EB3F8F04-1C1B-47CE-AE66-A6535469A0B4}" presName="thickLine" presStyleLbl="alignNode1" presStyleIdx="2" presStyleCnt="6"/>
      <dgm:spPr/>
    </dgm:pt>
    <dgm:pt modelId="{3A4E810B-F475-8947-BD8A-3A04E82955B8}" type="pres">
      <dgm:prSet presAssocID="{EB3F8F04-1C1B-47CE-AE66-A6535469A0B4}" presName="horz1" presStyleCnt="0"/>
      <dgm:spPr/>
    </dgm:pt>
    <dgm:pt modelId="{3BD982E5-398D-CD45-AA71-AFA3691D1073}" type="pres">
      <dgm:prSet presAssocID="{EB3F8F04-1C1B-47CE-AE66-A6535469A0B4}" presName="tx1" presStyleLbl="revTx" presStyleIdx="2" presStyleCnt="6"/>
      <dgm:spPr/>
    </dgm:pt>
    <dgm:pt modelId="{B52EA94A-B172-504D-B5E4-D6E4E23F4A78}" type="pres">
      <dgm:prSet presAssocID="{EB3F8F04-1C1B-47CE-AE66-A6535469A0B4}" presName="vert1" presStyleCnt="0"/>
      <dgm:spPr/>
    </dgm:pt>
    <dgm:pt modelId="{0731C902-C4DD-6C48-86AB-FF584C45291F}" type="pres">
      <dgm:prSet presAssocID="{2C309F73-C64F-4767-BA29-01CAD44AAEA7}" presName="thickLine" presStyleLbl="alignNode1" presStyleIdx="3" presStyleCnt="6"/>
      <dgm:spPr/>
    </dgm:pt>
    <dgm:pt modelId="{8EB20FB4-684A-ED49-AFE7-9A3ABA4B0C57}" type="pres">
      <dgm:prSet presAssocID="{2C309F73-C64F-4767-BA29-01CAD44AAEA7}" presName="horz1" presStyleCnt="0"/>
      <dgm:spPr/>
    </dgm:pt>
    <dgm:pt modelId="{29D680DF-BC22-4E42-83E4-741E8E213E93}" type="pres">
      <dgm:prSet presAssocID="{2C309F73-C64F-4767-BA29-01CAD44AAEA7}" presName="tx1" presStyleLbl="revTx" presStyleIdx="3" presStyleCnt="6"/>
      <dgm:spPr/>
    </dgm:pt>
    <dgm:pt modelId="{600A27A9-888B-D54C-B687-4DAAE5F59EDD}" type="pres">
      <dgm:prSet presAssocID="{2C309F73-C64F-4767-BA29-01CAD44AAEA7}" presName="vert1" presStyleCnt="0"/>
      <dgm:spPr/>
    </dgm:pt>
    <dgm:pt modelId="{8CE9165D-F933-344A-B347-2706A798B74B}" type="pres">
      <dgm:prSet presAssocID="{182DF012-B504-4B79-88C1-EBB791ECCAB5}" presName="thickLine" presStyleLbl="alignNode1" presStyleIdx="4" presStyleCnt="6"/>
      <dgm:spPr/>
    </dgm:pt>
    <dgm:pt modelId="{5308063D-EC6D-0542-A8F4-07D9103E68B1}" type="pres">
      <dgm:prSet presAssocID="{182DF012-B504-4B79-88C1-EBB791ECCAB5}" presName="horz1" presStyleCnt="0"/>
      <dgm:spPr/>
    </dgm:pt>
    <dgm:pt modelId="{4AD0A981-C038-5844-86B5-0ECC816BBDCA}" type="pres">
      <dgm:prSet presAssocID="{182DF012-B504-4B79-88C1-EBB791ECCAB5}" presName="tx1" presStyleLbl="revTx" presStyleIdx="4" presStyleCnt="6"/>
      <dgm:spPr/>
    </dgm:pt>
    <dgm:pt modelId="{678F3C6A-4DFC-BB48-9916-8405CD401DFC}" type="pres">
      <dgm:prSet presAssocID="{182DF012-B504-4B79-88C1-EBB791ECCAB5}" presName="vert1" presStyleCnt="0"/>
      <dgm:spPr/>
    </dgm:pt>
    <dgm:pt modelId="{98A673B1-B7D7-F64A-98E9-EEFBD44B4871}" type="pres">
      <dgm:prSet presAssocID="{97420556-758E-462D-BD59-A56681169915}" presName="thickLine" presStyleLbl="alignNode1" presStyleIdx="5" presStyleCnt="6"/>
      <dgm:spPr/>
    </dgm:pt>
    <dgm:pt modelId="{F29F6387-8DF7-3240-95C4-2188D4545E74}" type="pres">
      <dgm:prSet presAssocID="{97420556-758E-462D-BD59-A56681169915}" presName="horz1" presStyleCnt="0"/>
      <dgm:spPr/>
    </dgm:pt>
    <dgm:pt modelId="{D6E9BFCB-AFE0-9A4A-8CC1-4C3FAD9C6884}" type="pres">
      <dgm:prSet presAssocID="{97420556-758E-462D-BD59-A56681169915}" presName="tx1" presStyleLbl="revTx" presStyleIdx="5" presStyleCnt="6"/>
      <dgm:spPr/>
    </dgm:pt>
    <dgm:pt modelId="{00C09405-A9FF-CF48-BAEE-4A3F0BD32C67}" type="pres">
      <dgm:prSet presAssocID="{97420556-758E-462D-BD59-A56681169915}" presName="vert1" presStyleCnt="0"/>
      <dgm:spPr/>
    </dgm:pt>
  </dgm:ptLst>
  <dgm:cxnLst>
    <dgm:cxn modelId="{E2B55010-EA50-7E4F-8FA2-9A6AA26527AB}" type="presOf" srcId="{97420556-758E-462D-BD59-A56681169915}" destId="{D6E9BFCB-AFE0-9A4A-8CC1-4C3FAD9C6884}" srcOrd="0" destOrd="0" presId="urn:microsoft.com/office/officeart/2008/layout/LinedList"/>
    <dgm:cxn modelId="{CFA23D22-35F6-4C54-9FDB-CC0C25E66948}" srcId="{9873C93B-02D1-42CD-9C45-C3DA695FA59A}" destId="{97420556-758E-462D-BD59-A56681169915}" srcOrd="5" destOrd="0" parTransId="{5F101F15-221F-471F-BF7C-26D4FC837BB7}" sibTransId="{B25F7140-7A44-4D85-A101-5D50C010CCD0}"/>
    <dgm:cxn modelId="{423C6747-00F5-A34A-AD95-2C32A11174AB}" type="presOf" srcId="{2C9D1707-A9B7-4BE2-AC13-472B6406D552}" destId="{9441D605-421A-3D4B-8033-14E0BDCCC526}" srcOrd="0" destOrd="0" presId="urn:microsoft.com/office/officeart/2008/layout/LinedList"/>
    <dgm:cxn modelId="{4D89B148-B7CF-496C-A47E-5F19113C1C66}" srcId="{9873C93B-02D1-42CD-9C45-C3DA695FA59A}" destId="{2C9D1707-A9B7-4BE2-AC13-472B6406D552}" srcOrd="1" destOrd="0" parTransId="{5394044D-2BB9-4708-9643-A93DEE4173E9}" sibTransId="{D37BD277-A82B-4D2B-AAA3-B3DA858708CE}"/>
    <dgm:cxn modelId="{DC4B0D54-CF7B-471A-ACFC-FFA384ECD77B}" srcId="{9873C93B-02D1-42CD-9C45-C3DA695FA59A}" destId="{EB3F8F04-1C1B-47CE-AE66-A6535469A0B4}" srcOrd="2" destOrd="0" parTransId="{17F25488-C277-47A3-967D-C3BF3556C281}" sibTransId="{6866F065-EB74-4011-B432-3968031C708C}"/>
    <dgm:cxn modelId="{E4B14358-C483-C449-80D4-5814A75BDB52}" type="presOf" srcId="{182DF012-B504-4B79-88C1-EBB791ECCAB5}" destId="{4AD0A981-C038-5844-86B5-0ECC816BBDCA}" srcOrd="0" destOrd="0" presId="urn:microsoft.com/office/officeart/2008/layout/LinedList"/>
    <dgm:cxn modelId="{7870545C-199D-4E0A-B9D7-80E7EB899F7C}" srcId="{9873C93B-02D1-42CD-9C45-C3DA695FA59A}" destId="{82C554DE-36BA-47E3-B2D6-4E8948207C03}" srcOrd="0" destOrd="0" parTransId="{E05E0499-45BE-4B64-8C97-9515C9A355D2}" sibTransId="{7907A0BA-3655-42E2-AEB9-F24D9FE8C334}"/>
    <dgm:cxn modelId="{0C13B56A-F910-0849-8AD0-36309AA6074A}" type="presOf" srcId="{EB3F8F04-1C1B-47CE-AE66-A6535469A0B4}" destId="{3BD982E5-398D-CD45-AA71-AFA3691D1073}" srcOrd="0" destOrd="0" presId="urn:microsoft.com/office/officeart/2008/layout/LinedList"/>
    <dgm:cxn modelId="{9A61FF88-1F8F-44F9-8806-4D1C59FB0A1F}" srcId="{9873C93B-02D1-42CD-9C45-C3DA695FA59A}" destId="{182DF012-B504-4B79-88C1-EBB791ECCAB5}" srcOrd="4" destOrd="0" parTransId="{97B951FD-A573-4D31-876E-8E82E0E111B7}" sibTransId="{980732DC-00AB-4B08-8FEF-CF7228A2953D}"/>
    <dgm:cxn modelId="{AC7B4F96-332F-4FF9-A563-D3DCEE7C382E}" srcId="{9873C93B-02D1-42CD-9C45-C3DA695FA59A}" destId="{2C309F73-C64F-4767-BA29-01CAD44AAEA7}" srcOrd="3" destOrd="0" parTransId="{C977BB5C-0FEF-46C2-8CB1-2B06982A0E90}" sibTransId="{3B2C88AB-CC74-4C4D-BC3C-13574F03A1E7}"/>
    <dgm:cxn modelId="{3312F5AC-4A37-8D41-BB13-64E0874E1656}" type="presOf" srcId="{2C309F73-C64F-4767-BA29-01CAD44AAEA7}" destId="{29D680DF-BC22-4E42-83E4-741E8E213E93}" srcOrd="0" destOrd="0" presId="urn:microsoft.com/office/officeart/2008/layout/LinedList"/>
    <dgm:cxn modelId="{C8D37ADA-B624-084B-BCB5-B1A40830E9F0}" type="presOf" srcId="{82C554DE-36BA-47E3-B2D6-4E8948207C03}" destId="{00469DF7-A8E6-5B42-9D42-D79B2555E4A9}" srcOrd="0" destOrd="0" presId="urn:microsoft.com/office/officeart/2008/layout/LinedList"/>
    <dgm:cxn modelId="{565CE4DE-8740-3E4C-8446-D378E42F8487}" type="presOf" srcId="{9873C93B-02D1-42CD-9C45-C3DA695FA59A}" destId="{8B80D7FF-5839-6B46-AC09-09B7172B3F5F}" srcOrd="0" destOrd="0" presId="urn:microsoft.com/office/officeart/2008/layout/LinedList"/>
    <dgm:cxn modelId="{252BF2C8-4C6C-C24B-998E-B4CC812E4983}" type="presParOf" srcId="{8B80D7FF-5839-6B46-AC09-09B7172B3F5F}" destId="{01A9ACA0-67D3-454B-B3CB-D50087CA00F8}" srcOrd="0" destOrd="0" presId="urn:microsoft.com/office/officeart/2008/layout/LinedList"/>
    <dgm:cxn modelId="{54613C59-6520-E24C-A052-C34229F9C37D}" type="presParOf" srcId="{8B80D7FF-5839-6B46-AC09-09B7172B3F5F}" destId="{F7DCAC02-51B6-9843-8DA1-B2C65A5B79BC}" srcOrd="1" destOrd="0" presId="urn:microsoft.com/office/officeart/2008/layout/LinedList"/>
    <dgm:cxn modelId="{5AEBB7B8-E563-3840-9027-AC2F525FC039}" type="presParOf" srcId="{F7DCAC02-51B6-9843-8DA1-B2C65A5B79BC}" destId="{00469DF7-A8E6-5B42-9D42-D79B2555E4A9}" srcOrd="0" destOrd="0" presId="urn:microsoft.com/office/officeart/2008/layout/LinedList"/>
    <dgm:cxn modelId="{2DA5139F-EE81-7946-AC7B-824FD1966694}" type="presParOf" srcId="{F7DCAC02-51B6-9843-8DA1-B2C65A5B79BC}" destId="{8C27F06D-6E6D-794D-9B51-4C65FCE925A9}" srcOrd="1" destOrd="0" presId="urn:microsoft.com/office/officeart/2008/layout/LinedList"/>
    <dgm:cxn modelId="{1C8DC786-5C41-974B-83B7-CFF3E0437ECD}" type="presParOf" srcId="{8B80D7FF-5839-6B46-AC09-09B7172B3F5F}" destId="{DE11C4AB-5B91-E14A-917E-81ED951463BA}" srcOrd="2" destOrd="0" presId="urn:microsoft.com/office/officeart/2008/layout/LinedList"/>
    <dgm:cxn modelId="{5C9A1C90-EB84-014B-80A7-D841533BD35B}" type="presParOf" srcId="{8B80D7FF-5839-6B46-AC09-09B7172B3F5F}" destId="{65B5F4A7-8979-1946-B16A-7392958F0E98}" srcOrd="3" destOrd="0" presId="urn:microsoft.com/office/officeart/2008/layout/LinedList"/>
    <dgm:cxn modelId="{13E09141-AC9A-4F42-A43D-D06C0AF9C92C}" type="presParOf" srcId="{65B5F4A7-8979-1946-B16A-7392958F0E98}" destId="{9441D605-421A-3D4B-8033-14E0BDCCC526}" srcOrd="0" destOrd="0" presId="urn:microsoft.com/office/officeart/2008/layout/LinedList"/>
    <dgm:cxn modelId="{517A3D1C-224E-084A-B1FD-5C478CC7935D}" type="presParOf" srcId="{65B5F4A7-8979-1946-B16A-7392958F0E98}" destId="{EA05E920-6E5F-4744-BFE8-16D3391990BE}" srcOrd="1" destOrd="0" presId="urn:microsoft.com/office/officeart/2008/layout/LinedList"/>
    <dgm:cxn modelId="{7564142F-0B17-EE48-9FB1-45F3575CD4AF}" type="presParOf" srcId="{8B80D7FF-5839-6B46-AC09-09B7172B3F5F}" destId="{657FA838-7B6E-0345-BFBB-AF1DEC9FE2F7}" srcOrd="4" destOrd="0" presId="urn:microsoft.com/office/officeart/2008/layout/LinedList"/>
    <dgm:cxn modelId="{19A58D42-7778-0F40-AC18-CC5967A015D3}" type="presParOf" srcId="{8B80D7FF-5839-6B46-AC09-09B7172B3F5F}" destId="{3A4E810B-F475-8947-BD8A-3A04E82955B8}" srcOrd="5" destOrd="0" presId="urn:microsoft.com/office/officeart/2008/layout/LinedList"/>
    <dgm:cxn modelId="{3B377DA3-B124-BD4E-8465-86642E9CAA0A}" type="presParOf" srcId="{3A4E810B-F475-8947-BD8A-3A04E82955B8}" destId="{3BD982E5-398D-CD45-AA71-AFA3691D1073}" srcOrd="0" destOrd="0" presId="urn:microsoft.com/office/officeart/2008/layout/LinedList"/>
    <dgm:cxn modelId="{C59FCD6F-9019-A143-8C98-25B9591F7A60}" type="presParOf" srcId="{3A4E810B-F475-8947-BD8A-3A04E82955B8}" destId="{B52EA94A-B172-504D-B5E4-D6E4E23F4A78}" srcOrd="1" destOrd="0" presId="urn:microsoft.com/office/officeart/2008/layout/LinedList"/>
    <dgm:cxn modelId="{63B6CD15-3122-5145-A24E-305ACABCF2AC}" type="presParOf" srcId="{8B80D7FF-5839-6B46-AC09-09B7172B3F5F}" destId="{0731C902-C4DD-6C48-86AB-FF584C45291F}" srcOrd="6" destOrd="0" presId="urn:microsoft.com/office/officeart/2008/layout/LinedList"/>
    <dgm:cxn modelId="{32EB3608-C132-B044-BB92-EFC35522604D}" type="presParOf" srcId="{8B80D7FF-5839-6B46-AC09-09B7172B3F5F}" destId="{8EB20FB4-684A-ED49-AFE7-9A3ABA4B0C57}" srcOrd="7" destOrd="0" presId="urn:microsoft.com/office/officeart/2008/layout/LinedList"/>
    <dgm:cxn modelId="{BB127A4A-15C7-4B4D-9092-99FE77D4A924}" type="presParOf" srcId="{8EB20FB4-684A-ED49-AFE7-9A3ABA4B0C57}" destId="{29D680DF-BC22-4E42-83E4-741E8E213E93}" srcOrd="0" destOrd="0" presId="urn:microsoft.com/office/officeart/2008/layout/LinedList"/>
    <dgm:cxn modelId="{EEEDFF29-65FA-4D47-BC3F-091C94D2BAA6}" type="presParOf" srcId="{8EB20FB4-684A-ED49-AFE7-9A3ABA4B0C57}" destId="{600A27A9-888B-D54C-B687-4DAAE5F59EDD}" srcOrd="1" destOrd="0" presId="urn:microsoft.com/office/officeart/2008/layout/LinedList"/>
    <dgm:cxn modelId="{BB266290-D691-FE44-8789-0F0BDD0EDA48}" type="presParOf" srcId="{8B80D7FF-5839-6B46-AC09-09B7172B3F5F}" destId="{8CE9165D-F933-344A-B347-2706A798B74B}" srcOrd="8" destOrd="0" presId="urn:microsoft.com/office/officeart/2008/layout/LinedList"/>
    <dgm:cxn modelId="{A2AD10AB-1A71-2843-A0DA-117C47C1A9CA}" type="presParOf" srcId="{8B80D7FF-5839-6B46-AC09-09B7172B3F5F}" destId="{5308063D-EC6D-0542-A8F4-07D9103E68B1}" srcOrd="9" destOrd="0" presId="urn:microsoft.com/office/officeart/2008/layout/LinedList"/>
    <dgm:cxn modelId="{96771A50-18EA-9F44-A249-9D5B57D82425}" type="presParOf" srcId="{5308063D-EC6D-0542-A8F4-07D9103E68B1}" destId="{4AD0A981-C038-5844-86B5-0ECC816BBDCA}" srcOrd="0" destOrd="0" presId="urn:microsoft.com/office/officeart/2008/layout/LinedList"/>
    <dgm:cxn modelId="{176A2A3E-36DF-DD4E-8798-9583FD688155}" type="presParOf" srcId="{5308063D-EC6D-0542-A8F4-07D9103E68B1}" destId="{678F3C6A-4DFC-BB48-9916-8405CD401DFC}" srcOrd="1" destOrd="0" presId="urn:microsoft.com/office/officeart/2008/layout/LinedList"/>
    <dgm:cxn modelId="{C58407B1-F156-E04F-B0C0-5C00C74748DC}" type="presParOf" srcId="{8B80D7FF-5839-6B46-AC09-09B7172B3F5F}" destId="{98A673B1-B7D7-F64A-98E9-EEFBD44B4871}" srcOrd="10" destOrd="0" presId="urn:microsoft.com/office/officeart/2008/layout/LinedList"/>
    <dgm:cxn modelId="{498A84EC-C3FB-C04D-A643-D0BA27C8F1B3}" type="presParOf" srcId="{8B80D7FF-5839-6B46-AC09-09B7172B3F5F}" destId="{F29F6387-8DF7-3240-95C4-2188D4545E74}" srcOrd="11" destOrd="0" presId="urn:microsoft.com/office/officeart/2008/layout/LinedList"/>
    <dgm:cxn modelId="{8351E79C-11AF-7348-BC18-7259325BDDA0}" type="presParOf" srcId="{F29F6387-8DF7-3240-95C4-2188D4545E74}" destId="{D6E9BFCB-AFE0-9A4A-8CC1-4C3FAD9C6884}" srcOrd="0" destOrd="0" presId="urn:microsoft.com/office/officeart/2008/layout/LinedList"/>
    <dgm:cxn modelId="{C9DF2C20-715E-DF47-911A-45094FCD4C4C}" type="presParOf" srcId="{F29F6387-8DF7-3240-95C4-2188D4545E74}" destId="{00C09405-A9FF-CF48-BAEE-4A3F0BD32C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88EA58-AA25-4E6C-A5EF-98743E49DEE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F33F2-6C0F-403B-97C2-1E96539C0D5D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[command] [options]</a:t>
          </a:r>
        </a:p>
      </dgm:t>
    </dgm:pt>
    <dgm:pt modelId="{6D20C5DD-E7DF-433A-A71B-9A9E9F3E4297}" type="parTrans" cxnId="{0CA2A050-53A2-41CD-BC22-AFB93D91B407}">
      <dgm:prSet/>
      <dgm:spPr/>
      <dgm:t>
        <a:bodyPr/>
        <a:lstStyle/>
        <a:p>
          <a:endParaRPr lang="en-US"/>
        </a:p>
      </dgm:t>
    </dgm:pt>
    <dgm:pt modelId="{4339B6D4-CDB5-44BA-85D0-5EC0C628B0EB}" type="sibTrans" cxnId="{0CA2A050-53A2-41CD-BC22-AFB93D91B407}">
      <dgm:prSet/>
      <dgm:spPr/>
      <dgm:t>
        <a:bodyPr/>
        <a:lstStyle/>
        <a:p>
          <a:endParaRPr lang="en-US"/>
        </a:p>
      </dgm:t>
    </dgm:pt>
    <dgm:pt modelId="{F61353AF-C959-40A1-B598-FF8988C51E23}">
      <dgm:prSet/>
      <dgm:spPr/>
      <dgm:t>
        <a:bodyPr/>
        <a:lstStyle/>
        <a:p>
          <a:r>
            <a:rPr lang="en-US"/>
            <a:t>Examples:</a:t>
          </a:r>
        </a:p>
      </dgm:t>
    </dgm:pt>
    <dgm:pt modelId="{E0A5A9E0-4C57-4EB6-980C-C2934941349D}" type="parTrans" cxnId="{9CFCEB7A-06AB-466F-AB55-F378BAE2DF45}">
      <dgm:prSet/>
      <dgm:spPr/>
      <dgm:t>
        <a:bodyPr/>
        <a:lstStyle/>
        <a:p>
          <a:endParaRPr lang="en-US"/>
        </a:p>
      </dgm:t>
    </dgm:pt>
    <dgm:pt modelId="{025F9E45-2941-47BB-9D04-F725A2A3F050}" type="sibTrans" cxnId="{9CFCEB7A-06AB-466F-AB55-F378BAE2DF45}">
      <dgm:prSet/>
      <dgm:spPr/>
      <dgm:t>
        <a:bodyPr/>
        <a:lstStyle/>
        <a:p>
          <a:endParaRPr lang="en-US"/>
        </a:p>
      </dgm:t>
    </dgm:pt>
    <dgm:pt modelId="{C53951E6-0213-4392-9A89-C8A525904C61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version</a:t>
          </a:r>
        </a:p>
      </dgm:t>
    </dgm:pt>
    <dgm:pt modelId="{33AA4D5A-23CB-417C-92BB-E4BF473B458C}" type="parTrans" cxnId="{25DB0B97-A678-4F86-AD0B-6DB5A4EC7196}">
      <dgm:prSet/>
      <dgm:spPr/>
      <dgm:t>
        <a:bodyPr/>
        <a:lstStyle/>
        <a:p>
          <a:endParaRPr lang="en-US"/>
        </a:p>
      </dgm:t>
    </dgm:pt>
    <dgm:pt modelId="{8AEE021E-B7FF-4FC8-9918-5442B501303F}" type="sibTrans" cxnId="{25DB0B97-A678-4F86-AD0B-6DB5A4EC7196}">
      <dgm:prSet/>
      <dgm:spPr/>
      <dgm:t>
        <a:bodyPr/>
        <a:lstStyle/>
        <a:p>
          <a:endParaRPr lang="en-US"/>
        </a:p>
      </dgm:t>
    </dgm:pt>
    <dgm:pt modelId="{CE6B2AED-EBEC-4A10-969B-72FCAD9266D1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help</a:t>
          </a:r>
        </a:p>
      </dgm:t>
    </dgm:pt>
    <dgm:pt modelId="{D5300884-8784-4BA5-97F8-FE931EF45204}" type="parTrans" cxnId="{BE7EE5CA-2CB4-46BD-BB74-DC6FE79D59DC}">
      <dgm:prSet/>
      <dgm:spPr/>
      <dgm:t>
        <a:bodyPr/>
        <a:lstStyle/>
        <a:p>
          <a:endParaRPr lang="en-US"/>
        </a:p>
      </dgm:t>
    </dgm:pt>
    <dgm:pt modelId="{209D40A4-135B-4BD9-8908-5CB59E5C417E}" type="sibTrans" cxnId="{BE7EE5CA-2CB4-46BD-BB74-DC6FE79D59DC}">
      <dgm:prSet/>
      <dgm:spPr/>
      <dgm:t>
        <a:bodyPr/>
        <a:lstStyle/>
        <a:p>
          <a:endParaRPr lang="en-US"/>
        </a:p>
      </dgm:t>
    </dgm:pt>
    <dgm:pt modelId="{B30C90F7-1ED2-4E36-9BD3-D712877B1948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genrsa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key.pem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2048</a:t>
          </a:r>
        </a:p>
      </dgm:t>
    </dgm:pt>
    <dgm:pt modelId="{ECF8E969-3E8A-49C0-97AC-2EA2F070992C}" type="parTrans" cxnId="{F8B75821-BCA9-4174-A280-28460E483DCA}">
      <dgm:prSet/>
      <dgm:spPr/>
      <dgm:t>
        <a:bodyPr/>
        <a:lstStyle/>
        <a:p>
          <a:endParaRPr lang="en-US"/>
        </a:p>
      </dgm:t>
    </dgm:pt>
    <dgm:pt modelId="{D519874A-D148-4A38-B426-ED9338118338}" type="sibTrans" cxnId="{F8B75821-BCA9-4174-A280-28460E483DCA}">
      <dgm:prSet/>
      <dgm:spPr/>
      <dgm:t>
        <a:bodyPr/>
        <a:lstStyle/>
        <a:p>
          <a:endParaRPr lang="en-US"/>
        </a:p>
      </dgm:t>
    </dgm:pt>
    <dgm:pt modelId="{7CF57CB8-34F9-C947-AFF7-17AAF48C2FD9}" type="pres">
      <dgm:prSet presAssocID="{2A88EA58-AA25-4E6C-A5EF-98743E49DEEA}" presName="vert0" presStyleCnt="0">
        <dgm:presLayoutVars>
          <dgm:dir/>
          <dgm:animOne val="branch"/>
          <dgm:animLvl val="lvl"/>
        </dgm:presLayoutVars>
      </dgm:prSet>
      <dgm:spPr/>
    </dgm:pt>
    <dgm:pt modelId="{0C0D97C1-1AFB-2B42-BB65-15800F6C87A2}" type="pres">
      <dgm:prSet presAssocID="{F1DF33F2-6C0F-403B-97C2-1E96539C0D5D}" presName="thickLine" presStyleLbl="alignNode1" presStyleIdx="0" presStyleCnt="5"/>
      <dgm:spPr/>
    </dgm:pt>
    <dgm:pt modelId="{74EB4599-A06A-9641-B18B-C7165AAB5E20}" type="pres">
      <dgm:prSet presAssocID="{F1DF33F2-6C0F-403B-97C2-1E96539C0D5D}" presName="horz1" presStyleCnt="0"/>
      <dgm:spPr/>
    </dgm:pt>
    <dgm:pt modelId="{C0F6DD45-D83D-604B-9A9F-6BEA8D90EAC8}" type="pres">
      <dgm:prSet presAssocID="{F1DF33F2-6C0F-403B-97C2-1E96539C0D5D}" presName="tx1" presStyleLbl="revTx" presStyleIdx="0" presStyleCnt="5"/>
      <dgm:spPr/>
    </dgm:pt>
    <dgm:pt modelId="{02672E19-C421-A841-A1D8-D4372B408391}" type="pres">
      <dgm:prSet presAssocID="{F1DF33F2-6C0F-403B-97C2-1E96539C0D5D}" presName="vert1" presStyleCnt="0"/>
      <dgm:spPr/>
    </dgm:pt>
    <dgm:pt modelId="{7D86B7A3-C695-4445-A31C-42EC63FCEBD4}" type="pres">
      <dgm:prSet presAssocID="{F61353AF-C959-40A1-B598-FF8988C51E23}" presName="thickLine" presStyleLbl="alignNode1" presStyleIdx="1" presStyleCnt="5"/>
      <dgm:spPr/>
    </dgm:pt>
    <dgm:pt modelId="{01DFAE29-700D-5442-8A92-80CA00BEE389}" type="pres">
      <dgm:prSet presAssocID="{F61353AF-C959-40A1-B598-FF8988C51E23}" presName="horz1" presStyleCnt="0"/>
      <dgm:spPr/>
    </dgm:pt>
    <dgm:pt modelId="{DB4C281D-9635-9C47-967E-0674394B23CF}" type="pres">
      <dgm:prSet presAssocID="{F61353AF-C959-40A1-B598-FF8988C51E23}" presName="tx1" presStyleLbl="revTx" presStyleIdx="1" presStyleCnt="5"/>
      <dgm:spPr/>
    </dgm:pt>
    <dgm:pt modelId="{D59C6978-D648-EE4E-991C-7B4FE5F31033}" type="pres">
      <dgm:prSet presAssocID="{F61353AF-C959-40A1-B598-FF8988C51E23}" presName="vert1" presStyleCnt="0"/>
      <dgm:spPr/>
    </dgm:pt>
    <dgm:pt modelId="{F0FE90BD-9210-EA40-894C-71ED0FFB2842}" type="pres">
      <dgm:prSet presAssocID="{C53951E6-0213-4392-9A89-C8A525904C61}" presName="thickLine" presStyleLbl="alignNode1" presStyleIdx="2" presStyleCnt="5"/>
      <dgm:spPr/>
    </dgm:pt>
    <dgm:pt modelId="{C3B468F2-EB48-514D-9B80-BABAF65C6BAF}" type="pres">
      <dgm:prSet presAssocID="{C53951E6-0213-4392-9A89-C8A525904C61}" presName="horz1" presStyleCnt="0"/>
      <dgm:spPr/>
    </dgm:pt>
    <dgm:pt modelId="{57CF1BFF-3AD8-4D46-A15E-6D16EF4626A1}" type="pres">
      <dgm:prSet presAssocID="{C53951E6-0213-4392-9A89-C8A525904C61}" presName="tx1" presStyleLbl="revTx" presStyleIdx="2" presStyleCnt="5"/>
      <dgm:spPr/>
    </dgm:pt>
    <dgm:pt modelId="{888D0D0C-8EAC-D64E-BD1B-F2BE930B1FD6}" type="pres">
      <dgm:prSet presAssocID="{C53951E6-0213-4392-9A89-C8A525904C61}" presName="vert1" presStyleCnt="0"/>
      <dgm:spPr/>
    </dgm:pt>
    <dgm:pt modelId="{413BCAD3-42C5-184E-898F-DC359DDE072B}" type="pres">
      <dgm:prSet presAssocID="{CE6B2AED-EBEC-4A10-969B-72FCAD9266D1}" presName="thickLine" presStyleLbl="alignNode1" presStyleIdx="3" presStyleCnt="5"/>
      <dgm:spPr/>
    </dgm:pt>
    <dgm:pt modelId="{FFF258B8-D81F-E548-B3CD-C12396A04AF6}" type="pres">
      <dgm:prSet presAssocID="{CE6B2AED-EBEC-4A10-969B-72FCAD9266D1}" presName="horz1" presStyleCnt="0"/>
      <dgm:spPr/>
    </dgm:pt>
    <dgm:pt modelId="{A36A52AA-62AF-A847-AA65-3B0C2BEB92E5}" type="pres">
      <dgm:prSet presAssocID="{CE6B2AED-EBEC-4A10-969B-72FCAD9266D1}" presName="tx1" presStyleLbl="revTx" presStyleIdx="3" presStyleCnt="5"/>
      <dgm:spPr/>
    </dgm:pt>
    <dgm:pt modelId="{218B05C5-B371-2E46-A677-CC77BB709024}" type="pres">
      <dgm:prSet presAssocID="{CE6B2AED-EBEC-4A10-969B-72FCAD9266D1}" presName="vert1" presStyleCnt="0"/>
      <dgm:spPr/>
    </dgm:pt>
    <dgm:pt modelId="{49C00D33-59B4-BA44-833E-C963708B0F69}" type="pres">
      <dgm:prSet presAssocID="{B30C90F7-1ED2-4E36-9BD3-D712877B1948}" presName="thickLine" presStyleLbl="alignNode1" presStyleIdx="4" presStyleCnt="5"/>
      <dgm:spPr/>
    </dgm:pt>
    <dgm:pt modelId="{4C83630F-D3E5-3B45-8B47-52F47FDF8EE5}" type="pres">
      <dgm:prSet presAssocID="{B30C90F7-1ED2-4E36-9BD3-D712877B1948}" presName="horz1" presStyleCnt="0"/>
      <dgm:spPr/>
    </dgm:pt>
    <dgm:pt modelId="{361B871E-DE06-094B-904B-0037431DC648}" type="pres">
      <dgm:prSet presAssocID="{B30C90F7-1ED2-4E36-9BD3-D712877B1948}" presName="tx1" presStyleLbl="revTx" presStyleIdx="4" presStyleCnt="5"/>
      <dgm:spPr/>
    </dgm:pt>
    <dgm:pt modelId="{AE295500-C435-0540-AD6B-6952B0217E69}" type="pres">
      <dgm:prSet presAssocID="{B30C90F7-1ED2-4E36-9BD3-D712877B1948}" presName="vert1" presStyleCnt="0"/>
      <dgm:spPr/>
    </dgm:pt>
  </dgm:ptLst>
  <dgm:cxnLst>
    <dgm:cxn modelId="{F8B75821-BCA9-4174-A280-28460E483DCA}" srcId="{2A88EA58-AA25-4E6C-A5EF-98743E49DEEA}" destId="{B30C90F7-1ED2-4E36-9BD3-D712877B1948}" srcOrd="4" destOrd="0" parTransId="{ECF8E969-3E8A-49C0-97AC-2EA2F070992C}" sibTransId="{D519874A-D148-4A38-B426-ED9338118338}"/>
    <dgm:cxn modelId="{74136521-93D1-E040-9D0E-907C06451C6D}" type="presOf" srcId="{F61353AF-C959-40A1-B598-FF8988C51E23}" destId="{DB4C281D-9635-9C47-967E-0674394B23CF}" srcOrd="0" destOrd="0" presId="urn:microsoft.com/office/officeart/2008/layout/LinedList"/>
    <dgm:cxn modelId="{626E0E3E-A96A-374C-95E7-12C3386D3C18}" type="presOf" srcId="{B30C90F7-1ED2-4E36-9BD3-D712877B1948}" destId="{361B871E-DE06-094B-904B-0037431DC648}" srcOrd="0" destOrd="0" presId="urn:microsoft.com/office/officeart/2008/layout/LinedList"/>
    <dgm:cxn modelId="{0CA2A050-53A2-41CD-BC22-AFB93D91B407}" srcId="{2A88EA58-AA25-4E6C-A5EF-98743E49DEEA}" destId="{F1DF33F2-6C0F-403B-97C2-1E96539C0D5D}" srcOrd="0" destOrd="0" parTransId="{6D20C5DD-E7DF-433A-A71B-9A9E9F3E4297}" sibTransId="{4339B6D4-CDB5-44BA-85D0-5EC0C628B0EB}"/>
    <dgm:cxn modelId="{B1396661-E259-514F-90E9-CC820CC78663}" type="presOf" srcId="{2A88EA58-AA25-4E6C-A5EF-98743E49DEEA}" destId="{7CF57CB8-34F9-C947-AFF7-17AAF48C2FD9}" srcOrd="0" destOrd="0" presId="urn:microsoft.com/office/officeart/2008/layout/LinedList"/>
    <dgm:cxn modelId="{30D5536A-E063-8D4E-B1F8-B119EEAD4DC4}" type="presOf" srcId="{C53951E6-0213-4392-9A89-C8A525904C61}" destId="{57CF1BFF-3AD8-4D46-A15E-6D16EF4626A1}" srcOrd="0" destOrd="0" presId="urn:microsoft.com/office/officeart/2008/layout/LinedList"/>
    <dgm:cxn modelId="{EEE1FF75-3008-634D-B600-182E60F98278}" type="presOf" srcId="{F1DF33F2-6C0F-403B-97C2-1E96539C0D5D}" destId="{C0F6DD45-D83D-604B-9A9F-6BEA8D90EAC8}" srcOrd="0" destOrd="0" presId="urn:microsoft.com/office/officeart/2008/layout/LinedList"/>
    <dgm:cxn modelId="{9CFCEB7A-06AB-466F-AB55-F378BAE2DF45}" srcId="{2A88EA58-AA25-4E6C-A5EF-98743E49DEEA}" destId="{F61353AF-C959-40A1-B598-FF8988C51E23}" srcOrd="1" destOrd="0" parTransId="{E0A5A9E0-4C57-4EB6-980C-C2934941349D}" sibTransId="{025F9E45-2941-47BB-9D04-F725A2A3F050}"/>
    <dgm:cxn modelId="{25DB0B97-A678-4F86-AD0B-6DB5A4EC7196}" srcId="{2A88EA58-AA25-4E6C-A5EF-98743E49DEEA}" destId="{C53951E6-0213-4392-9A89-C8A525904C61}" srcOrd="2" destOrd="0" parTransId="{33AA4D5A-23CB-417C-92BB-E4BF473B458C}" sibTransId="{8AEE021E-B7FF-4FC8-9918-5442B501303F}"/>
    <dgm:cxn modelId="{BE7EE5CA-2CB4-46BD-BB74-DC6FE79D59DC}" srcId="{2A88EA58-AA25-4E6C-A5EF-98743E49DEEA}" destId="{CE6B2AED-EBEC-4A10-969B-72FCAD9266D1}" srcOrd="3" destOrd="0" parTransId="{D5300884-8784-4BA5-97F8-FE931EF45204}" sibTransId="{209D40A4-135B-4BD9-8908-5CB59E5C417E}"/>
    <dgm:cxn modelId="{E77537FD-D58C-4640-A312-561EB7F8DCB2}" type="presOf" srcId="{CE6B2AED-EBEC-4A10-969B-72FCAD9266D1}" destId="{A36A52AA-62AF-A847-AA65-3B0C2BEB92E5}" srcOrd="0" destOrd="0" presId="urn:microsoft.com/office/officeart/2008/layout/LinedList"/>
    <dgm:cxn modelId="{CD14CCE8-2253-E143-BD93-2C822BF3F2EC}" type="presParOf" srcId="{7CF57CB8-34F9-C947-AFF7-17AAF48C2FD9}" destId="{0C0D97C1-1AFB-2B42-BB65-15800F6C87A2}" srcOrd="0" destOrd="0" presId="urn:microsoft.com/office/officeart/2008/layout/LinedList"/>
    <dgm:cxn modelId="{C05543B2-F73F-A747-9C95-5DF23C384784}" type="presParOf" srcId="{7CF57CB8-34F9-C947-AFF7-17AAF48C2FD9}" destId="{74EB4599-A06A-9641-B18B-C7165AAB5E20}" srcOrd="1" destOrd="0" presId="urn:microsoft.com/office/officeart/2008/layout/LinedList"/>
    <dgm:cxn modelId="{980B0088-4D92-894B-BE64-72E8B4060854}" type="presParOf" srcId="{74EB4599-A06A-9641-B18B-C7165AAB5E20}" destId="{C0F6DD45-D83D-604B-9A9F-6BEA8D90EAC8}" srcOrd="0" destOrd="0" presId="urn:microsoft.com/office/officeart/2008/layout/LinedList"/>
    <dgm:cxn modelId="{CF37D3FF-0374-8747-ADC3-AF1419FD15AC}" type="presParOf" srcId="{74EB4599-A06A-9641-B18B-C7165AAB5E20}" destId="{02672E19-C421-A841-A1D8-D4372B408391}" srcOrd="1" destOrd="0" presId="urn:microsoft.com/office/officeart/2008/layout/LinedList"/>
    <dgm:cxn modelId="{9BD3176E-AA21-5B4E-85FD-88DCF38A1A2F}" type="presParOf" srcId="{7CF57CB8-34F9-C947-AFF7-17AAF48C2FD9}" destId="{7D86B7A3-C695-4445-A31C-42EC63FCEBD4}" srcOrd="2" destOrd="0" presId="urn:microsoft.com/office/officeart/2008/layout/LinedList"/>
    <dgm:cxn modelId="{CE14700C-2151-B947-A2C8-4F512F1E32A1}" type="presParOf" srcId="{7CF57CB8-34F9-C947-AFF7-17AAF48C2FD9}" destId="{01DFAE29-700D-5442-8A92-80CA00BEE389}" srcOrd="3" destOrd="0" presId="urn:microsoft.com/office/officeart/2008/layout/LinedList"/>
    <dgm:cxn modelId="{90C5FFFC-A803-FD40-8E87-B3D462AB5346}" type="presParOf" srcId="{01DFAE29-700D-5442-8A92-80CA00BEE389}" destId="{DB4C281D-9635-9C47-967E-0674394B23CF}" srcOrd="0" destOrd="0" presId="urn:microsoft.com/office/officeart/2008/layout/LinedList"/>
    <dgm:cxn modelId="{63A03B3E-9220-B64C-BA38-712BC0397DF3}" type="presParOf" srcId="{01DFAE29-700D-5442-8A92-80CA00BEE389}" destId="{D59C6978-D648-EE4E-991C-7B4FE5F31033}" srcOrd="1" destOrd="0" presId="urn:microsoft.com/office/officeart/2008/layout/LinedList"/>
    <dgm:cxn modelId="{EFB964C2-E61C-D644-B8AA-CEB558097E1B}" type="presParOf" srcId="{7CF57CB8-34F9-C947-AFF7-17AAF48C2FD9}" destId="{F0FE90BD-9210-EA40-894C-71ED0FFB2842}" srcOrd="4" destOrd="0" presId="urn:microsoft.com/office/officeart/2008/layout/LinedList"/>
    <dgm:cxn modelId="{A78AB3E8-DB63-E44C-AE4B-F376BFE948E5}" type="presParOf" srcId="{7CF57CB8-34F9-C947-AFF7-17AAF48C2FD9}" destId="{C3B468F2-EB48-514D-9B80-BABAF65C6BAF}" srcOrd="5" destOrd="0" presId="urn:microsoft.com/office/officeart/2008/layout/LinedList"/>
    <dgm:cxn modelId="{7C5A91D1-E6CF-C044-82AE-4D680FD38763}" type="presParOf" srcId="{C3B468F2-EB48-514D-9B80-BABAF65C6BAF}" destId="{57CF1BFF-3AD8-4D46-A15E-6D16EF4626A1}" srcOrd="0" destOrd="0" presId="urn:microsoft.com/office/officeart/2008/layout/LinedList"/>
    <dgm:cxn modelId="{22B88B01-CAA5-4F4E-9A5A-FB0FFB67B66E}" type="presParOf" srcId="{C3B468F2-EB48-514D-9B80-BABAF65C6BAF}" destId="{888D0D0C-8EAC-D64E-BD1B-F2BE930B1FD6}" srcOrd="1" destOrd="0" presId="urn:microsoft.com/office/officeart/2008/layout/LinedList"/>
    <dgm:cxn modelId="{3AFAC6AF-4B7A-474F-AFDB-B6CF960D5D1B}" type="presParOf" srcId="{7CF57CB8-34F9-C947-AFF7-17AAF48C2FD9}" destId="{413BCAD3-42C5-184E-898F-DC359DDE072B}" srcOrd="6" destOrd="0" presId="urn:microsoft.com/office/officeart/2008/layout/LinedList"/>
    <dgm:cxn modelId="{CE631D73-5800-E545-84E4-C80BBEEB975A}" type="presParOf" srcId="{7CF57CB8-34F9-C947-AFF7-17AAF48C2FD9}" destId="{FFF258B8-D81F-E548-B3CD-C12396A04AF6}" srcOrd="7" destOrd="0" presId="urn:microsoft.com/office/officeart/2008/layout/LinedList"/>
    <dgm:cxn modelId="{DCA1DD9C-A9EF-254F-8829-1E1B9E37CC6C}" type="presParOf" srcId="{FFF258B8-D81F-E548-B3CD-C12396A04AF6}" destId="{A36A52AA-62AF-A847-AA65-3B0C2BEB92E5}" srcOrd="0" destOrd="0" presId="urn:microsoft.com/office/officeart/2008/layout/LinedList"/>
    <dgm:cxn modelId="{CF1F11E3-71E9-C745-9B40-15CB10601F74}" type="presParOf" srcId="{FFF258B8-D81F-E548-B3CD-C12396A04AF6}" destId="{218B05C5-B371-2E46-A677-CC77BB709024}" srcOrd="1" destOrd="0" presId="urn:microsoft.com/office/officeart/2008/layout/LinedList"/>
    <dgm:cxn modelId="{DA1340D4-031B-A34D-83B6-2F79984F29C2}" type="presParOf" srcId="{7CF57CB8-34F9-C947-AFF7-17AAF48C2FD9}" destId="{49C00D33-59B4-BA44-833E-C963708B0F69}" srcOrd="8" destOrd="0" presId="urn:microsoft.com/office/officeart/2008/layout/LinedList"/>
    <dgm:cxn modelId="{C78E457D-AF9F-F644-B1F4-AC2C6C32F023}" type="presParOf" srcId="{7CF57CB8-34F9-C947-AFF7-17AAF48C2FD9}" destId="{4C83630F-D3E5-3B45-8B47-52F47FDF8EE5}" srcOrd="9" destOrd="0" presId="urn:microsoft.com/office/officeart/2008/layout/LinedList"/>
    <dgm:cxn modelId="{BFC354D7-15AF-0A40-A03A-DE58469AD3A4}" type="presParOf" srcId="{4C83630F-D3E5-3B45-8B47-52F47FDF8EE5}" destId="{361B871E-DE06-094B-904B-0037431DC648}" srcOrd="0" destOrd="0" presId="urn:microsoft.com/office/officeart/2008/layout/LinedList"/>
    <dgm:cxn modelId="{CD6DF56C-1DBB-F14F-AB67-B3B865D89DCF}" type="presParOf" srcId="{4C83630F-D3E5-3B45-8B47-52F47FDF8EE5}" destId="{AE295500-C435-0540-AD6B-6952B0217E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075F7-0E13-4B31-BE65-6D106069B4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B91F64-14A3-47F3-BD49-E70042ABEA09}">
      <dgm:prSet custT="1"/>
      <dgm:spPr/>
      <dgm:t>
        <a:bodyPr/>
        <a:lstStyle/>
        <a:p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genrsa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2048</a:t>
          </a:r>
        </a:p>
      </dgm:t>
    </dgm:pt>
    <dgm:pt modelId="{64B40D4C-5C3D-4365-A6BE-1336DF260182}" type="parTrans" cxnId="{69938DA2-2229-42F6-9EEC-DE6CAE3CF2BB}">
      <dgm:prSet/>
      <dgm:spPr/>
      <dgm:t>
        <a:bodyPr/>
        <a:lstStyle/>
        <a:p>
          <a:endParaRPr lang="en-US"/>
        </a:p>
      </dgm:t>
    </dgm:pt>
    <dgm:pt modelId="{FDB83C11-7A2E-4591-A0B5-79689A0C5C9A}" type="sibTrans" cxnId="{69938DA2-2229-42F6-9EEC-DE6CAE3CF2BB}">
      <dgm:prSet/>
      <dgm:spPr/>
      <dgm:t>
        <a:bodyPr/>
        <a:lstStyle/>
        <a:p>
          <a:endParaRPr lang="en-US"/>
        </a:p>
      </dgm:t>
    </dgm:pt>
    <dgm:pt modelId="{DFC40DCC-5D4C-4FC6-9218-38F6DE5FAB3F}">
      <dgm:prSet custT="1"/>
      <dgm:spPr/>
      <dgm:t>
        <a:bodyPr/>
        <a:lstStyle/>
        <a:p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rsa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-in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-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pubout</a:t>
          </a:r>
          <a:r>
            <a:rPr lang="en-US" sz="28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public.key</a:t>
          </a:r>
          <a:endParaRPr lang="en-US" sz="2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81CB9E-13FD-4F4A-BFC0-7B8706684E4D}" type="parTrans" cxnId="{09810AEF-34D7-48F4-BCEF-A5075ED0ABA6}">
      <dgm:prSet/>
      <dgm:spPr/>
      <dgm:t>
        <a:bodyPr/>
        <a:lstStyle/>
        <a:p>
          <a:endParaRPr lang="en-US"/>
        </a:p>
      </dgm:t>
    </dgm:pt>
    <dgm:pt modelId="{07E85CEA-488D-4307-AA9A-28BD9459349A}" type="sibTrans" cxnId="{09810AEF-34D7-48F4-BCEF-A5075ED0ABA6}">
      <dgm:prSet/>
      <dgm:spPr/>
      <dgm:t>
        <a:bodyPr/>
        <a:lstStyle/>
        <a:p>
          <a:endParaRPr lang="en-US"/>
        </a:p>
      </dgm:t>
    </dgm:pt>
    <dgm:pt modelId="{A16ADD16-8E27-4286-B69B-507622DBF893}">
      <dgm:prSet custT="1"/>
      <dgm:spPr/>
      <dgm:t>
        <a:bodyPr/>
        <a:lstStyle/>
        <a:p>
          <a:r>
            <a:rPr lang="en-US" sz="2800" dirty="0"/>
            <a:t>Use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dirty="0"/>
            <a:t> to sign</a:t>
          </a:r>
        </a:p>
      </dgm:t>
    </dgm:pt>
    <dgm:pt modelId="{ABB0AB42-EA0D-4D88-A713-1E2BA3B27BFA}" type="parTrans" cxnId="{5885C275-7A86-4411-A365-902EC8848208}">
      <dgm:prSet/>
      <dgm:spPr/>
      <dgm:t>
        <a:bodyPr/>
        <a:lstStyle/>
        <a:p>
          <a:endParaRPr lang="en-US"/>
        </a:p>
      </dgm:t>
    </dgm:pt>
    <dgm:pt modelId="{11BD0DF3-5B3B-409F-8896-03BDD857F69F}" type="sibTrans" cxnId="{5885C275-7A86-4411-A365-902EC8848208}">
      <dgm:prSet/>
      <dgm:spPr/>
      <dgm:t>
        <a:bodyPr/>
        <a:lstStyle/>
        <a:p>
          <a:endParaRPr lang="en-US"/>
        </a:p>
      </dgm:t>
    </dgm:pt>
    <dgm:pt modelId="{E5067161-216F-40AD-9BA8-FEC8E2B6BE49}">
      <dgm:prSet custT="1"/>
      <dgm:spPr/>
      <dgm:t>
        <a:bodyPr/>
        <a:lstStyle/>
        <a:p>
          <a:r>
            <a:rPr lang="en-US" sz="2800" dirty="0"/>
            <a:t>Use </a:t>
          </a:r>
          <a:r>
            <a:rPr lang="en-US" sz="2800" dirty="0" err="1">
              <a:latin typeface="Courier New" panose="02070309020205020404" pitchFamily="49" charset="0"/>
              <a:cs typeface="Courier New" panose="02070309020205020404" pitchFamily="49" charset="0"/>
            </a:rPr>
            <a:t>public.key</a:t>
          </a:r>
          <a:r>
            <a:rPr lang="en-US" sz="2800" dirty="0"/>
            <a:t> to verify</a:t>
          </a:r>
        </a:p>
      </dgm:t>
    </dgm:pt>
    <dgm:pt modelId="{2AA0B17E-956B-4477-BEE2-33CCA4E05051}" type="parTrans" cxnId="{E1429E7C-9776-48E6-9F29-707070FACC1A}">
      <dgm:prSet/>
      <dgm:spPr/>
      <dgm:t>
        <a:bodyPr/>
        <a:lstStyle/>
        <a:p>
          <a:endParaRPr lang="en-US"/>
        </a:p>
      </dgm:t>
    </dgm:pt>
    <dgm:pt modelId="{E8F53537-11C7-4EE7-BB95-CBB1C36E1976}" type="sibTrans" cxnId="{E1429E7C-9776-48E6-9F29-707070FACC1A}">
      <dgm:prSet/>
      <dgm:spPr/>
      <dgm:t>
        <a:bodyPr/>
        <a:lstStyle/>
        <a:p>
          <a:endParaRPr lang="en-US"/>
        </a:p>
      </dgm:t>
    </dgm:pt>
    <dgm:pt modelId="{8F21CB63-7ABD-9241-841B-9ED4BA57D735}" type="pres">
      <dgm:prSet presAssocID="{5C6075F7-0E13-4B31-BE65-6D106069B4A2}" presName="vert0" presStyleCnt="0">
        <dgm:presLayoutVars>
          <dgm:dir/>
          <dgm:animOne val="branch"/>
          <dgm:animLvl val="lvl"/>
        </dgm:presLayoutVars>
      </dgm:prSet>
      <dgm:spPr/>
    </dgm:pt>
    <dgm:pt modelId="{AB2EF3FF-55DB-B440-8CA6-CD13C658DBBC}" type="pres">
      <dgm:prSet presAssocID="{8AB91F64-14A3-47F3-BD49-E70042ABEA09}" presName="thickLine" presStyleLbl="alignNode1" presStyleIdx="0" presStyleCnt="4"/>
      <dgm:spPr/>
    </dgm:pt>
    <dgm:pt modelId="{014BFE63-9757-B34B-9F57-1D9327448CB2}" type="pres">
      <dgm:prSet presAssocID="{8AB91F64-14A3-47F3-BD49-E70042ABEA09}" presName="horz1" presStyleCnt="0"/>
      <dgm:spPr/>
    </dgm:pt>
    <dgm:pt modelId="{C14D8C4A-3407-2641-BFF8-796D57EC14C7}" type="pres">
      <dgm:prSet presAssocID="{8AB91F64-14A3-47F3-BD49-E70042ABEA09}" presName="tx1" presStyleLbl="revTx" presStyleIdx="0" presStyleCnt="4"/>
      <dgm:spPr/>
    </dgm:pt>
    <dgm:pt modelId="{F2F43A9C-E92D-544E-A9F1-9C9AA6634ACA}" type="pres">
      <dgm:prSet presAssocID="{8AB91F64-14A3-47F3-BD49-E70042ABEA09}" presName="vert1" presStyleCnt="0"/>
      <dgm:spPr/>
    </dgm:pt>
    <dgm:pt modelId="{7C045925-3923-5E49-AD09-D7398B093AE8}" type="pres">
      <dgm:prSet presAssocID="{DFC40DCC-5D4C-4FC6-9218-38F6DE5FAB3F}" presName="thickLine" presStyleLbl="alignNode1" presStyleIdx="1" presStyleCnt="4"/>
      <dgm:spPr/>
    </dgm:pt>
    <dgm:pt modelId="{B08A008C-17C4-5A48-9909-6E1142904DB7}" type="pres">
      <dgm:prSet presAssocID="{DFC40DCC-5D4C-4FC6-9218-38F6DE5FAB3F}" presName="horz1" presStyleCnt="0"/>
      <dgm:spPr/>
    </dgm:pt>
    <dgm:pt modelId="{4D5D370F-6798-D04F-BAEB-907EAB42EFFD}" type="pres">
      <dgm:prSet presAssocID="{DFC40DCC-5D4C-4FC6-9218-38F6DE5FAB3F}" presName="tx1" presStyleLbl="revTx" presStyleIdx="1" presStyleCnt="4"/>
      <dgm:spPr/>
    </dgm:pt>
    <dgm:pt modelId="{7AF03C0C-3744-6B47-A9DC-5A9BDE133C9B}" type="pres">
      <dgm:prSet presAssocID="{DFC40DCC-5D4C-4FC6-9218-38F6DE5FAB3F}" presName="vert1" presStyleCnt="0"/>
      <dgm:spPr/>
    </dgm:pt>
    <dgm:pt modelId="{37060231-5226-BD4D-92B3-261528CD12EC}" type="pres">
      <dgm:prSet presAssocID="{A16ADD16-8E27-4286-B69B-507622DBF893}" presName="thickLine" presStyleLbl="alignNode1" presStyleIdx="2" presStyleCnt="4"/>
      <dgm:spPr/>
    </dgm:pt>
    <dgm:pt modelId="{32C558C7-F5DD-5A4B-914D-176EE37A2F81}" type="pres">
      <dgm:prSet presAssocID="{A16ADD16-8E27-4286-B69B-507622DBF893}" presName="horz1" presStyleCnt="0"/>
      <dgm:spPr/>
    </dgm:pt>
    <dgm:pt modelId="{B9E161E0-3612-0842-AE60-4FFCC2C3F1B2}" type="pres">
      <dgm:prSet presAssocID="{A16ADD16-8E27-4286-B69B-507622DBF893}" presName="tx1" presStyleLbl="revTx" presStyleIdx="2" presStyleCnt="4"/>
      <dgm:spPr/>
    </dgm:pt>
    <dgm:pt modelId="{B2F4D286-3D58-E646-959A-F4DBC22D0947}" type="pres">
      <dgm:prSet presAssocID="{A16ADD16-8E27-4286-B69B-507622DBF893}" presName="vert1" presStyleCnt="0"/>
      <dgm:spPr/>
    </dgm:pt>
    <dgm:pt modelId="{9DBA5B14-217C-2D45-A3CE-BF6A5F66D9BA}" type="pres">
      <dgm:prSet presAssocID="{E5067161-216F-40AD-9BA8-FEC8E2B6BE49}" presName="thickLine" presStyleLbl="alignNode1" presStyleIdx="3" presStyleCnt="4"/>
      <dgm:spPr/>
    </dgm:pt>
    <dgm:pt modelId="{FB1B039A-0653-D84E-BAFA-1B848FC417BF}" type="pres">
      <dgm:prSet presAssocID="{E5067161-216F-40AD-9BA8-FEC8E2B6BE49}" presName="horz1" presStyleCnt="0"/>
      <dgm:spPr/>
    </dgm:pt>
    <dgm:pt modelId="{D7620F12-F432-4C48-A894-D303AA1DDA53}" type="pres">
      <dgm:prSet presAssocID="{E5067161-216F-40AD-9BA8-FEC8E2B6BE49}" presName="tx1" presStyleLbl="revTx" presStyleIdx="3" presStyleCnt="4"/>
      <dgm:spPr/>
    </dgm:pt>
    <dgm:pt modelId="{7730723E-88FB-D34C-944C-BE11A031317D}" type="pres">
      <dgm:prSet presAssocID="{E5067161-216F-40AD-9BA8-FEC8E2B6BE49}" presName="vert1" presStyleCnt="0"/>
      <dgm:spPr/>
    </dgm:pt>
  </dgm:ptLst>
  <dgm:cxnLst>
    <dgm:cxn modelId="{DEA7D113-9466-7843-B1AF-F92A73C0ED95}" type="presOf" srcId="{E5067161-216F-40AD-9BA8-FEC8E2B6BE49}" destId="{D7620F12-F432-4C48-A894-D303AA1DDA53}" srcOrd="0" destOrd="0" presId="urn:microsoft.com/office/officeart/2008/layout/LinedList"/>
    <dgm:cxn modelId="{F9B9E42B-3195-9040-B236-14F81A442448}" type="presOf" srcId="{DFC40DCC-5D4C-4FC6-9218-38F6DE5FAB3F}" destId="{4D5D370F-6798-D04F-BAEB-907EAB42EFFD}" srcOrd="0" destOrd="0" presId="urn:microsoft.com/office/officeart/2008/layout/LinedList"/>
    <dgm:cxn modelId="{B3E77D38-999B-A34F-8459-FFB66A7A5550}" type="presOf" srcId="{8AB91F64-14A3-47F3-BD49-E70042ABEA09}" destId="{C14D8C4A-3407-2641-BFF8-796D57EC14C7}" srcOrd="0" destOrd="0" presId="urn:microsoft.com/office/officeart/2008/layout/LinedList"/>
    <dgm:cxn modelId="{5885C275-7A86-4411-A365-902EC8848208}" srcId="{5C6075F7-0E13-4B31-BE65-6D106069B4A2}" destId="{A16ADD16-8E27-4286-B69B-507622DBF893}" srcOrd="2" destOrd="0" parTransId="{ABB0AB42-EA0D-4D88-A713-1E2BA3B27BFA}" sibTransId="{11BD0DF3-5B3B-409F-8896-03BDD857F69F}"/>
    <dgm:cxn modelId="{E1429E7C-9776-48E6-9F29-707070FACC1A}" srcId="{5C6075F7-0E13-4B31-BE65-6D106069B4A2}" destId="{E5067161-216F-40AD-9BA8-FEC8E2B6BE49}" srcOrd="3" destOrd="0" parTransId="{2AA0B17E-956B-4477-BEE2-33CCA4E05051}" sibTransId="{E8F53537-11C7-4EE7-BB95-CBB1C36E1976}"/>
    <dgm:cxn modelId="{0E74B09C-BA2E-AA45-8C9D-819EBE645762}" type="presOf" srcId="{5C6075F7-0E13-4B31-BE65-6D106069B4A2}" destId="{8F21CB63-7ABD-9241-841B-9ED4BA57D735}" srcOrd="0" destOrd="0" presId="urn:microsoft.com/office/officeart/2008/layout/LinedList"/>
    <dgm:cxn modelId="{69938DA2-2229-42F6-9EEC-DE6CAE3CF2BB}" srcId="{5C6075F7-0E13-4B31-BE65-6D106069B4A2}" destId="{8AB91F64-14A3-47F3-BD49-E70042ABEA09}" srcOrd="0" destOrd="0" parTransId="{64B40D4C-5C3D-4365-A6BE-1336DF260182}" sibTransId="{FDB83C11-7A2E-4591-A0B5-79689A0C5C9A}"/>
    <dgm:cxn modelId="{E0031ACA-B9F6-DE40-A7C5-D477C57C8D4E}" type="presOf" srcId="{A16ADD16-8E27-4286-B69B-507622DBF893}" destId="{B9E161E0-3612-0842-AE60-4FFCC2C3F1B2}" srcOrd="0" destOrd="0" presId="urn:microsoft.com/office/officeart/2008/layout/LinedList"/>
    <dgm:cxn modelId="{09810AEF-34D7-48F4-BCEF-A5075ED0ABA6}" srcId="{5C6075F7-0E13-4B31-BE65-6D106069B4A2}" destId="{DFC40DCC-5D4C-4FC6-9218-38F6DE5FAB3F}" srcOrd="1" destOrd="0" parTransId="{8081CB9E-13FD-4F4A-BFC0-7B8706684E4D}" sibTransId="{07E85CEA-488D-4307-AA9A-28BD9459349A}"/>
    <dgm:cxn modelId="{B1738596-E5D6-584D-9A4B-84C4D6B5A1A0}" type="presParOf" srcId="{8F21CB63-7ABD-9241-841B-9ED4BA57D735}" destId="{AB2EF3FF-55DB-B440-8CA6-CD13C658DBBC}" srcOrd="0" destOrd="0" presId="urn:microsoft.com/office/officeart/2008/layout/LinedList"/>
    <dgm:cxn modelId="{B2839E8E-DF90-A643-BB13-B530C14AD217}" type="presParOf" srcId="{8F21CB63-7ABD-9241-841B-9ED4BA57D735}" destId="{014BFE63-9757-B34B-9F57-1D9327448CB2}" srcOrd="1" destOrd="0" presId="urn:microsoft.com/office/officeart/2008/layout/LinedList"/>
    <dgm:cxn modelId="{852E2304-FBF0-D642-BBE5-1718450C78AE}" type="presParOf" srcId="{014BFE63-9757-B34B-9F57-1D9327448CB2}" destId="{C14D8C4A-3407-2641-BFF8-796D57EC14C7}" srcOrd="0" destOrd="0" presId="urn:microsoft.com/office/officeart/2008/layout/LinedList"/>
    <dgm:cxn modelId="{0F78D5DA-17B2-634C-ADDB-9E804A626F2E}" type="presParOf" srcId="{014BFE63-9757-B34B-9F57-1D9327448CB2}" destId="{F2F43A9C-E92D-544E-A9F1-9C9AA6634ACA}" srcOrd="1" destOrd="0" presId="urn:microsoft.com/office/officeart/2008/layout/LinedList"/>
    <dgm:cxn modelId="{CA5FC2BE-141C-7340-8FCB-60F433DBEEAA}" type="presParOf" srcId="{8F21CB63-7ABD-9241-841B-9ED4BA57D735}" destId="{7C045925-3923-5E49-AD09-D7398B093AE8}" srcOrd="2" destOrd="0" presId="urn:microsoft.com/office/officeart/2008/layout/LinedList"/>
    <dgm:cxn modelId="{B68C4B15-11C4-1843-B8E5-A44A3865A2F7}" type="presParOf" srcId="{8F21CB63-7ABD-9241-841B-9ED4BA57D735}" destId="{B08A008C-17C4-5A48-9909-6E1142904DB7}" srcOrd="3" destOrd="0" presId="urn:microsoft.com/office/officeart/2008/layout/LinedList"/>
    <dgm:cxn modelId="{F8DF961A-5B7A-EE43-9D7D-1371C5AEACA6}" type="presParOf" srcId="{B08A008C-17C4-5A48-9909-6E1142904DB7}" destId="{4D5D370F-6798-D04F-BAEB-907EAB42EFFD}" srcOrd="0" destOrd="0" presId="urn:microsoft.com/office/officeart/2008/layout/LinedList"/>
    <dgm:cxn modelId="{CF26B100-14CF-5A4C-AA5E-D265A6B878C4}" type="presParOf" srcId="{B08A008C-17C4-5A48-9909-6E1142904DB7}" destId="{7AF03C0C-3744-6B47-A9DC-5A9BDE133C9B}" srcOrd="1" destOrd="0" presId="urn:microsoft.com/office/officeart/2008/layout/LinedList"/>
    <dgm:cxn modelId="{94B2F5BC-3F81-EF4D-846E-D8CD5AFB826D}" type="presParOf" srcId="{8F21CB63-7ABD-9241-841B-9ED4BA57D735}" destId="{37060231-5226-BD4D-92B3-261528CD12EC}" srcOrd="4" destOrd="0" presId="urn:microsoft.com/office/officeart/2008/layout/LinedList"/>
    <dgm:cxn modelId="{73391770-D9ED-0F49-8975-050A2E3476EC}" type="presParOf" srcId="{8F21CB63-7ABD-9241-841B-9ED4BA57D735}" destId="{32C558C7-F5DD-5A4B-914D-176EE37A2F81}" srcOrd="5" destOrd="0" presId="urn:microsoft.com/office/officeart/2008/layout/LinedList"/>
    <dgm:cxn modelId="{2F0D0EAF-3D5B-9448-A929-C25C9148B8B5}" type="presParOf" srcId="{32C558C7-F5DD-5A4B-914D-176EE37A2F81}" destId="{B9E161E0-3612-0842-AE60-4FFCC2C3F1B2}" srcOrd="0" destOrd="0" presId="urn:microsoft.com/office/officeart/2008/layout/LinedList"/>
    <dgm:cxn modelId="{2083DE9C-5E22-EA46-A1CB-81DF246DE663}" type="presParOf" srcId="{32C558C7-F5DD-5A4B-914D-176EE37A2F81}" destId="{B2F4D286-3D58-E646-959A-F4DBC22D0947}" srcOrd="1" destOrd="0" presId="urn:microsoft.com/office/officeart/2008/layout/LinedList"/>
    <dgm:cxn modelId="{C78E9A32-E17C-4E4E-9C9F-3311B4B62D80}" type="presParOf" srcId="{8F21CB63-7ABD-9241-841B-9ED4BA57D735}" destId="{9DBA5B14-217C-2D45-A3CE-BF6A5F66D9BA}" srcOrd="6" destOrd="0" presId="urn:microsoft.com/office/officeart/2008/layout/LinedList"/>
    <dgm:cxn modelId="{325422D8-B35D-CB4C-9F83-531C1D8C7AD1}" type="presParOf" srcId="{8F21CB63-7ABD-9241-841B-9ED4BA57D735}" destId="{FB1B039A-0653-D84E-BAFA-1B848FC417BF}" srcOrd="7" destOrd="0" presId="urn:microsoft.com/office/officeart/2008/layout/LinedList"/>
    <dgm:cxn modelId="{24AEF65A-B482-B24B-991F-DF1254F185AF}" type="presParOf" srcId="{FB1B039A-0653-D84E-BAFA-1B848FC417BF}" destId="{D7620F12-F432-4C48-A894-D303AA1DDA53}" srcOrd="0" destOrd="0" presId="urn:microsoft.com/office/officeart/2008/layout/LinedList"/>
    <dgm:cxn modelId="{BC20E3EC-F4FC-AF43-9042-1215973FA633}" type="presParOf" srcId="{FB1B039A-0653-D84E-BAFA-1B848FC417BF}" destId="{7730723E-88FB-D34C-944C-BE11A03131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E262C4-6DD4-4EC3-B014-A7159A3A30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AAEA38-AB6C-4936-8C06-BFDC921E25A1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req -new -key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request.csr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64031D8-E6B3-4A75-9D95-3515A4B836EE}" type="parTrans" cxnId="{7854A4DC-3441-4969-996F-6422E487386F}">
      <dgm:prSet/>
      <dgm:spPr/>
      <dgm:t>
        <a:bodyPr/>
        <a:lstStyle/>
        <a:p>
          <a:endParaRPr lang="en-US"/>
        </a:p>
      </dgm:t>
    </dgm:pt>
    <dgm:pt modelId="{FE335EF9-4598-4DF3-92C0-7D3F7B3811D0}" type="sibTrans" cxnId="{7854A4DC-3441-4969-996F-6422E487386F}">
      <dgm:prSet/>
      <dgm:spPr/>
      <dgm:t>
        <a:bodyPr/>
        <a:lstStyle/>
        <a:p>
          <a:endParaRPr lang="en-US"/>
        </a:p>
      </dgm:t>
    </dgm:pt>
    <dgm:pt modelId="{484D2883-D17E-49C3-9D7E-DB806B559A3C}">
      <dgm:prSet/>
      <dgm:spPr/>
      <dgm:t>
        <a:bodyPr/>
        <a:lstStyle/>
        <a:p>
          <a:r>
            <a:rPr lang="en-US"/>
            <a:t>Fill in details (country, org, etc.)</a:t>
          </a:r>
        </a:p>
      </dgm:t>
    </dgm:pt>
    <dgm:pt modelId="{4582E71A-20C3-4A49-BC21-58BC74357A32}" type="parTrans" cxnId="{4FB6231A-EDE8-4A91-93C1-3BB3CA0D1F37}">
      <dgm:prSet/>
      <dgm:spPr/>
      <dgm:t>
        <a:bodyPr/>
        <a:lstStyle/>
        <a:p>
          <a:endParaRPr lang="en-US"/>
        </a:p>
      </dgm:t>
    </dgm:pt>
    <dgm:pt modelId="{71A03FD2-6DE9-47DC-BD79-CB85AF6905FA}" type="sibTrans" cxnId="{4FB6231A-EDE8-4A91-93C1-3BB3CA0D1F37}">
      <dgm:prSet/>
      <dgm:spPr/>
      <dgm:t>
        <a:bodyPr/>
        <a:lstStyle/>
        <a:p>
          <a:endParaRPr lang="en-US"/>
        </a:p>
      </dgm:t>
    </dgm:pt>
    <dgm:pt modelId="{A8DAFA7A-DD72-4EBE-BA0A-E336A5820BFD}">
      <dgm:prSet/>
      <dgm:spPr/>
      <dgm:t>
        <a:bodyPr/>
        <a:lstStyle/>
        <a:p>
          <a:r>
            <a:rPr lang="en-US"/>
            <a:t>Used to request an SSL cert</a:t>
          </a:r>
        </a:p>
      </dgm:t>
    </dgm:pt>
    <dgm:pt modelId="{C2B12370-30A0-43FA-82B6-479757439FFD}" type="parTrans" cxnId="{2691D07C-B975-4C93-83A2-CD8D71D8D1DA}">
      <dgm:prSet/>
      <dgm:spPr/>
      <dgm:t>
        <a:bodyPr/>
        <a:lstStyle/>
        <a:p>
          <a:endParaRPr lang="en-US"/>
        </a:p>
      </dgm:t>
    </dgm:pt>
    <dgm:pt modelId="{A9341F0C-58DD-441B-940E-98021C1D710C}" type="sibTrans" cxnId="{2691D07C-B975-4C93-83A2-CD8D71D8D1DA}">
      <dgm:prSet/>
      <dgm:spPr/>
      <dgm:t>
        <a:bodyPr/>
        <a:lstStyle/>
        <a:p>
          <a:endParaRPr lang="en-US"/>
        </a:p>
      </dgm:t>
    </dgm:pt>
    <dgm:pt modelId="{1D234ABC-9793-9F45-9FF6-058B4DE0E72A}" type="pres">
      <dgm:prSet presAssocID="{DFE262C4-6DD4-4EC3-B014-A7159A3A3052}" presName="vert0" presStyleCnt="0">
        <dgm:presLayoutVars>
          <dgm:dir/>
          <dgm:animOne val="branch"/>
          <dgm:animLvl val="lvl"/>
        </dgm:presLayoutVars>
      </dgm:prSet>
      <dgm:spPr/>
    </dgm:pt>
    <dgm:pt modelId="{BDC1D9E0-9757-2749-80C8-D8F08C2561B3}" type="pres">
      <dgm:prSet presAssocID="{46AAEA38-AB6C-4936-8C06-BFDC921E25A1}" presName="thickLine" presStyleLbl="alignNode1" presStyleIdx="0" presStyleCnt="3"/>
      <dgm:spPr/>
    </dgm:pt>
    <dgm:pt modelId="{68E265A4-4D25-4440-9C2A-EE00AAFEA19D}" type="pres">
      <dgm:prSet presAssocID="{46AAEA38-AB6C-4936-8C06-BFDC921E25A1}" presName="horz1" presStyleCnt="0"/>
      <dgm:spPr/>
    </dgm:pt>
    <dgm:pt modelId="{08CD83A8-FC81-F642-840B-3ABA67F87510}" type="pres">
      <dgm:prSet presAssocID="{46AAEA38-AB6C-4936-8C06-BFDC921E25A1}" presName="tx1" presStyleLbl="revTx" presStyleIdx="0" presStyleCnt="3"/>
      <dgm:spPr/>
    </dgm:pt>
    <dgm:pt modelId="{455F3CE2-830A-9F4A-B425-9F545F2DC3BF}" type="pres">
      <dgm:prSet presAssocID="{46AAEA38-AB6C-4936-8C06-BFDC921E25A1}" presName="vert1" presStyleCnt="0"/>
      <dgm:spPr/>
    </dgm:pt>
    <dgm:pt modelId="{C92EABFB-9797-A74D-8316-F9408B05F44F}" type="pres">
      <dgm:prSet presAssocID="{484D2883-D17E-49C3-9D7E-DB806B559A3C}" presName="thickLine" presStyleLbl="alignNode1" presStyleIdx="1" presStyleCnt="3"/>
      <dgm:spPr/>
    </dgm:pt>
    <dgm:pt modelId="{08945A5F-CE9F-C346-833C-87BA26E7884C}" type="pres">
      <dgm:prSet presAssocID="{484D2883-D17E-49C3-9D7E-DB806B559A3C}" presName="horz1" presStyleCnt="0"/>
      <dgm:spPr/>
    </dgm:pt>
    <dgm:pt modelId="{1F45D594-BB6F-C24B-A6AB-8721CEB01813}" type="pres">
      <dgm:prSet presAssocID="{484D2883-D17E-49C3-9D7E-DB806B559A3C}" presName="tx1" presStyleLbl="revTx" presStyleIdx="1" presStyleCnt="3"/>
      <dgm:spPr/>
    </dgm:pt>
    <dgm:pt modelId="{622BBDFD-2519-A24C-B6EA-2ABED0AE5D4B}" type="pres">
      <dgm:prSet presAssocID="{484D2883-D17E-49C3-9D7E-DB806B559A3C}" presName="vert1" presStyleCnt="0"/>
      <dgm:spPr/>
    </dgm:pt>
    <dgm:pt modelId="{3B6259E6-90A1-3B4C-A4B9-1E26A6414899}" type="pres">
      <dgm:prSet presAssocID="{A8DAFA7A-DD72-4EBE-BA0A-E336A5820BFD}" presName="thickLine" presStyleLbl="alignNode1" presStyleIdx="2" presStyleCnt="3"/>
      <dgm:spPr/>
    </dgm:pt>
    <dgm:pt modelId="{AFD9FAA8-C4FC-774B-87A4-CC77AF3A6054}" type="pres">
      <dgm:prSet presAssocID="{A8DAFA7A-DD72-4EBE-BA0A-E336A5820BFD}" presName="horz1" presStyleCnt="0"/>
      <dgm:spPr/>
    </dgm:pt>
    <dgm:pt modelId="{30563A9A-3033-A547-9E63-7E38E37C0080}" type="pres">
      <dgm:prSet presAssocID="{A8DAFA7A-DD72-4EBE-BA0A-E336A5820BFD}" presName="tx1" presStyleLbl="revTx" presStyleIdx="2" presStyleCnt="3"/>
      <dgm:spPr/>
    </dgm:pt>
    <dgm:pt modelId="{632EE645-F389-2649-BA1E-509BD3BB9AE5}" type="pres">
      <dgm:prSet presAssocID="{A8DAFA7A-DD72-4EBE-BA0A-E336A5820BFD}" presName="vert1" presStyleCnt="0"/>
      <dgm:spPr/>
    </dgm:pt>
  </dgm:ptLst>
  <dgm:cxnLst>
    <dgm:cxn modelId="{4FB6231A-EDE8-4A91-93C1-3BB3CA0D1F37}" srcId="{DFE262C4-6DD4-4EC3-B014-A7159A3A3052}" destId="{484D2883-D17E-49C3-9D7E-DB806B559A3C}" srcOrd="1" destOrd="0" parTransId="{4582E71A-20C3-4A49-BC21-58BC74357A32}" sibTransId="{71A03FD2-6DE9-47DC-BD79-CB85AF6905FA}"/>
    <dgm:cxn modelId="{BBB4C02B-FF43-D340-B928-1D18E0555136}" type="presOf" srcId="{DFE262C4-6DD4-4EC3-B014-A7159A3A3052}" destId="{1D234ABC-9793-9F45-9FF6-058B4DE0E72A}" srcOrd="0" destOrd="0" presId="urn:microsoft.com/office/officeart/2008/layout/LinedList"/>
    <dgm:cxn modelId="{EA085E72-8D6C-A244-9A57-0B2B64AC514E}" type="presOf" srcId="{484D2883-D17E-49C3-9D7E-DB806B559A3C}" destId="{1F45D594-BB6F-C24B-A6AB-8721CEB01813}" srcOrd="0" destOrd="0" presId="urn:microsoft.com/office/officeart/2008/layout/LinedList"/>
    <dgm:cxn modelId="{2691D07C-B975-4C93-83A2-CD8D71D8D1DA}" srcId="{DFE262C4-6DD4-4EC3-B014-A7159A3A3052}" destId="{A8DAFA7A-DD72-4EBE-BA0A-E336A5820BFD}" srcOrd="2" destOrd="0" parTransId="{C2B12370-30A0-43FA-82B6-479757439FFD}" sibTransId="{A9341F0C-58DD-441B-940E-98021C1D710C}"/>
    <dgm:cxn modelId="{1D395693-AAD6-DC47-8FAC-C481796E3FE0}" type="presOf" srcId="{A8DAFA7A-DD72-4EBE-BA0A-E336A5820BFD}" destId="{30563A9A-3033-A547-9E63-7E38E37C0080}" srcOrd="0" destOrd="0" presId="urn:microsoft.com/office/officeart/2008/layout/LinedList"/>
    <dgm:cxn modelId="{61D2139F-A06A-6F4D-8DB5-EB7681408821}" type="presOf" srcId="{46AAEA38-AB6C-4936-8C06-BFDC921E25A1}" destId="{08CD83A8-FC81-F642-840B-3ABA67F87510}" srcOrd="0" destOrd="0" presId="urn:microsoft.com/office/officeart/2008/layout/LinedList"/>
    <dgm:cxn modelId="{7854A4DC-3441-4969-996F-6422E487386F}" srcId="{DFE262C4-6DD4-4EC3-B014-A7159A3A3052}" destId="{46AAEA38-AB6C-4936-8C06-BFDC921E25A1}" srcOrd="0" destOrd="0" parTransId="{C64031D8-E6B3-4A75-9D95-3515A4B836EE}" sibTransId="{FE335EF9-4598-4DF3-92C0-7D3F7B3811D0}"/>
    <dgm:cxn modelId="{CE5215FA-1044-2A46-8D84-80217DA32DC1}" type="presParOf" srcId="{1D234ABC-9793-9F45-9FF6-058B4DE0E72A}" destId="{BDC1D9E0-9757-2749-80C8-D8F08C2561B3}" srcOrd="0" destOrd="0" presId="urn:microsoft.com/office/officeart/2008/layout/LinedList"/>
    <dgm:cxn modelId="{210B170F-E1C2-AC43-A06C-1917C124DC4D}" type="presParOf" srcId="{1D234ABC-9793-9F45-9FF6-058B4DE0E72A}" destId="{68E265A4-4D25-4440-9C2A-EE00AAFEA19D}" srcOrd="1" destOrd="0" presId="urn:microsoft.com/office/officeart/2008/layout/LinedList"/>
    <dgm:cxn modelId="{B4065945-483F-7F45-B89D-F94D5F77B128}" type="presParOf" srcId="{68E265A4-4D25-4440-9C2A-EE00AAFEA19D}" destId="{08CD83A8-FC81-F642-840B-3ABA67F87510}" srcOrd="0" destOrd="0" presId="urn:microsoft.com/office/officeart/2008/layout/LinedList"/>
    <dgm:cxn modelId="{E71EF4CE-8BF8-4941-9AF3-29FA0D05B55C}" type="presParOf" srcId="{68E265A4-4D25-4440-9C2A-EE00AAFEA19D}" destId="{455F3CE2-830A-9F4A-B425-9F545F2DC3BF}" srcOrd="1" destOrd="0" presId="urn:microsoft.com/office/officeart/2008/layout/LinedList"/>
    <dgm:cxn modelId="{79AFF070-E1B6-9944-9699-CD5978661A48}" type="presParOf" srcId="{1D234ABC-9793-9F45-9FF6-058B4DE0E72A}" destId="{C92EABFB-9797-A74D-8316-F9408B05F44F}" srcOrd="2" destOrd="0" presId="urn:microsoft.com/office/officeart/2008/layout/LinedList"/>
    <dgm:cxn modelId="{1AFA3FD3-A9D8-7446-99E9-B8632AD15CF1}" type="presParOf" srcId="{1D234ABC-9793-9F45-9FF6-058B4DE0E72A}" destId="{08945A5F-CE9F-C346-833C-87BA26E7884C}" srcOrd="3" destOrd="0" presId="urn:microsoft.com/office/officeart/2008/layout/LinedList"/>
    <dgm:cxn modelId="{255236A4-9866-284F-BE9E-B15D445E4C8E}" type="presParOf" srcId="{08945A5F-CE9F-C346-833C-87BA26E7884C}" destId="{1F45D594-BB6F-C24B-A6AB-8721CEB01813}" srcOrd="0" destOrd="0" presId="urn:microsoft.com/office/officeart/2008/layout/LinedList"/>
    <dgm:cxn modelId="{0C9AF419-C13C-FE4F-B5FD-01D47023DAEC}" type="presParOf" srcId="{08945A5F-CE9F-C346-833C-87BA26E7884C}" destId="{622BBDFD-2519-A24C-B6EA-2ABED0AE5D4B}" srcOrd="1" destOrd="0" presId="urn:microsoft.com/office/officeart/2008/layout/LinedList"/>
    <dgm:cxn modelId="{DDD92B39-C9D5-B847-B5BA-086F646D7BB3}" type="presParOf" srcId="{1D234ABC-9793-9F45-9FF6-058B4DE0E72A}" destId="{3B6259E6-90A1-3B4C-A4B9-1E26A6414899}" srcOrd="4" destOrd="0" presId="urn:microsoft.com/office/officeart/2008/layout/LinedList"/>
    <dgm:cxn modelId="{5A81DC65-CAAB-3447-A1CE-E013E8455190}" type="presParOf" srcId="{1D234ABC-9793-9F45-9FF6-058B4DE0E72A}" destId="{AFD9FAA8-C4FC-774B-87A4-CC77AF3A6054}" srcOrd="5" destOrd="0" presId="urn:microsoft.com/office/officeart/2008/layout/LinedList"/>
    <dgm:cxn modelId="{E348FCCE-0B26-5C4F-BDF0-14EB4D365FD4}" type="presParOf" srcId="{AFD9FAA8-C4FC-774B-87A4-CC77AF3A6054}" destId="{30563A9A-3033-A547-9E63-7E38E37C0080}" srcOrd="0" destOrd="0" presId="urn:microsoft.com/office/officeart/2008/layout/LinedList"/>
    <dgm:cxn modelId="{34959276-3C39-0742-9FF2-6015F24E15DF}" type="presParOf" srcId="{AFD9FAA8-C4FC-774B-87A4-CC77AF3A6054}" destId="{632EE645-F389-2649-BA1E-509BD3BB9A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E0A54B-1C9D-4370-B462-FCFDAFD081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F9DC2-EB51-4555-AE3D-1C63D1F4E476}">
      <dgm:prSet/>
      <dgm:spPr/>
      <dgm:t>
        <a:bodyPr/>
        <a:lstStyle/>
        <a:p>
          <a:r>
            <a:rPr lang="en-US" dirty="0"/>
            <a:t>Encrypt:</a:t>
          </a:r>
        </a:p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enc -aes-256-cbc -salt -in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file.enc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48E05DC-DDD3-4138-A750-BF969EE00589}" type="parTrans" cxnId="{28F2F668-B3BB-4FD8-962E-8DA3BD364002}">
      <dgm:prSet/>
      <dgm:spPr/>
      <dgm:t>
        <a:bodyPr/>
        <a:lstStyle/>
        <a:p>
          <a:endParaRPr lang="en-US"/>
        </a:p>
      </dgm:t>
    </dgm:pt>
    <dgm:pt modelId="{69F6CF4C-FAD8-42DA-9F25-5C5D27ABB7AE}" type="sibTrans" cxnId="{28F2F668-B3BB-4FD8-962E-8DA3BD364002}">
      <dgm:prSet/>
      <dgm:spPr/>
      <dgm:t>
        <a:bodyPr/>
        <a:lstStyle/>
        <a:p>
          <a:endParaRPr lang="en-US"/>
        </a:p>
      </dgm:t>
    </dgm:pt>
    <dgm:pt modelId="{C70D6C93-4D9B-4095-B0BA-8E6EFE62A05C}">
      <dgm:prSet/>
      <dgm:spPr/>
      <dgm:t>
        <a:bodyPr/>
        <a:lstStyle/>
        <a:p>
          <a:endParaRPr lang="en-US" dirty="0"/>
        </a:p>
      </dgm:t>
    </dgm:pt>
    <dgm:pt modelId="{05BEB4A5-4EAF-445A-8D55-0DC2C67E7228}" type="parTrans" cxnId="{C67241CF-02F4-476C-8E6E-A5E8D73D6F08}">
      <dgm:prSet/>
      <dgm:spPr/>
      <dgm:t>
        <a:bodyPr/>
        <a:lstStyle/>
        <a:p>
          <a:endParaRPr lang="en-US"/>
        </a:p>
      </dgm:t>
    </dgm:pt>
    <dgm:pt modelId="{55517C0C-AACE-4746-87FA-62BA416443BD}" type="sibTrans" cxnId="{C67241CF-02F4-476C-8E6E-A5E8D73D6F08}">
      <dgm:prSet/>
      <dgm:spPr/>
      <dgm:t>
        <a:bodyPr/>
        <a:lstStyle/>
        <a:p>
          <a:endParaRPr lang="en-US"/>
        </a:p>
      </dgm:t>
    </dgm:pt>
    <dgm:pt modelId="{072399BE-E8CF-4552-9495-1469BB683DFD}">
      <dgm:prSet/>
      <dgm:spPr/>
      <dgm:t>
        <a:bodyPr/>
        <a:lstStyle/>
        <a:p>
          <a:r>
            <a:rPr lang="en-US" dirty="0"/>
            <a:t>Decrypt:</a:t>
          </a:r>
        </a:p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enc -d -aes-256-cbc -in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file.enc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en-US" dirty="0"/>
        </a:p>
      </dgm:t>
    </dgm:pt>
    <dgm:pt modelId="{0615274F-3E4F-49CF-B61E-D3634735D63E}" type="parTrans" cxnId="{76674510-94EC-4EF4-A2EE-9D5BFC110991}">
      <dgm:prSet/>
      <dgm:spPr/>
      <dgm:t>
        <a:bodyPr/>
        <a:lstStyle/>
        <a:p>
          <a:endParaRPr lang="en-US"/>
        </a:p>
      </dgm:t>
    </dgm:pt>
    <dgm:pt modelId="{DA6087E9-7F87-44A8-95B8-B3830E387A5D}" type="sibTrans" cxnId="{76674510-94EC-4EF4-A2EE-9D5BFC110991}">
      <dgm:prSet/>
      <dgm:spPr/>
      <dgm:t>
        <a:bodyPr/>
        <a:lstStyle/>
        <a:p>
          <a:endParaRPr lang="en-US"/>
        </a:p>
      </dgm:t>
    </dgm:pt>
    <dgm:pt modelId="{1F528301-BD6E-4B9A-A33E-C9FCB9F1073D}">
      <dgm:prSet/>
      <dgm:spPr/>
      <dgm:t>
        <a:bodyPr/>
        <a:lstStyle/>
        <a:p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48F2E56-6ADD-4BBB-B5AA-4E92F632CB3B}" type="parTrans" cxnId="{CC9FF03B-E73D-4526-9F47-D6AF3177D5E0}">
      <dgm:prSet/>
      <dgm:spPr/>
      <dgm:t>
        <a:bodyPr/>
        <a:lstStyle/>
        <a:p>
          <a:endParaRPr lang="en-US"/>
        </a:p>
      </dgm:t>
    </dgm:pt>
    <dgm:pt modelId="{5CC35524-77E9-4CEF-B661-46D7398B4FB9}" type="sibTrans" cxnId="{CC9FF03B-E73D-4526-9F47-D6AF3177D5E0}">
      <dgm:prSet/>
      <dgm:spPr/>
      <dgm:t>
        <a:bodyPr/>
        <a:lstStyle/>
        <a:p>
          <a:endParaRPr lang="en-US"/>
        </a:p>
      </dgm:t>
    </dgm:pt>
    <dgm:pt modelId="{99247C17-C501-754B-80AC-76053B6C822D}" type="pres">
      <dgm:prSet presAssocID="{54E0A54B-1C9D-4370-B462-FCFDAFD081AD}" presName="vert0" presStyleCnt="0">
        <dgm:presLayoutVars>
          <dgm:dir/>
          <dgm:animOne val="branch"/>
          <dgm:animLvl val="lvl"/>
        </dgm:presLayoutVars>
      </dgm:prSet>
      <dgm:spPr/>
    </dgm:pt>
    <dgm:pt modelId="{CB14D3FA-7BA1-8842-BA40-9BD9FB7A8E6D}" type="pres">
      <dgm:prSet presAssocID="{E7DF9DC2-EB51-4555-AE3D-1C63D1F4E476}" presName="thickLine" presStyleLbl="alignNode1" presStyleIdx="0" presStyleCnt="4"/>
      <dgm:spPr/>
    </dgm:pt>
    <dgm:pt modelId="{00635D48-F5D6-484D-8FE1-E5127D4E0826}" type="pres">
      <dgm:prSet presAssocID="{E7DF9DC2-EB51-4555-AE3D-1C63D1F4E476}" presName="horz1" presStyleCnt="0"/>
      <dgm:spPr/>
    </dgm:pt>
    <dgm:pt modelId="{95E1628F-0A89-4C4C-B682-7A1B19048B66}" type="pres">
      <dgm:prSet presAssocID="{E7DF9DC2-EB51-4555-AE3D-1C63D1F4E476}" presName="tx1" presStyleLbl="revTx" presStyleIdx="0" presStyleCnt="4"/>
      <dgm:spPr/>
    </dgm:pt>
    <dgm:pt modelId="{057C6FF7-6456-E941-A513-B13656D5F152}" type="pres">
      <dgm:prSet presAssocID="{E7DF9DC2-EB51-4555-AE3D-1C63D1F4E476}" presName="vert1" presStyleCnt="0"/>
      <dgm:spPr/>
    </dgm:pt>
    <dgm:pt modelId="{6BC3E490-EBD5-1443-AC69-E21F6A655BD9}" type="pres">
      <dgm:prSet presAssocID="{C70D6C93-4D9B-4095-B0BA-8E6EFE62A05C}" presName="thickLine" presStyleLbl="alignNode1" presStyleIdx="1" presStyleCnt="4"/>
      <dgm:spPr/>
    </dgm:pt>
    <dgm:pt modelId="{FFD5574C-8867-444D-B20E-2AF7256417E7}" type="pres">
      <dgm:prSet presAssocID="{C70D6C93-4D9B-4095-B0BA-8E6EFE62A05C}" presName="horz1" presStyleCnt="0"/>
      <dgm:spPr/>
    </dgm:pt>
    <dgm:pt modelId="{6672E927-C162-E747-AA84-1A7901694FD1}" type="pres">
      <dgm:prSet presAssocID="{C70D6C93-4D9B-4095-B0BA-8E6EFE62A05C}" presName="tx1" presStyleLbl="revTx" presStyleIdx="1" presStyleCnt="4"/>
      <dgm:spPr/>
    </dgm:pt>
    <dgm:pt modelId="{D7453AFF-1DFF-1544-99E1-5651D0BB6396}" type="pres">
      <dgm:prSet presAssocID="{C70D6C93-4D9B-4095-B0BA-8E6EFE62A05C}" presName="vert1" presStyleCnt="0"/>
      <dgm:spPr/>
    </dgm:pt>
    <dgm:pt modelId="{C8F93E10-27BF-7A47-A877-8DE446F92E3D}" type="pres">
      <dgm:prSet presAssocID="{072399BE-E8CF-4552-9495-1469BB683DFD}" presName="thickLine" presStyleLbl="alignNode1" presStyleIdx="2" presStyleCnt="4"/>
      <dgm:spPr/>
    </dgm:pt>
    <dgm:pt modelId="{0C8B621E-43D4-A140-965B-1FE5D3D8D1BB}" type="pres">
      <dgm:prSet presAssocID="{072399BE-E8CF-4552-9495-1469BB683DFD}" presName="horz1" presStyleCnt="0"/>
      <dgm:spPr/>
    </dgm:pt>
    <dgm:pt modelId="{331F0C66-5B11-E241-B4B2-2B946342BA71}" type="pres">
      <dgm:prSet presAssocID="{072399BE-E8CF-4552-9495-1469BB683DFD}" presName="tx1" presStyleLbl="revTx" presStyleIdx="2" presStyleCnt="4"/>
      <dgm:spPr/>
    </dgm:pt>
    <dgm:pt modelId="{801F7695-2771-184A-B0C3-195F7F128E92}" type="pres">
      <dgm:prSet presAssocID="{072399BE-E8CF-4552-9495-1469BB683DFD}" presName="vert1" presStyleCnt="0"/>
      <dgm:spPr/>
    </dgm:pt>
    <dgm:pt modelId="{6C7D7EFA-4CF7-5041-A84D-FBA963B45D8C}" type="pres">
      <dgm:prSet presAssocID="{1F528301-BD6E-4B9A-A33E-C9FCB9F1073D}" presName="thickLine" presStyleLbl="alignNode1" presStyleIdx="3" presStyleCnt="4"/>
      <dgm:spPr/>
    </dgm:pt>
    <dgm:pt modelId="{CCE7A3CC-FB01-C84B-9B16-91CE7BD12947}" type="pres">
      <dgm:prSet presAssocID="{1F528301-BD6E-4B9A-A33E-C9FCB9F1073D}" presName="horz1" presStyleCnt="0"/>
      <dgm:spPr/>
    </dgm:pt>
    <dgm:pt modelId="{A848DCA9-D185-9A4F-BC57-E5AFADA8A398}" type="pres">
      <dgm:prSet presAssocID="{1F528301-BD6E-4B9A-A33E-C9FCB9F1073D}" presName="tx1" presStyleLbl="revTx" presStyleIdx="3" presStyleCnt="4"/>
      <dgm:spPr/>
    </dgm:pt>
    <dgm:pt modelId="{9847506D-7D0F-314C-AC44-0A124B4C3D75}" type="pres">
      <dgm:prSet presAssocID="{1F528301-BD6E-4B9A-A33E-C9FCB9F1073D}" presName="vert1" presStyleCnt="0"/>
      <dgm:spPr/>
    </dgm:pt>
  </dgm:ptLst>
  <dgm:cxnLst>
    <dgm:cxn modelId="{A2BF8A0D-696B-2144-8321-A5A4E5F3AA75}" type="presOf" srcId="{072399BE-E8CF-4552-9495-1469BB683DFD}" destId="{331F0C66-5B11-E241-B4B2-2B946342BA71}" srcOrd="0" destOrd="0" presId="urn:microsoft.com/office/officeart/2008/layout/LinedList"/>
    <dgm:cxn modelId="{76674510-94EC-4EF4-A2EE-9D5BFC110991}" srcId="{54E0A54B-1C9D-4370-B462-FCFDAFD081AD}" destId="{072399BE-E8CF-4552-9495-1469BB683DFD}" srcOrd="2" destOrd="0" parTransId="{0615274F-3E4F-49CF-B61E-D3634735D63E}" sibTransId="{DA6087E9-7F87-44A8-95B8-B3830E387A5D}"/>
    <dgm:cxn modelId="{C4E33713-994B-3044-AC62-A3F90C12A60C}" type="presOf" srcId="{1F528301-BD6E-4B9A-A33E-C9FCB9F1073D}" destId="{A848DCA9-D185-9A4F-BC57-E5AFADA8A398}" srcOrd="0" destOrd="0" presId="urn:microsoft.com/office/officeart/2008/layout/LinedList"/>
    <dgm:cxn modelId="{CEDEE517-E4D6-D944-98FC-BECFADB59E36}" type="presOf" srcId="{E7DF9DC2-EB51-4555-AE3D-1C63D1F4E476}" destId="{95E1628F-0A89-4C4C-B682-7A1B19048B66}" srcOrd="0" destOrd="0" presId="urn:microsoft.com/office/officeart/2008/layout/LinedList"/>
    <dgm:cxn modelId="{CC9FF03B-E73D-4526-9F47-D6AF3177D5E0}" srcId="{54E0A54B-1C9D-4370-B462-FCFDAFD081AD}" destId="{1F528301-BD6E-4B9A-A33E-C9FCB9F1073D}" srcOrd="3" destOrd="0" parTransId="{C48F2E56-6ADD-4BBB-B5AA-4E92F632CB3B}" sibTransId="{5CC35524-77E9-4CEF-B661-46D7398B4FB9}"/>
    <dgm:cxn modelId="{28F2F668-B3BB-4FD8-962E-8DA3BD364002}" srcId="{54E0A54B-1C9D-4370-B462-FCFDAFD081AD}" destId="{E7DF9DC2-EB51-4555-AE3D-1C63D1F4E476}" srcOrd="0" destOrd="0" parTransId="{E48E05DC-DDD3-4138-A750-BF969EE00589}" sibTransId="{69F6CF4C-FAD8-42DA-9F25-5C5D27ABB7AE}"/>
    <dgm:cxn modelId="{C67241CF-02F4-476C-8E6E-A5E8D73D6F08}" srcId="{54E0A54B-1C9D-4370-B462-FCFDAFD081AD}" destId="{C70D6C93-4D9B-4095-B0BA-8E6EFE62A05C}" srcOrd="1" destOrd="0" parTransId="{05BEB4A5-4EAF-445A-8D55-0DC2C67E7228}" sibTransId="{55517C0C-AACE-4746-87FA-62BA416443BD}"/>
    <dgm:cxn modelId="{CDA595DE-10C3-CD4F-8ACB-BDC9F70C6BEC}" type="presOf" srcId="{C70D6C93-4D9B-4095-B0BA-8E6EFE62A05C}" destId="{6672E927-C162-E747-AA84-1A7901694FD1}" srcOrd="0" destOrd="0" presId="urn:microsoft.com/office/officeart/2008/layout/LinedList"/>
    <dgm:cxn modelId="{D69812FC-39DC-3940-8989-FE81754558A3}" type="presOf" srcId="{54E0A54B-1C9D-4370-B462-FCFDAFD081AD}" destId="{99247C17-C501-754B-80AC-76053B6C822D}" srcOrd="0" destOrd="0" presId="urn:microsoft.com/office/officeart/2008/layout/LinedList"/>
    <dgm:cxn modelId="{A86F2116-A61F-5741-9E8E-2B683E8635C9}" type="presParOf" srcId="{99247C17-C501-754B-80AC-76053B6C822D}" destId="{CB14D3FA-7BA1-8842-BA40-9BD9FB7A8E6D}" srcOrd="0" destOrd="0" presId="urn:microsoft.com/office/officeart/2008/layout/LinedList"/>
    <dgm:cxn modelId="{359533EA-9582-554A-8E41-0276889F9107}" type="presParOf" srcId="{99247C17-C501-754B-80AC-76053B6C822D}" destId="{00635D48-F5D6-484D-8FE1-E5127D4E0826}" srcOrd="1" destOrd="0" presId="urn:microsoft.com/office/officeart/2008/layout/LinedList"/>
    <dgm:cxn modelId="{8CB8CF19-813E-0249-8129-9EB2D8FC2D34}" type="presParOf" srcId="{00635D48-F5D6-484D-8FE1-E5127D4E0826}" destId="{95E1628F-0A89-4C4C-B682-7A1B19048B66}" srcOrd="0" destOrd="0" presId="urn:microsoft.com/office/officeart/2008/layout/LinedList"/>
    <dgm:cxn modelId="{7DCC8E1A-CBFC-F14B-A93B-8F25B154AB55}" type="presParOf" srcId="{00635D48-F5D6-484D-8FE1-E5127D4E0826}" destId="{057C6FF7-6456-E941-A513-B13656D5F152}" srcOrd="1" destOrd="0" presId="urn:microsoft.com/office/officeart/2008/layout/LinedList"/>
    <dgm:cxn modelId="{762D4C0B-5516-1947-ACBC-F16C38A4D2D2}" type="presParOf" srcId="{99247C17-C501-754B-80AC-76053B6C822D}" destId="{6BC3E490-EBD5-1443-AC69-E21F6A655BD9}" srcOrd="2" destOrd="0" presId="urn:microsoft.com/office/officeart/2008/layout/LinedList"/>
    <dgm:cxn modelId="{2EF99DFE-E14E-134B-9F88-0DCE1CD44667}" type="presParOf" srcId="{99247C17-C501-754B-80AC-76053B6C822D}" destId="{FFD5574C-8867-444D-B20E-2AF7256417E7}" srcOrd="3" destOrd="0" presId="urn:microsoft.com/office/officeart/2008/layout/LinedList"/>
    <dgm:cxn modelId="{6C13EE90-C6D8-B747-8377-F6D78F1678AE}" type="presParOf" srcId="{FFD5574C-8867-444D-B20E-2AF7256417E7}" destId="{6672E927-C162-E747-AA84-1A7901694FD1}" srcOrd="0" destOrd="0" presId="urn:microsoft.com/office/officeart/2008/layout/LinedList"/>
    <dgm:cxn modelId="{D4C8F955-72C7-B04F-9AB5-E8ACBA167B26}" type="presParOf" srcId="{FFD5574C-8867-444D-B20E-2AF7256417E7}" destId="{D7453AFF-1DFF-1544-99E1-5651D0BB6396}" srcOrd="1" destOrd="0" presId="urn:microsoft.com/office/officeart/2008/layout/LinedList"/>
    <dgm:cxn modelId="{C474C28B-259E-8946-B8B6-CD16722097E0}" type="presParOf" srcId="{99247C17-C501-754B-80AC-76053B6C822D}" destId="{C8F93E10-27BF-7A47-A877-8DE446F92E3D}" srcOrd="4" destOrd="0" presId="urn:microsoft.com/office/officeart/2008/layout/LinedList"/>
    <dgm:cxn modelId="{CA4F23AA-D8E9-DC41-83F7-4C8CD10DBBFA}" type="presParOf" srcId="{99247C17-C501-754B-80AC-76053B6C822D}" destId="{0C8B621E-43D4-A140-965B-1FE5D3D8D1BB}" srcOrd="5" destOrd="0" presId="urn:microsoft.com/office/officeart/2008/layout/LinedList"/>
    <dgm:cxn modelId="{3EE7A8ED-7863-E843-84F9-3998911A14CA}" type="presParOf" srcId="{0C8B621E-43D4-A140-965B-1FE5D3D8D1BB}" destId="{331F0C66-5B11-E241-B4B2-2B946342BA71}" srcOrd="0" destOrd="0" presId="urn:microsoft.com/office/officeart/2008/layout/LinedList"/>
    <dgm:cxn modelId="{77A3B036-5DD9-5D46-BD5B-0D59A04D11EF}" type="presParOf" srcId="{0C8B621E-43D4-A140-965B-1FE5D3D8D1BB}" destId="{801F7695-2771-184A-B0C3-195F7F128E92}" srcOrd="1" destOrd="0" presId="urn:microsoft.com/office/officeart/2008/layout/LinedList"/>
    <dgm:cxn modelId="{8DCEC877-28A2-C641-B28E-7336ECEFA903}" type="presParOf" srcId="{99247C17-C501-754B-80AC-76053B6C822D}" destId="{6C7D7EFA-4CF7-5041-A84D-FBA963B45D8C}" srcOrd="6" destOrd="0" presId="urn:microsoft.com/office/officeart/2008/layout/LinedList"/>
    <dgm:cxn modelId="{C660EC68-F64F-4C46-880E-2B7880C2FCEB}" type="presParOf" srcId="{99247C17-C501-754B-80AC-76053B6C822D}" destId="{CCE7A3CC-FB01-C84B-9B16-91CE7BD12947}" srcOrd="7" destOrd="0" presId="urn:microsoft.com/office/officeart/2008/layout/LinedList"/>
    <dgm:cxn modelId="{41136D4F-15DC-2442-84EB-BAFBA1472D6B}" type="presParOf" srcId="{CCE7A3CC-FB01-C84B-9B16-91CE7BD12947}" destId="{A848DCA9-D185-9A4F-BC57-E5AFADA8A398}" srcOrd="0" destOrd="0" presId="urn:microsoft.com/office/officeart/2008/layout/LinedList"/>
    <dgm:cxn modelId="{AD05ADE1-2D43-B042-BF91-FB09D1684C02}" type="presParOf" srcId="{CCE7A3CC-FB01-C84B-9B16-91CE7BD12947}" destId="{9847506D-7D0F-314C-AC44-0A124B4C3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D8EC11-EFAD-4D04-A572-B4BC0E9DA3F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00888CF-53A7-44FF-BCD4-08AEC5E288C7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-text -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noout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DF7C0F-9330-4DB1-92B4-1C5A9F51C851}" type="parTrans" cxnId="{2D3D7098-2372-4854-8D02-23662ECD868F}">
      <dgm:prSet/>
      <dgm:spPr/>
      <dgm:t>
        <a:bodyPr/>
        <a:lstStyle/>
        <a:p>
          <a:endParaRPr lang="en-US"/>
        </a:p>
      </dgm:t>
    </dgm:pt>
    <dgm:pt modelId="{2DB2E1E4-8202-4007-8BB5-FF5D9D1BB4F2}" type="sibTrans" cxnId="{2D3D7098-2372-4854-8D02-23662ECD868F}">
      <dgm:prSet/>
      <dgm:spPr/>
      <dgm:t>
        <a:bodyPr/>
        <a:lstStyle/>
        <a:p>
          <a:endParaRPr lang="en-US"/>
        </a:p>
      </dgm:t>
    </dgm:pt>
    <dgm:pt modelId="{F488C039-B01A-42C9-8E08-5238338D53A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Displays validity, issuer, and subject info</a:t>
          </a:r>
        </a:p>
      </dgm:t>
    </dgm:pt>
    <dgm:pt modelId="{39696E7C-9667-459D-96E6-05861A08FF25}" type="parTrans" cxnId="{EEAD9AB6-5E6C-4AAC-A9E3-D95571DE22DA}">
      <dgm:prSet/>
      <dgm:spPr/>
      <dgm:t>
        <a:bodyPr/>
        <a:lstStyle/>
        <a:p>
          <a:endParaRPr lang="en-US"/>
        </a:p>
      </dgm:t>
    </dgm:pt>
    <dgm:pt modelId="{6A71E7E1-2C7F-45B3-8950-4C0A80D8429A}" type="sibTrans" cxnId="{EEAD9AB6-5E6C-4AAC-A9E3-D95571DE22DA}">
      <dgm:prSet/>
      <dgm:spPr/>
      <dgm:t>
        <a:bodyPr/>
        <a:lstStyle/>
        <a:p>
          <a:endParaRPr lang="en-US"/>
        </a:p>
      </dgm:t>
    </dgm:pt>
    <dgm:pt modelId="{3D55DFD0-E70E-E848-B22B-4F68AB6CCE77}" type="pres">
      <dgm:prSet presAssocID="{2DD8EC11-EFAD-4D04-A572-B4BC0E9DA3F1}" presName="linear" presStyleCnt="0">
        <dgm:presLayoutVars>
          <dgm:animLvl val="lvl"/>
          <dgm:resizeHandles val="exact"/>
        </dgm:presLayoutVars>
      </dgm:prSet>
      <dgm:spPr/>
    </dgm:pt>
    <dgm:pt modelId="{4175B2F5-30EC-064A-A2DF-62B335835885}" type="pres">
      <dgm:prSet presAssocID="{100888CF-53A7-44FF-BCD4-08AEC5E288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68651E-E0B4-D44A-8B07-28BC3C469D68}" type="pres">
      <dgm:prSet presAssocID="{2DB2E1E4-8202-4007-8BB5-FF5D9D1BB4F2}" presName="spacer" presStyleCnt="0"/>
      <dgm:spPr/>
    </dgm:pt>
    <dgm:pt modelId="{9AE65354-D327-4843-86D1-5D408282A631}" type="pres">
      <dgm:prSet presAssocID="{F488C039-B01A-42C9-8E08-5238338D53A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42E678B-540B-BC44-A02F-D1CD14EE14F4}" type="presOf" srcId="{F488C039-B01A-42C9-8E08-5238338D53AA}" destId="{9AE65354-D327-4843-86D1-5D408282A631}" srcOrd="0" destOrd="0" presId="urn:microsoft.com/office/officeart/2005/8/layout/vList2"/>
    <dgm:cxn modelId="{2D3D7098-2372-4854-8D02-23662ECD868F}" srcId="{2DD8EC11-EFAD-4D04-A572-B4BC0E9DA3F1}" destId="{100888CF-53A7-44FF-BCD4-08AEC5E288C7}" srcOrd="0" destOrd="0" parTransId="{D5DF7C0F-9330-4DB1-92B4-1C5A9F51C851}" sibTransId="{2DB2E1E4-8202-4007-8BB5-FF5D9D1BB4F2}"/>
    <dgm:cxn modelId="{69799C9E-3D32-5B45-A111-7CA3AA6EF752}" type="presOf" srcId="{100888CF-53A7-44FF-BCD4-08AEC5E288C7}" destId="{4175B2F5-30EC-064A-A2DF-62B335835885}" srcOrd="0" destOrd="0" presId="urn:microsoft.com/office/officeart/2005/8/layout/vList2"/>
    <dgm:cxn modelId="{19DF28A2-D736-694F-8B41-CC90CB68C58B}" type="presOf" srcId="{2DD8EC11-EFAD-4D04-A572-B4BC0E9DA3F1}" destId="{3D55DFD0-E70E-E848-B22B-4F68AB6CCE77}" srcOrd="0" destOrd="0" presId="urn:microsoft.com/office/officeart/2005/8/layout/vList2"/>
    <dgm:cxn modelId="{EEAD9AB6-5E6C-4AAC-A9E3-D95571DE22DA}" srcId="{2DD8EC11-EFAD-4D04-A572-B4BC0E9DA3F1}" destId="{F488C039-B01A-42C9-8E08-5238338D53AA}" srcOrd="1" destOrd="0" parTransId="{39696E7C-9667-459D-96E6-05861A08FF25}" sibTransId="{6A71E7E1-2C7F-45B3-8950-4C0A80D8429A}"/>
    <dgm:cxn modelId="{366BBE98-DFA5-AC4E-879F-6A594314E872}" type="presParOf" srcId="{3D55DFD0-E70E-E848-B22B-4F68AB6CCE77}" destId="{4175B2F5-30EC-064A-A2DF-62B335835885}" srcOrd="0" destOrd="0" presId="urn:microsoft.com/office/officeart/2005/8/layout/vList2"/>
    <dgm:cxn modelId="{008A5F8C-ED5F-7A4E-95FD-73D27975FD40}" type="presParOf" srcId="{3D55DFD0-E70E-E848-B22B-4F68AB6CCE77}" destId="{2268651E-E0B4-D44A-8B07-28BC3C469D68}" srcOrd="1" destOrd="0" presId="urn:microsoft.com/office/officeart/2005/8/layout/vList2"/>
    <dgm:cxn modelId="{D08D757E-7361-154B-B014-1763AD7CA46E}" type="presParOf" srcId="{3D55DFD0-E70E-E848-B22B-4F68AB6CCE77}" destId="{9AE65354-D327-4843-86D1-5D408282A6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719630-36C2-4634-9FAD-76A1189E3892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283E5F-0C6E-4335-9943-B52577B5B7FD}">
      <dgm:prSet/>
      <dgm:spPr/>
      <dgm:t>
        <a:bodyPr/>
        <a:lstStyle/>
        <a:p>
          <a:r>
            <a:rPr lang="en-US" dirty="0"/>
            <a:t>Check</a:t>
          </a:r>
        </a:p>
        <a:p>
          <a:r>
            <a:rPr lang="en-US" dirty="0"/>
            <a:t>SSL</a:t>
          </a:r>
        </a:p>
      </dgm:t>
    </dgm:pt>
    <dgm:pt modelId="{B88E6804-605C-4226-A95B-9F1E725A4830}" type="parTrans" cxnId="{AC03B763-C738-4045-A217-3F006AE5D829}">
      <dgm:prSet/>
      <dgm:spPr/>
      <dgm:t>
        <a:bodyPr/>
        <a:lstStyle/>
        <a:p>
          <a:endParaRPr lang="en-US"/>
        </a:p>
      </dgm:t>
    </dgm:pt>
    <dgm:pt modelId="{1C675775-F996-4BE5-BB24-C565BE0DED0B}" type="sibTrans" cxnId="{AC03B763-C738-4045-A217-3F006AE5D829}">
      <dgm:prSet/>
      <dgm:spPr/>
      <dgm:t>
        <a:bodyPr/>
        <a:lstStyle/>
        <a:p>
          <a:endParaRPr lang="en-US"/>
        </a:p>
      </dgm:t>
    </dgm:pt>
    <dgm:pt modelId="{93163245-4228-4477-A993-C631DCACB707}">
      <dgm:prSet custT="1"/>
      <dgm:spPr/>
      <dgm:t>
        <a:bodyPr/>
        <a:lstStyle/>
        <a:p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s_client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-connect example.com:443</a:t>
          </a:r>
        </a:p>
      </dgm:t>
    </dgm:pt>
    <dgm:pt modelId="{60DF066A-F875-41DD-A58D-FDC4EA547544}" type="parTrans" cxnId="{A3A1000B-C83C-4191-AEA4-C4737B05085D}">
      <dgm:prSet/>
      <dgm:spPr/>
      <dgm:t>
        <a:bodyPr/>
        <a:lstStyle/>
        <a:p>
          <a:endParaRPr lang="en-US"/>
        </a:p>
      </dgm:t>
    </dgm:pt>
    <dgm:pt modelId="{6EFD37CD-B8FD-4A90-A2AA-EA26174DD3B6}" type="sibTrans" cxnId="{A3A1000B-C83C-4191-AEA4-C4737B05085D}">
      <dgm:prSet/>
      <dgm:spPr/>
      <dgm:t>
        <a:bodyPr/>
        <a:lstStyle/>
        <a:p>
          <a:endParaRPr lang="en-US"/>
        </a:p>
      </dgm:t>
    </dgm:pt>
    <dgm:pt modelId="{59291481-9E9B-437C-BC74-C4CD1465350B}">
      <dgm:prSet/>
      <dgm:spPr/>
      <dgm:t>
        <a:bodyPr/>
        <a:lstStyle/>
        <a:p>
          <a:r>
            <a:rPr lang="en-US" dirty="0"/>
            <a:t>View</a:t>
          </a:r>
        </a:p>
        <a:p>
          <a:r>
            <a:rPr lang="en-US" dirty="0"/>
            <a:t>Cert</a:t>
          </a:r>
        </a:p>
      </dgm:t>
    </dgm:pt>
    <dgm:pt modelId="{E2A3A9C7-E019-446E-B5E6-6F9F8FA7EAA5}" type="parTrans" cxnId="{5C5CC189-3007-43EA-8E2C-1C62E37880AE}">
      <dgm:prSet/>
      <dgm:spPr/>
      <dgm:t>
        <a:bodyPr/>
        <a:lstStyle/>
        <a:p>
          <a:endParaRPr lang="en-US"/>
        </a:p>
      </dgm:t>
    </dgm:pt>
    <dgm:pt modelId="{311F5D61-A7FF-4D77-BD80-C1E70288239E}" type="sibTrans" cxnId="{5C5CC189-3007-43EA-8E2C-1C62E37880AE}">
      <dgm:prSet/>
      <dgm:spPr/>
      <dgm:t>
        <a:bodyPr/>
        <a:lstStyle/>
        <a:p>
          <a:endParaRPr lang="en-US"/>
        </a:p>
      </dgm:t>
    </dgm:pt>
    <dgm:pt modelId="{1CAC66C4-9F1E-4F63-A5F7-2AE4B19C71CF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-text</a:t>
          </a:r>
        </a:p>
      </dgm:t>
    </dgm:pt>
    <dgm:pt modelId="{9FC12167-1F2C-4F47-BBF6-761CF2C7264C}" type="parTrans" cxnId="{44F9FFFD-1A3D-4F88-81C0-C7D588F7F2D2}">
      <dgm:prSet/>
      <dgm:spPr/>
      <dgm:t>
        <a:bodyPr/>
        <a:lstStyle/>
        <a:p>
          <a:endParaRPr lang="en-US"/>
        </a:p>
      </dgm:t>
    </dgm:pt>
    <dgm:pt modelId="{1D30FAD4-B2DE-4494-8413-D2529B2A16BD}" type="sibTrans" cxnId="{44F9FFFD-1A3D-4F88-81C0-C7D588F7F2D2}">
      <dgm:prSet/>
      <dgm:spPr/>
      <dgm:t>
        <a:bodyPr/>
        <a:lstStyle/>
        <a:p>
          <a:endParaRPr lang="en-US"/>
        </a:p>
      </dgm:t>
    </dgm:pt>
    <dgm:pt modelId="{19FE25DF-A926-4BE2-8374-8B887B264752}">
      <dgm:prSet/>
      <dgm:spPr/>
      <dgm:t>
        <a:bodyPr/>
        <a:lstStyle/>
        <a:p>
          <a:r>
            <a:rPr lang="en-US" dirty="0"/>
            <a:t>Convert</a:t>
          </a:r>
        </a:p>
        <a:p>
          <a:r>
            <a:rPr lang="en-US" dirty="0"/>
            <a:t>Format</a:t>
          </a:r>
        </a:p>
      </dgm:t>
    </dgm:pt>
    <dgm:pt modelId="{D6573375-3A24-4EA3-A3CB-8DEC988F5848}" type="parTrans" cxnId="{83EF0BCB-F162-4F9E-9FCF-7EFC346DBBA9}">
      <dgm:prSet/>
      <dgm:spPr/>
      <dgm:t>
        <a:bodyPr/>
        <a:lstStyle/>
        <a:p>
          <a:endParaRPr lang="en-US"/>
        </a:p>
      </dgm:t>
    </dgm:pt>
    <dgm:pt modelId="{448AE6F9-9379-4E79-BACB-661BEC32F6C1}" type="sibTrans" cxnId="{83EF0BCB-F162-4F9E-9FCF-7EFC346DBBA9}">
      <dgm:prSet/>
      <dgm:spPr/>
      <dgm:t>
        <a:bodyPr/>
        <a:lstStyle/>
        <a:p>
          <a:endParaRPr lang="en-US"/>
        </a:p>
      </dgm:t>
    </dgm:pt>
    <dgm:pt modelId="{A1352CAA-1841-43C1-895A-D50E85C1A1A7}">
      <dgm:prSet custT="1"/>
      <dgm:spPr/>
      <dgm:t>
        <a:bodyPr/>
        <a:lstStyle/>
        <a:p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cert.der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-</a:t>
          </a:r>
          <a:r>
            <a:rPr lang="en-US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outform</a:t>
          </a:r>
          <a:r>
            <a:rPr lang="en-US" sz="2000" dirty="0">
              <a:latin typeface="Courier New" panose="02070309020205020404" pitchFamily="49" charset="0"/>
              <a:cs typeface="Courier New" panose="02070309020205020404" pitchFamily="49" charset="0"/>
            </a:rPr>
            <a:t> DER</a:t>
          </a:r>
        </a:p>
      </dgm:t>
    </dgm:pt>
    <dgm:pt modelId="{1AF65F37-9676-43A3-8D37-374A78905311}" type="parTrans" cxnId="{84E65319-33E0-4D1F-8814-177E45D59754}">
      <dgm:prSet/>
      <dgm:spPr/>
      <dgm:t>
        <a:bodyPr/>
        <a:lstStyle/>
        <a:p>
          <a:endParaRPr lang="en-US"/>
        </a:p>
      </dgm:t>
    </dgm:pt>
    <dgm:pt modelId="{EC014982-7471-46BF-8F87-B6A0DE309BED}" type="sibTrans" cxnId="{84E65319-33E0-4D1F-8814-177E45D59754}">
      <dgm:prSet/>
      <dgm:spPr/>
      <dgm:t>
        <a:bodyPr/>
        <a:lstStyle/>
        <a:p>
          <a:endParaRPr lang="en-US"/>
        </a:p>
      </dgm:t>
    </dgm:pt>
    <dgm:pt modelId="{9E87F900-7DD9-0643-8DCD-7014632F8DAC}" type="pres">
      <dgm:prSet presAssocID="{09719630-36C2-4634-9FAD-76A1189E3892}" presName="Name0" presStyleCnt="0">
        <dgm:presLayoutVars>
          <dgm:dir/>
          <dgm:animLvl val="lvl"/>
          <dgm:resizeHandles val="exact"/>
        </dgm:presLayoutVars>
      </dgm:prSet>
      <dgm:spPr/>
    </dgm:pt>
    <dgm:pt modelId="{BBDB6F7D-B7D6-324C-A308-9C546C67DAAC}" type="pres">
      <dgm:prSet presAssocID="{F9283E5F-0C6E-4335-9943-B52577B5B7FD}" presName="linNode" presStyleCnt="0"/>
      <dgm:spPr/>
    </dgm:pt>
    <dgm:pt modelId="{CB892BAC-AC16-D446-B07F-52F2D8654C47}" type="pres">
      <dgm:prSet presAssocID="{F9283E5F-0C6E-4335-9943-B52577B5B7FD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51AE348-64B7-E149-A57D-CFDFED0EF7D0}" type="pres">
      <dgm:prSet presAssocID="{F9283E5F-0C6E-4335-9943-B52577B5B7FD}" presName="descendantText" presStyleLbl="alignNode1" presStyleIdx="0" presStyleCnt="3">
        <dgm:presLayoutVars>
          <dgm:bulletEnabled/>
        </dgm:presLayoutVars>
      </dgm:prSet>
      <dgm:spPr/>
    </dgm:pt>
    <dgm:pt modelId="{14F98613-E657-9740-8977-E89E112E9C74}" type="pres">
      <dgm:prSet presAssocID="{1C675775-F996-4BE5-BB24-C565BE0DED0B}" presName="sp" presStyleCnt="0"/>
      <dgm:spPr/>
    </dgm:pt>
    <dgm:pt modelId="{30C29F8A-405D-D341-915F-A9EE9DD60CCD}" type="pres">
      <dgm:prSet presAssocID="{59291481-9E9B-437C-BC74-C4CD1465350B}" presName="linNode" presStyleCnt="0"/>
      <dgm:spPr/>
    </dgm:pt>
    <dgm:pt modelId="{9BB5AE74-DAFE-9E46-B4E8-FF9AC6E9D30D}" type="pres">
      <dgm:prSet presAssocID="{59291481-9E9B-437C-BC74-C4CD1465350B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5B677E6C-0948-C340-98AE-1FE993DEAA06}" type="pres">
      <dgm:prSet presAssocID="{59291481-9E9B-437C-BC74-C4CD1465350B}" presName="descendantText" presStyleLbl="alignNode1" presStyleIdx="1" presStyleCnt="3">
        <dgm:presLayoutVars>
          <dgm:bulletEnabled/>
        </dgm:presLayoutVars>
      </dgm:prSet>
      <dgm:spPr/>
    </dgm:pt>
    <dgm:pt modelId="{6AB11DDF-93ED-2F4B-89FF-15A7ABC1DD66}" type="pres">
      <dgm:prSet presAssocID="{311F5D61-A7FF-4D77-BD80-C1E70288239E}" presName="sp" presStyleCnt="0"/>
      <dgm:spPr/>
    </dgm:pt>
    <dgm:pt modelId="{2F0F4DEE-B4B8-1948-B89D-F5BF757957E9}" type="pres">
      <dgm:prSet presAssocID="{19FE25DF-A926-4BE2-8374-8B887B264752}" presName="linNode" presStyleCnt="0"/>
      <dgm:spPr/>
    </dgm:pt>
    <dgm:pt modelId="{4497DFF5-3757-8D45-ADE6-861B50ED415A}" type="pres">
      <dgm:prSet presAssocID="{19FE25DF-A926-4BE2-8374-8B887B264752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B3523EF1-EA68-8248-A9DC-7833C2CC3333}" type="pres">
      <dgm:prSet presAssocID="{19FE25DF-A926-4BE2-8374-8B887B264752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3A1000B-C83C-4191-AEA4-C4737B05085D}" srcId="{F9283E5F-0C6E-4335-9943-B52577B5B7FD}" destId="{93163245-4228-4477-A993-C631DCACB707}" srcOrd="0" destOrd="0" parTransId="{60DF066A-F875-41DD-A58D-FDC4EA547544}" sibTransId="{6EFD37CD-B8FD-4A90-A2AA-EA26174DD3B6}"/>
    <dgm:cxn modelId="{84E65319-33E0-4D1F-8814-177E45D59754}" srcId="{19FE25DF-A926-4BE2-8374-8B887B264752}" destId="{A1352CAA-1841-43C1-895A-D50E85C1A1A7}" srcOrd="0" destOrd="0" parTransId="{1AF65F37-9676-43A3-8D37-374A78905311}" sibTransId="{EC014982-7471-46BF-8F87-B6A0DE309BED}"/>
    <dgm:cxn modelId="{76D1BA1B-DBC5-6F4B-8FFB-28A4E50FE27A}" type="presOf" srcId="{A1352CAA-1841-43C1-895A-D50E85C1A1A7}" destId="{B3523EF1-EA68-8248-A9DC-7833C2CC3333}" srcOrd="0" destOrd="0" presId="urn:microsoft.com/office/officeart/2016/7/layout/VerticalHollowActionList"/>
    <dgm:cxn modelId="{52C8211E-AC11-C543-B3D1-42D0929D402B}" type="presOf" srcId="{1CAC66C4-9F1E-4F63-A5F7-2AE4B19C71CF}" destId="{5B677E6C-0948-C340-98AE-1FE993DEAA06}" srcOrd="0" destOrd="0" presId="urn:microsoft.com/office/officeart/2016/7/layout/VerticalHollowActionList"/>
    <dgm:cxn modelId="{559EF527-C790-A640-8947-8ACCF8350435}" type="presOf" srcId="{19FE25DF-A926-4BE2-8374-8B887B264752}" destId="{4497DFF5-3757-8D45-ADE6-861B50ED415A}" srcOrd="0" destOrd="0" presId="urn:microsoft.com/office/officeart/2016/7/layout/VerticalHollowActionList"/>
    <dgm:cxn modelId="{AC03B763-C738-4045-A217-3F006AE5D829}" srcId="{09719630-36C2-4634-9FAD-76A1189E3892}" destId="{F9283E5F-0C6E-4335-9943-B52577B5B7FD}" srcOrd="0" destOrd="0" parTransId="{B88E6804-605C-4226-A95B-9F1E725A4830}" sibTransId="{1C675775-F996-4BE5-BB24-C565BE0DED0B}"/>
    <dgm:cxn modelId="{BC170164-4E2F-5541-A855-7C4C5E9D2E52}" type="presOf" srcId="{59291481-9E9B-437C-BC74-C4CD1465350B}" destId="{9BB5AE74-DAFE-9E46-B4E8-FF9AC6E9D30D}" srcOrd="0" destOrd="0" presId="urn:microsoft.com/office/officeart/2016/7/layout/VerticalHollowActionList"/>
    <dgm:cxn modelId="{C6D2D675-52D6-1941-84ED-8D28D5C7E004}" type="presOf" srcId="{09719630-36C2-4634-9FAD-76A1189E3892}" destId="{9E87F900-7DD9-0643-8DCD-7014632F8DAC}" srcOrd="0" destOrd="0" presId="urn:microsoft.com/office/officeart/2016/7/layout/VerticalHollowActionList"/>
    <dgm:cxn modelId="{5C5CC189-3007-43EA-8E2C-1C62E37880AE}" srcId="{09719630-36C2-4634-9FAD-76A1189E3892}" destId="{59291481-9E9B-437C-BC74-C4CD1465350B}" srcOrd="1" destOrd="0" parTransId="{E2A3A9C7-E019-446E-B5E6-6F9F8FA7EAA5}" sibTransId="{311F5D61-A7FF-4D77-BD80-C1E70288239E}"/>
    <dgm:cxn modelId="{5180BA96-6811-6341-A9B6-FF5540033166}" type="presOf" srcId="{93163245-4228-4477-A993-C631DCACB707}" destId="{E51AE348-64B7-E149-A57D-CFDFED0EF7D0}" srcOrd="0" destOrd="0" presId="urn:microsoft.com/office/officeart/2016/7/layout/VerticalHollowActionList"/>
    <dgm:cxn modelId="{CD63B3AB-D1B2-6C42-84E4-CC54520F1D72}" type="presOf" srcId="{F9283E5F-0C6E-4335-9943-B52577B5B7FD}" destId="{CB892BAC-AC16-D446-B07F-52F2D8654C47}" srcOrd="0" destOrd="0" presId="urn:microsoft.com/office/officeart/2016/7/layout/VerticalHollowActionList"/>
    <dgm:cxn modelId="{83EF0BCB-F162-4F9E-9FCF-7EFC346DBBA9}" srcId="{09719630-36C2-4634-9FAD-76A1189E3892}" destId="{19FE25DF-A926-4BE2-8374-8B887B264752}" srcOrd="2" destOrd="0" parTransId="{D6573375-3A24-4EA3-A3CB-8DEC988F5848}" sibTransId="{448AE6F9-9379-4E79-BACB-661BEC32F6C1}"/>
    <dgm:cxn modelId="{44F9FFFD-1A3D-4F88-81C0-C7D588F7F2D2}" srcId="{59291481-9E9B-437C-BC74-C4CD1465350B}" destId="{1CAC66C4-9F1E-4F63-A5F7-2AE4B19C71CF}" srcOrd="0" destOrd="0" parTransId="{9FC12167-1F2C-4F47-BBF6-761CF2C7264C}" sibTransId="{1D30FAD4-B2DE-4494-8413-D2529B2A16BD}"/>
    <dgm:cxn modelId="{119045E5-BC55-7C4F-B321-7A890BD697D2}" type="presParOf" srcId="{9E87F900-7DD9-0643-8DCD-7014632F8DAC}" destId="{BBDB6F7D-B7D6-324C-A308-9C546C67DAAC}" srcOrd="0" destOrd="0" presId="urn:microsoft.com/office/officeart/2016/7/layout/VerticalHollowActionList"/>
    <dgm:cxn modelId="{D0A593FF-DA3D-DE49-A86B-250118668B8E}" type="presParOf" srcId="{BBDB6F7D-B7D6-324C-A308-9C546C67DAAC}" destId="{CB892BAC-AC16-D446-B07F-52F2D8654C47}" srcOrd="0" destOrd="0" presId="urn:microsoft.com/office/officeart/2016/7/layout/VerticalHollowActionList"/>
    <dgm:cxn modelId="{0343C4FA-E731-B347-B325-821CBC15B049}" type="presParOf" srcId="{BBDB6F7D-B7D6-324C-A308-9C546C67DAAC}" destId="{E51AE348-64B7-E149-A57D-CFDFED0EF7D0}" srcOrd="1" destOrd="0" presId="urn:microsoft.com/office/officeart/2016/7/layout/VerticalHollowActionList"/>
    <dgm:cxn modelId="{B3CE7A96-2C7B-AF4C-B7DC-C1541182A17E}" type="presParOf" srcId="{9E87F900-7DD9-0643-8DCD-7014632F8DAC}" destId="{14F98613-E657-9740-8977-E89E112E9C74}" srcOrd="1" destOrd="0" presId="urn:microsoft.com/office/officeart/2016/7/layout/VerticalHollowActionList"/>
    <dgm:cxn modelId="{445E3F91-428D-824C-883F-7C116A5251D7}" type="presParOf" srcId="{9E87F900-7DD9-0643-8DCD-7014632F8DAC}" destId="{30C29F8A-405D-D341-915F-A9EE9DD60CCD}" srcOrd="2" destOrd="0" presId="urn:microsoft.com/office/officeart/2016/7/layout/VerticalHollowActionList"/>
    <dgm:cxn modelId="{2D771CD2-D5E1-3743-B38E-6E5FECC63440}" type="presParOf" srcId="{30C29F8A-405D-D341-915F-A9EE9DD60CCD}" destId="{9BB5AE74-DAFE-9E46-B4E8-FF9AC6E9D30D}" srcOrd="0" destOrd="0" presId="urn:microsoft.com/office/officeart/2016/7/layout/VerticalHollowActionList"/>
    <dgm:cxn modelId="{9160000D-B7BB-BD40-A28F-39AE129478FF}" type="presParOf" srcId="{30C29F8A-405D-D341-915F-A9EE9DD60CCD}" destId="{5B677E6C-0948-C340-98AE-1FE993DEAA06}" srcOrd="1" destOrd="0" presId="urn:microsoft.com/office/officeart/2016/7/layout/VerticalHollowActionList"/>
    <dgm:cxn modelId="{11932185-E2B7-FD44-8540-61637A52DB0E}" type="presParOf" srcId="{9E87F900-7DD9-0643-8DCD-7014632F8DAC}" destId="{6AB11DDF-93ED-2F4B-89FF-15A7ABC1DD66}" srcOrd="3" destOrd="0" presId="urn:microsoft.com/office/officeart/2016/7/layout/VerticalHollowActionList"/>
    <dgm:cxn modelId="{83418223-FB4D-DC48-BCA3-6BFE7D62876D}" type="presParOf" srcId="{9E87F900-7DD9-0643-8DCD-7014632F8DAC}" destId="{2F0F4DEE-B4B8-1948-B89D-F5BF757957E9}" srcOrd="4" destOrd="0" presId="urn:microsoft.com/office/officeart/2016/7/layout/VerticalHollowActionList"/>
    <dgm:cxn modelId="{530A6C39-1906-BD4E-A809-56877E22FA96}" type="presParOf" srcId="{2F0F4DEE-B4B8-1948-B89D-F5BF757957E9}" destId="{4497DFF5-3757-8D45-ADE6-861B50ED415A}" srcOrd="0" destOrd="0" presId="urn:microsoft.com/office/officeart/2016/7/layout/VerticalHollowActionList"/>
    <dgm:cxn modelId="{EE0AEBA9-5B1A-5540-8504-C4AD34010D53}" type="presParOf" srcId="{2F0F4DEE-B4B8-1948-B89D-F5BF757957E9}" destId="{B3523EF1-EA68-8248-A9DC-7833C2CC333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532C-C818-401F-8081-E2AE590C9D0C}">
      <dsp:nvSpPr>
        <dsp:cNvPr id="0" name=""/>
        <dsp:cNvSpPr/>
      </dsp:nvSpPr>
      <dsp:spPr>
        <a:xfrm>
          <a:off x="518185" y="5172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B8691-B326-4E44-B154-52D4CAFDDBAB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54665-C806-4205-9A0E-F707000DB309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Open-source toolkit for SSL/TLS protocols</a:t>
          </a:r>
        </a:p>
      </dsp:txBody>
      <dsp:txXfrm>
        <a:off x="46529" y="2452202"/>
        <a:ext cx="2418750" cy="720000"/>
      </dsp:txXfrm>
    </dsp:sp>
    <dsp:sp modelId="{1CBD2A29-1C56-46F0-8AA1-FC328F5D7F45}">
      <dsp:nvSpPr>
        <dsp:cNvPr id="0" name=""/>
        <dsp:cNvSpPr/>
      </dsp:nvSpPr>
      <dsp:spPr>
        <a:xfrm>
          <a:off x="3360216" y="5172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685E1-4D7D-4FC2-8880-2719CB3E2A2C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B6D8E-891E-432E-BA14-9B40A2DF6A21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Includes cryptographic libraries and command-line tools</a:t>
          </a:r>
        </a:p>
      </dsp:txBody>
      <dsp:txXfrm>
        <a:off x="2888560" y="2452202"/>
        <a:ext cx="2418750" cy="720000"/>
      </dsp:txXfrm>
    </dsp:sp>
    <dsp:sp modelId="{D6EC96F9-8BC7-45A2-9DD3-6F4FE87E7266}">
      <dsp:nvSpPr>
        <dsp:cNvPr id="0" name=""/>
        <dsp:cNvSpPr/>
      </dsp:nvSpPr>
      <dsp:spPr>
        <a:xfrm>
          <a:off x="6202248" y="5172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C83BE-2721-4AC7-AB12-55D3B501BACC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6EE4-7AF9-47F8-AD8B-E45371C1BA8B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Used for certificate management and data encryption</a:t>
          </a:r>
        </a:p>
      </dsp:txBody>
      <dsp:txXfrm>
        <a:off x="5730591" y="2452202"/>
        <a:ext cx="241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C7706-07B8-1348-BB09-C4AD7653CF58}">
      <dsp:nvSpPr>
        <dsp:cNvPr id="0" name=""/>
        <dsp:cNvSpPr/>
      </dsp:nvSpPr>
      <dsp:spPr>
        <a:xfrm>
          <a:off x="160" y="6849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Protect private keys</a:t>
          </a:r>
        </a:p>
      </dsp:txBody>
      <dsp:txXfrm>
        <a:off x="160" y="1612752"/>
        <a:ext cx="1932912" cy="1391697"/>
      </dsp:txXfrm>
    </dsp:sp>
    <dsp:sp modelId="{5090FF90-D4FF-9248-B1C7-D7327988C4C4}">
      <dsp:nvSpPr>
        <dsp:cNvPr id="0" name=""/>
        <dsp:cNvSpPr/>
      </dsp:nvSpPr>
      <dsp:spPr>
        <a:xfrm>
          <a:off x="160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684954"/>
        <a:ext cx="1932912" cy="927798"/>
      </dsp:txXfrm>
    </dsp:sp>
    <dsp:sp modelId="{9B86B9E1-1A2A-7B41-9BD1-CDBAC15BED77}">
      <dsp:nvSpPr>
        <dsp:cNvPr id="0" name=""/>
        <dsp:cNvSpPr/>
      </dsp:nvSpPr>
      <dsp:spPr>
        <a:xfrm>
          <a:off x="2087706" y="684954"/>
          <a:ext cx="1932912" cy="2319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2048-bit keys or stronger</a:t>
          </a:r>
        </a:p>
      </dsp:txBody>
      <dsp:txXfrm>
        <a:off x="2087706" y="1612752"/>
        <a:ext cx="1932912" cy="1391697"/>
      </dsp:txXfrm>
    </dsp:sp>
    <dsp:sp modelId="{8A49931E-832B-4F44-B267-CD46BAE9F1D0}">
      <dsp:nvSpPr>
        <dsp:cNvPr id="0" name=""/>
        <dsp:cNvSpPr/>
      </dsp:nvSpPr>
      <dsp:spPr>
        <a:xfrm>
          <a:off x="2087706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684954"/>
        <a:ext cx="1932912" cy="927798"/>
      </dsp:txXfrm>
    </dsp:sp>
    <dsp:sp modelId="{5E9CEB8F-9921-694F-8D08-9CB53CB254EF}">
      <dsp:nvSpPr>
        <dsp:cNvPr id="0" name=""/>
        <dsp:cNvSpPr/>
      </dsp:nvSpPr>
      <dsp:spPr>
        <a:xfrm>
          <a:off x="4175252" y="684954"/>
          <a:ext cx="1932912" cy="2319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Renew certs before expiration</a:t>
          </a:r>
        </a:p>
      </dsp:txBody>
      <dsp:txXfrm>
        <a:off x="4175252" y="1612752"/>
        <a:ext cx="1932912" cy="1391697"/>
      </dsp:txXfrm>
    </dsp:sp>
    <dsp:sp modelId="{DEA604F0-E40D-C441-AA8E-C8A9E0879009}">
      <dsp:nvSpPr>
        <dsp:cNvPr id="0" name=""/>
        <dsp:cNvSpPr/>
      </dsp:nvSpPr>
      <dsp:spPr>
        <a:xfrm>
          <a:off x="4175252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684954"/>
        <a:ext cx="1932912" cy="927798"/>
      </dsp:txXfrm>
    </dsp:sp>
    <dsp:sp modelId="{D729B857-C075-6743-90F9-CE3C49C83C1E}">
      <dsp:nvSpPr>
        <dsp:cNvPr id="0" name=""/>
        <dsp:cNvSpPr/>
      </dsp:nvSpPr>
      <dsp:spPr>
        <a:xfrm>
          <a:off x="6262797" y="684954"/>
          <a:ext cx="1932912" cy="2319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Avoid deprecated algorithms</a:t>
          </a:r>
        </a:p>
      </dsp:txBody>
      <dsp:txXfrm>
        <a:off x="6262797" y="1612752"/>
        <a:ext cx="1932912" cy="1391697"/>
      </dsp:txXfrm>
    </dsp:sp>
    <dsp:sp modelId="{BCAB4F44-2989-CF4A-A0BB-25BFB31EA9C7}">
      <dsp:nvSpPr>
        <dsp:cNvPr id="0" name=""/>
        <dsp:cNvSpPr/>
      </dsp:nvSpPr>
      <dsp:spPr>
        <a:xfrm>
          <a:off x="6262797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684954"/>
        <a:ext cx="1932912" cy="9277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D4AE6-00DB-CB4D-AADC-A605EA4B9105}">
      <dsp:nvSpPr>
        <dsp:cNvPr id="0" name=""/>
        <dsp:cNvSpPr/>
      </dsp:nvSpPr>
      <dsp:spPr>
        <a:xfrm>
          <a:off x="0" y="18400"/>
          <a:ext cx="8195871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- openssl.org/docs</a:t>
          </a:r>
        </a:p>
      </dsp:txBody>
      <dsp:txXfrm>
        <a:off x="55030" y="73430"/>
        <a:ext cx="8085811" cy="1017235"/>
      </dsp:txXfrm>
    </dsp:sp>
    <dsp:sp modelId="{D09EE1A4-4CA2-7C4A-A401-1077734468DF}">
      <dsp:nvSpPr>
        <dsp:cNvPr id="0" name=""/>
        <dsp:cNvSpPr/>
      </dsp:nvSpPr>
      <dsp:spPr>
        <a:xfrm>
          <a:off x="0" y="1281055"/>
          <a:ext cx="8195871" cy="11272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- ssllabs.com</a:t>
          </a:r>
        </a:p>
      </dsp:txBody>
      <dsp:txXfrm>
        <a:off x="55030" y="1336085"/>
        <a:ext cx="8085811" cy="1017235"/>
      </dsp:txXfrm>
    </dsp:sp>
    <dsp:sp modelId="{606E1328-924F-B24F-B1CC-382067951BAC}">
      <dsp:nvSpPr>
        <dsp:cNvPr id="0" name=""/>
        <dsp:cNvSpPr/>
      </dsp:nvSpPr>
      <dsp:spPr>
        <a:xfrm>
          <a:off x="0" y="2543709"/>
          <a:ext cx="8195871" cy="11272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- man openssl</a:t>
          </a:r>
        </a:p>
      </dsp:txBody>
      <dsp:txXfrm>
        <a:off x="55030" y="2598739"/>
        <a:ext cx="8085811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04DD4-AEAE-479F-ADD0-24CBDA235E4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053F-9D97-41A0-BA8B-93C23077C61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B5AA8-DA9A-4641-8FE2-67F5DF85DDDC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and manage SSL certificates</a:t>
          </a:r>
        </a:p>
      </dsp:txBody>
      <dsp:txXfrm>
        <a:off x="1099610" y="1878"/>
        <a:ext cx="7129989" cy="952043"/>
      </dsp:txXfrm>
    </dsp:sp>
    <dsp:sp modelId="{2DF21C41-26E0-4253-BC24-EBD64DD93794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BB735-0B3E-464D-980C-C01E29277EA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F976B-BBE9-41BD-A9E6-442D0C00EE3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Encrypt/decrypt data</a:t>
          </a:r>
        </a:p>
      </dsp:txBody>
      <dsp:txXfrm>
        <a:off x="1099610" y="1191932"/>
        <a:ext cx="7129989" cy="952043"/>
      </dsp:txXfrm>
    </dsp:sp>
    <dsp:sp modelId="{EA8332A3-FFDC-4412-A5E1-7D9657DFD8BD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AC6F8-1C18-4A2B-9BD9-19D0C11745D6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2F0D2-7E6E-40DD-9B0D-AEC1DC254271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Verify certificates and keys</a:t>
          </a:r>
        </a:p>
      </dsp:txBody>
      <dsp:txXfrm>
        <a:off x="1099610" y="2381986"/>
        <a:ext cx="7129989" cy="952043"/>
      </dsp:txXfrm>
    </dsp:sp>
    <dsp:sp modelId="{9FE12DE1-9F0F-4ABC-A308-59AE6C2BAC71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E626B-1EC4-4EB3-9AA4-55873DD0431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7959-EA1A-41E7-8E17-4341C763F4DA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public/private key pairs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9ACA0-67D3-454B-B3CB-D50087CA00F8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9DF7-A8E6-5B42-9D42-D79B2555E4A9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Linux:</a:t>
          </a:r>
        </a:p>
      </dsp:txBody>
      <dsp:txXfrm>
        <a:off x="0" y="2209"/>
        <a:ext cx="8229600" cy="753590"/>
      </dsp:txXfrm>
    </dsp:sp>
    <dsp:sp modelId="{DE11C4AB-5B91-E14A-917E-81ED951463BA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D605-421A-3D4B-8033-14E0BDCCC526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sudo</a:t>
          </a:r>
          <a:r>
            <a:rPr lang="en-US" sz="3400" kern="1200" dirty="0">
              <a:latin typeface="Courier New" panose="02070309020205020404" pitchFamily="49" charset="0"/>
              <a:cs typeface="Courier New" panose="02070309020205020404" pitchFamily="49" charset="0"/>
            </a:rPr>
            <a:t> apt install </a:t>
          </a:r>
          <a:r>
            <a:rPr lang="en-US" sz="3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endParaRPr lang="en-US" sz="3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755800"/>
        <a:ext cx="8229600" cy="753590"/>
      </dsp:txXfrm>
    </dsp:sp>
    <dsp:sp modelId="{657FA838-7B6E-0345-BFBB-AF1DEC9FE2F7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982E5-398D-CD45-AA71-AFA3691D1073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macOS:</a:t>
          </a:r>
        </a:p>
      </dsp:txBody>
      <dsp:txXfrm>
        <a:off x="0" y="1509390"/>
        <a:ext cx="8229600" cy="753590"/>
      </dsp:txXfrm>
    </dsp:sp>
    <dsp:sp modelId="{0731C902-C4DD-6C48-86AB-FF584C45291F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680DF-BC22-4E42-83E4-741E8E213E93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ourier New" panose="02070309020205020404" pitchFamily="49" charset="0"/>
              <a:cs typeface="Courier New" panose="02070309020205020404" pitchFamily="49" charset="0"/>
            </a:rPr>
            <a:t>brew install </a:t>
          </a:r>
          <a:r>
            <a:rPr lang="en-US" sz="3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endParaRPr lang="en-US" sz="3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262981"/>
        <a:ext cx="8229600" cy="753590"/>
      </dsp:txXfrm>
    </dsp:sp>
    <dsp:sp modelId="{8CE9165D-F933-344A-B347-2706A798B74B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A981-C038-5844-86B5-0ECC816BBDCA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Windows:</a:t>
          </a:r>
        </a:p>
      </dsp:txBody>
      <dsp:txXfrm>
        <a:off x="0" y="3016572"/>
        <a:ext cx="8229600" cy="753590"/>
      </dsp:txXfrm>
    </dsp:sp>
    <dsp:sp modelId="{98A673B1-B7D7-F64A-98E9-EEFBD44B4871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9BFCB-AFE0-9A4A-8CC1-4C3FAD9C6884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ourier New" panose="02070309020205020404" pitchFamily="49" charset="0"/>
              <a:cs typeface="Courier New" panose="02070309020205020404" pitchFamily="49" charset="0"/>
            </a:rPr>
            <a:t>Download from </a:t>
          </a:r>
          <a:r>
            <a:rPr lang="en-US" sz="3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slproweb.com</a:t>
          </a:r>
          <a:endParaRPr lang="en-US" sz="3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770162"/>
        <a:ext cx="8229600" cy="753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D97C1-1AFB-2B42-BB65-15800F6C87A2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6DD45-D83D-604B-9A9F-6BEA8D90EAC8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[command] [options]</a:t>
          </a:r>
        </a:p>
      </dsp:txBody>
      <dsp:txXfrm>
        <a:off x="0" y="552"/>
        <a:ext cx="8229600" cy="904971"/>
      </dsp:txXfrm>
    </dsp:sp>
    <dsp:sp modelId="{7D86B7A3-C695-4445-A31C-42EC63FCEBD4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C281D-9635-9C47-967E-0674394B23CF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Examples:</a:t>
          </a:r>
        </a:p>
      </dsp:txBody>
      <dsp:txXfrm>
        <a:off x="0" y="905524"/>
        <a:ext cx="8229600" cy="904971"/>
      </dsp:txXfrm>
    </dsp:sp>
    <dsp:sp modelId="{F0FE90BD-9210-EA40-894C-71ED0FFB2842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F1BFF-3AD8-4D46-A15E-6D16EF4626A1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version</a:t>
          </a:r>
        </a:p>
      </dsp:txBody>
      <dsp:txXfrm>
        <a:off x="0" y="1810495"/>
        <a:ext cx="8229600" cy="904971"/>
      </dsp:txXfrm>
    </dsp:sp>
    <dsp:sp modelId="{413BCAD3-42C5-184E-898F-DC359DDE072B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A52AA-62AF-A847-AA65-3B0C2BEB92E5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help</a:t>
          </a:r>
        </a:p>
      </dsp:txBody>
      <dsp:txXfrm>
        <a:off x="0" y="2715467"/>
        <a:ext cx="8229600" cy="904971"/>
      </dsp:txXfrm>
    </dsp:sp>
    <dsp:sp modelId="{49C00D33-59B4-BA44-833E-C963708B0F69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B871E-DE06-094B-904B-0037431DC648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genrsa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3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key.pem</a:t>
          </a:r>
          <a:r>
            <a:rPr lang="en-US" sz="3200" kern="1200" dirty="0">
              <a:latin typeface="Courier New" panose="02070309020205020404" pitchFamily="49" charset="0"/>
              <a:cs typeface="Courier New" panose="02070309020205020404" pitchFamily="49" charset="0"/>
            </a:rPr>
            <a:t> 2048</a:t>
          </a:r>
        </a:p>
      </dsp:txBody>
      <dsp:txXfrm>
        <a:off x="0" y="3620438"/>
        <a:ext cx="8229600" cy="904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EF3FF-55DB-B440-8CA6-CD13C658DBB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D8C4A-3407-2641-BFF8-796D57EC14C7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genrsa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2048</a:t>
          </a:r>
        </a:p>
      </dsp:txBody>
      <dsp:txXfrm>
        <a:off x="0" y="0"/>
        <a:ext cx="8229600" cy="1131490"/>
      </dsp:txXfrm>
    </dsp:sp>
    <dsp:sp modelId="{7C045925-3923-5E49-AD09-D7398B093AE8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370F-6798-D04F-BAEB-907EAB42EFFD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rsa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-in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-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pubout</a:t>
          </a:r>
          <a:r>
            <a:rPr lang="en-US" sz="28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public.key</a:t>
          </a:r>
          <a:endParaRPr lang="en-US" sz="2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131490"/>
        <a:ext cx="8229600" cy="1131490"/>
      </dsp:txXfrm>
    </dsp:sp>
    <dsp:sp modelId="{37060231-5226-BD4D-92B3-261528CD12EC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161E0-3612-0842-AE60-4FFCC2C3F1B2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2800" kern="1200" dirty="0"/>
            <a:t> to sign</a:t>
          </a:r>
        </a:p>
      </dsp:txBody>
      <dsp:txXfrm>
        <a:off x="0" y="2262981"/>
        <a:ext cx="8229600" cy="1131490"/>
      </dsp:txXfrm>
    </dsp:sp>
    <dsp:sp modelId="{9DBA5B14-217C-2D45-A3CE-BF6A5F66D9BA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0F12-F432-4C48-A894-D303AA1DDA53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</a:t>
          </a:r>
          <a:r>
            <a:rPr lang="en-US" sz="2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public.key</a:t>
          </a:r>
          <a:r>
            <a:rPr lang="en-US" sz="2800" kern="1200" dirty="0"/>
            <a:t> to verify</a:t>
          </a:r>
        </a:p>
      </dsp:txBody>
      <dsp:txXfrm>
        <a:off x="0" y="3394472"/>
        <a:ext cx="8229600" cy="1131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D9E0-9757-2749-80C8-D8F08C2561B3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83A8-FC81-F642-840B-3ABA67F87510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3700" kern="1200" dirty="0">
              <a:latin typeface="Courier New" panose="02070309020205020404" pitchFamily="49" charset="0"/>
              <a:cs typeface="Courier New" panose="02070309020205020404" pitchFamily="49" charset="0"/>
            </a:rPr>
            <a:t> req -new -key </a:t>
          </a:r>
          <a:r>
            <a:rPr lang="en-US" sz="3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private.key</a:t>
          </a:r>
          <a:r>
            <a:rPr lang="en-US" sz="37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3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request.csr</a:t>
          </a:r>
          <a:endParaRPr lang="en-US" sz="3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209"/>
        <a:ext cx="8229600" cy="1507181"/>
      </dsp:txXfrm>
    </dsp:sp>
    <dsp:sp modelId="{C92EABFB-9797-A74D-8316-F9408B05F44F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5D594-BB6F-C24B-A6AB-8721CEB01813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Fill in details (country, org, etc.)</a:t>
          </a:r>
        </a:p>
      </dsp:txBody>
      <dsp:txXfrm>
        <a:off x="0" y="1509390"/>
        <a:ext cx="8229600" cy="1507181"/>
      </dsp:txXfrm>
    </dsp:sp>
    <dsp:sp modelId="{3B6259E6-90A1-3B4C-A4B9-1E26A6414899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3A9A-3033-A547-9E63-7E38E37C0080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Used to request an SSL cert</a:t>
          </a:r>
        </a:p>
      </dsp:txBody>
      <dsp:txXfrm>
        <a:off x="0" y="3016572"/>
        <a:ext cx="8229600" cy="15071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4D3FA-7BA1-8842-BA40-9BD9FB7A8E6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628F-0A89-4C4C-B682-7A1B19048B66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Encrypt: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enc -aes-256-cbc -salt -in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file.enc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0"/>
        <a:ext cx="8229600" cy="1131490"/>
      </dsp:txXfrm>
    </dsp:sp>
    <dsp:sp modelId="{6BC3E490-EBD5-1443-AC69-E21F6A655BD9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2E927-C162-E747-AA84-1A7901694FD1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1131490"/>
        <a:ext cx="8229600" cy="1131490"/>
      </dsp:txXfrm>
    </dsp:sp>
    <dsp:sp modelId="{C8F93E10-27BF-7A47-A877-8DE446F92E3D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0C66-5B11-E241-B4B2-2B946342BA71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Decrypt: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enc -d -aes-256-cbc -in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file.enc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en-US" sz="2000" kern="1200" dirty="0"/>
        </a:p>
      </dsp:txBody>
      <dsp:txXfrm>
        <a:off x="0" y="2262981"/>
        <a:ext cx="8229600" cy="1131490"/>
      </dsp:txXfrm>
    </dsp:sp>
    <dsp:sp modelId="{6C7D7EFA-4CF7-5041-A84D-FBA963B45D8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DCA9-D185-9A4F-BC57-E5AFADA8A398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394472"/>
        <a:ext cx="822960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5B2F5-30EC-064A-A2DF-62B335835885}">
      <dsp:nvSpPr>
        <dsp:cNvPr id="0" name=""/>
        <dsp:cNvSpPr/>
      </dsp:nvSpPr>
      <dsp:spPr>
        <a:xfrm>
          <a:off x="0" y="319123"/>
          <a:ext cx="7886700" cy="1791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4500" kern="1200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sz="4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sz="4500" kern="1200" dirty="0">
              <a:latin typeface="Courier New" panose="02070309020205020404" pitchFamily="49" charset="0"/>
              <a:cs typeface="Courier New" panose="02070309020205020404" pitchFamily="49" charset="0"/>
            </a:rPr>
            <a:t> -text -</a:t>
          </a:r>
          <a:r>
            <a:rPr lang="en-US" sz="4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noout</a:t>
          </a:r>
          <a:endParaRPr lang="en-US" sz="4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7466" y="406589"/>
        <a:ext cx="7711768" cy="1616813"/>
      </dsp:txXfrm>
    </dsp:sp>
    <dsp:sp modelId="{9AE65354-D327-4843-86D1-5D408282A631}">
      <dsp:nvSpPr>
        <dsp:cNvPr id="0" name=""/>
        <dsp:cNvSpPr/>
      </dsp:nvSpPr>
      <dsp:spPr>
        <a:xfrm>
          <a:off x="0" y="2240469"/>
          <a:ext cx="7886700" cy="1791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Calibri" panose="020F0502020204030204" pitchFamily="34" charset="0"/>
              <a:cs typeface="Calibri" panose="020F0502020204030204" pitchFamily="34" charset="0"/>
            </a:rPr>
            <a:t>Displays validity, issuer, and subject info</a:t>
          </a:r>
        </a:p>
      </dsp:txBody>
      <dsp:txXfrm>
        <a:off x="87466" y="2327935"/>
        <a:ext cx="7711768" cy="1616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AE348-64B7-E149-A57D-CFDFED0EF7D0}">
      <dsp:nvSpPr>
        <dsp:cNvPr id="0" name=""/>
        <dsp:cNvSpPr/>
      </dsp:nvSpPr>
      <dsp:spPr>
        <a:xfrm>
          <a:off x="1645920" y="1414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s_client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-connect example.com:443</a:t>
          </a:r>
        </a:p>
      </dsp:txBody>
      <dsp:txXfrm>
        <a:off x="1645920" y="1414"/>
        <a:ext cx="6583680" cy="1449722"/>
      </dsp:txXfrm>
    </dsp:sp>
    <dsp:sp modelId="{CB892BAC-AC16-D446-B07F-52F2D8654C47}">
      <dsp:nvSpPr>
        <dsp:cNvPr id="0" name=""/>
        <dsp:cNvSpPr/>
      </dsp:nvSpPr>
      <dsp:spPr>
        <a:xfrm>
          <a:off x="0" y="1414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Check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SSL</a:t>
          </a:r>
        </a:p>
      </dsp:txBody>
      <dsp:txXfrm>
        <a:off x="0" y="1414"/>
        <a:ext cx="1645920" cy="1449722"/>
      </dsp:txXfrm>
    </dsp:sp>
    <dsp:sp modelId="{5B677E6C-0948-C340-98AE-1FE993DEAA06}">
      <dsp:nvSpPr>
        <dsp:cNvPr id="0" name=""/>
        <dsp:cNvSpPr/>
      </dsp:nvSpPr>
      <dsp:spPr>
        <a:xfrm>
          <a:off x="1645920" y="1538120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sz="2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 -text</a:t>
          </a:r>
        </a:p>
      </dsp:txBody>
      <dsp:txXfrm>
        <a:off x="1645920" y="1538120"/>
        <a:ext cx="6583680" cy="1449722"/>
      </dsp:txXfrm>
    </dsp:sp>
    <dsp:sp modelId="{9BB5AE74-DAFE-9E46-B4E8-FF9AC6E9D30D}">
      <dsp:nvSpPr>
        <dsp:cNvPr id="0" name=""/>
        <dsp:cNvSpPr/>
      </dsp:nvSpPr>
      <dsp:spPr>
        <a:xfrm>
          <a:off x="0" y="1538120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View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Cert</a:t>
          </a:r>
        </a:p>
      </dsp:txBody>
      <dsp:txXfrm>
        <a:off x="0" y="1538120"/>
        <a:ext cx="1645920" cy="1449722"/>
      </dsp:txXfrm>
    </dsp:sp>
    <dsp:sp modelId="{B3523EF1-EA68-8248-A9DC-7833C2CC3333}">
      <dsp:nvSpPr>
        <dsp:cNvPr id="0" name=""/>
        <dsp:cNvSpPr/>
      </dsp:nvSpPr>
      <dsp:spPr>
        <a:xfrm>
          <a:off x="1645920" y="3074826"/>
          <a:ext cx="6583680" cy="1449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368230" rIns="127742" bIns="36823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openssl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x509 -in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cert.pem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-out 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cert.der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-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outform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DER</a:t>
          </a:r>
        </a:p>
      </dsp:txBody>
      <dsp:txXfrm>
        <a:off x="1645920" y="3074826"/>
        <a:ext cx="6583680" cy="1449722"/>
      </dsp:txXfrm>
    </dsp:sp>
    <dsp:sp modelId="{4497DFF5-3757-8D45-ADE6-861B50ED415A}">
      <dsp:nvSpPr>
        <dsp:cNvPr id="0" name=""/>
        <dsp:cNvSpPr/>
      </dsp:nvSpPr>
      <dsp:spPr>
        <a:xfrm>
          <a:off x="0" y="3074826"/>
          <a:ext cx="1645920" cy="1449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43200" rIns="87097" bIns="1432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Convert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Format</a:t>
          </a:r>
        </a:p>
      </dsp:txBody>
      <dsp:txXfrm>
        <a:off x="0" y="3074826"/>
        <a:ext cx="1645920" cy="144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How to Use OpenSSL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An Introduction to SSL/TLS and Cryptographic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Checking a Certificate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D41E1B-DD8F-2CEC-4493-AC8F199E3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073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OpenSSL Commands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2EF25FE-E1F7-784E-2661-451F92043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451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428C19-541D-E0E0-C360-BBB8A9EE5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9174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5B33AA-4F37-6E96-1B69-352E0E14F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8580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OpenSSL?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58CD2-F7C7-5F1B-5B79-997C9686F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2758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OpenSSL?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AA93E12-462A-750A-95F8-4AEF79D4B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320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OpenSSL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EF3771A-8581-4249-1D00-B52C7D691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222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Command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AF6BF-16D3-B138-05A7-93DD70584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753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RSA Keys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3D26D-019C-1CD4-9EFB-3F04053A4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70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Creating a Certificate Signing Request (CSR)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2DE335-8A17-7128-77F8-A092C7DF5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13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openssl req -x509 -new -nodes -key private.key -sha256 -days 365 -out cert.pem</a:t>
            </a:r>
          </a:p>
          <a:p>
            <a:r>
              <a:t>For internal or testing 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Encrypting &amp; Decrypting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1DAAE-C7BA-C7AA-AA37-869D406CD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379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350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How to Use OpenSSL</vt:lpstr>
      <vt:lpstr>What is OpenSSL?</vt:lpstr>
      <vt:lpstr>Why Use OpenSSL?</vt:lpstr>
      <vt:lpstr>Installing OpenSSL</vt:lpstr>
      <vt:lpstr>Basic Command Structure</vt:lpstr>
      <vt:lpstr>Generating RSA Keys</vt:lpstr>
      <vt:lpstr>Creating a Certificate Signing Request (CSR)</vt:lpstr>
      <vt:lpstr>Self-Signed Certificate</vt:lpstr>
      <vt:lpstr>Encrypting &amp; Decrypting Files</vt:lpstr>
      <vt:lpstr>Checking a Certificate</vt:lpstr>
      <vt:lpstr>Useful OpenSSL Commands</vt:lpstr>
      <vt:lpstr>Best Practices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Servin, Christian</cp:lastModifiedBy>
  <cp:revision>4</cp:revision>
  <dcterms:created xsi:type="dcterms:W3CDTF">2013-01-27T09:14:16Z</dcterms:created>
  <dcterms:modified xsi:type="dcterms:W3CDTF">2025-03-21T01:25:32Z</dcterms:modified>
  <cp:category/>
</cp:coreProperties>
</file>