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4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B18AA-02C5-496B-86BE-6D6C810521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4AC4E1D-8C73-4F87-968F-A133DA6AC086}">
      <dgm:prSet/>
      <dgm:spPr/>
      <dgm:t>
        <a:bodyPr/>
        <a:lstStyle/>
        <a:p>
          <a:pPr>
            <a:defRPr cap="all"/>
          </a:pPr>
          <a:r>
            <a:rPr lang="en-US"/>
            <a:t>Understand the purpose and importance of SSDLC</a:t>
          </a:r>
        </a:p>
      </dgm:t>
    </dgm:pt>
    <dgm:pt modelId="{DDA08CED-9AE1-4E1C-A56A-F401534724E8}" type="parTrans" cxnId="{8D7C79E7-A854-4DA7-BA23-E2DC581B567D}">
      <dgm:prSet/>
      <dgm:spPr/>
      <dgm:t>
        <a:bodyPr/>
        <a:lstStyle/>
        <a:p>
          <a:endParaRPr lang="en-US"/>
        </a:p>
      </dgm:t>
    </dgm:pt>
    <dgm:pt modelId="{F750AE75-3680-4E72-8261-95F846692D3F}" type="sibTrans" cxnId="{8D7C79E7-A854-4DA7-BA23-E2DC581B567D}">
      <dgm:prSet/>
      <dgm:spPr/>
      <dgm:t>
        <a:bodyPr/>
        <a:lstStyle/>
        <a:p>
          <a:endParaRPr lang="en-US"/>
        </a:p>
      </dgm:t>
    </dgm:pt>
    <dgm:pt modelId="{924CC9AE-B84D-47DF-83B5-0498A084A958}">
      <dgm:prSet/>
      <dgm:spPr/>
      <dgm:t>
        <a:bodyPr/>
        <a:lstStyle/>
        <a:p>
          <a:pPr>
            <a:defRPr cap="all"/>
          </a:pPr>
          <a:r>
            <a:rPr lang="en-US"/>
            <a:t>Identify security considerations in each SDLC phase</a:t>
          </a:r>
        </a:p>
      </dgm:t>
    </dgm:pt>
    <dgm:pt modelId="{E1881F98-7705-4798-8B1B-5EC592C9F8A2}" type="parTrans" cxnId="{1870F70E-3556-4187-9A15-0721FF255651}">
      <dgm:prSet/>
      <dgm:spPr/>
      <dgm:t>
        <a:bodyPr/>
        <a:lstStyle/>
        <a:p>
          <a:endParaRPr lang="en-US"/>
        </a:p>
      </dgm:t>
    </dgm:pt>
    <dgm:pt modelId="{357FD564-6BB4-41EB-A1FA-DA72D17205A1}" type="sibTrans" cxnId="{1870F70E-3556-4187-9A15-0721FF255651}">
      <dgm:prSet/>
      <dgm:spPr/>
      <dgm:t>
        <a:bodyPr/>
        <a:lstStyle/>
        <a:p>
          <a:endParaRPr lang="en-US"/>
        </a:p>
      </dgm:t>
    </dgm:pt>
    <dgm:pt modelId="{42A160F1-EE58-4282-886B-8D9D9CD841DE}">
      <dgm:prSet/>
      <dgm:spPr/>
      <dgm:t>
        <a:bodyPr/>
        <a:lstStyle/>
        <a:p>
          <a:pPr>
            <a:defRPr cap="all"/>
          </a:pPr>
          <a:r>
            <a:rPr lang="en-US"/>
            <a:t>Apply best practices to integrate security throughout development</a:t>
          </a:r>
        </a:p>
      </dgm:t>
    </dgm:pt>
    <dgm:pt modelId="{B479FF96-569A-415E-9875-9C315052A335}" type="parTrans" cxnId="{CB454A5C-4D3B-41FA-A3C2-B6DFDB5E72C8}">
      <dgm:prSet/>
      <dgm:spPr/>
      <dgm:t>
        <a:bodyPr/>
        <a:lstStyle/>
        <a:p>
          <a:endParaRPr lang="en-US"/>
        </a:p>
      </dgm:t>
    </dgm:pt>
    <dgm:pt modelId="{04A32BCE-81D0-4D19-97C7-11E3C3384326}" type="sibTrans" cxnId="{CB454A5C-4D3B-41FA-A3C2-B6DFDB5E72C8}">
      <dgm:prSet/>
      <dgm:spPr/>
      <dgm:t>
        <a:bodyPr/>
        <a:lstStyle/>
        <a:p>
          <a:endParaRPr lang="en-US"/>
        </a:p>
      </dgm:t>
    </dgm:pt>
    <dgm:pt modelId="{1BAA0BD5-16DE-4FDC-BEB6-8F43ED37151B}">
      <dgm:prSet/>
      <dgm:spPr/>
      <dgm:t>
        <a:bodyPr/>
        <a:lstStyle/>
        <a:p>
          <a:pPr>
            <a:defRPr cap="all"/>
          </a:pPr>
          <a:r>
            <a:rPr lang="en-US"/>
            <a:t>Explore tools and techniques for secure development</a:t>
          </a:r>
        </a:p>
      </dgm:t>
    </dgm:pt>
    <dgm:pt modelId="{5659259C-BEE3-42FB-8AA1-FDFFE318082C}" type="parTrans" cxnId="{25D5580B-8882-4D75-A310-9DFDD4A64C9F}">
      <dgm:prSet/>
      <dgm:spPr/>
      <dgm:t>
        <a:bodyPr/>
        <a:lstStyle/>
        <a:p>
          <a:endParaRPr lang="en-US"/>
        </a:p>
      </dgm:t>
    </dgm:pt>
    <dgm:pt modelId="{FB4AB1A5-37FD-4030-B657-A630C906366F}" type="sibTrans" cxnId="{25D5580B-8882-4D75-A310-9DFDD4A64C9F}">
      <dgm:prSet/>
      <dgm:spPr/>
      <dgm:t>
        <a:bodyPr/>
        <a:lstStyle/>
        <a:p>
          <a:endParaRPr lang="en-US"/>
        </a:p>
      </dgm:t>
    </dgm:pt>
    <dgm:pt modelId="{A16ACC27-8964-4FAF-B315-CD8C98F13E4F}" type="pres">
      <dgm:prSet presAssocID="{BF9B18AA-02C5-496B-86BE-6D6C8105214F}" presName="root" presStyleCnt="0">
        <dgm:presLayoutVars>
          <dgm:dir/>
          <dgm:resizeHandles val="exact"/>
        </dgm:presLayoutVars>
      </dgm:prSet>
      <dgm:spPr/>
    </dgm:pt>
    <dgm:pt modelId="{992A44E0-46AB-4D4B-BE6B-915A75AE2484}" type="pres">
      <dgm:prSet presAssocID="{94AC4E1D-8C73-4F87-968F-A133DA6AC086}" presName="compNode" presStyleCnt="0"/>
      <dgm:spPr/>
    </dgm:pt>
    <dgm:pt modelId="{E7DB30CA-71B7-428B-91D0-B54CC1B9AB0A}" type="pres">
      <dgm:prSet presAssocID="{94AC4E1D-8C73-4F87-968F-A133DA6AC086}" presName="iconBgRect" presStyleLbl="bgShp" presStyleIdx="0" presStyleCnt="4"/>
      <dgm:spPr/>
    </dgm:pt>
    <dgm:pt modelId="{A2B8E6C1-BE31-43D1-AD98-D6122CF16017}" type="pres">
      <dgm:prSet presAssocID="{94AC4E1D-8C73-4F87-968F-A133DA6AC08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37E06C0-3996-49BE-9418-CD714CE706A0}" type="pres">
      <dgm:prSet presAssocID="{94AC4E1D-8C73-4F87-968F-A133DA6AC086}" presName="spaceRect" presStyleCnt="0"/>
      <dgm:spPr/>
    </dgm:pt>
    <dgm:pt modelId="{FCC5804C-812A-4B75-9D6F-0DB8C3F1F189}" type="pres">
      <dgm:prSet presAssocID="{94AC4E1D-8C73-4F87-968F-A133DA6AC086}" presName="textRect" presStyleLbl="revTx" presStyleIdx="0" presStyleCnt="4">
        <dgm:presLayoutVars>
          <dgm:chMax val="1"/>
          <dgm:chPref val="1"/>
        </dgm:presLayoutVars>
      </dgm:prSet>
      <dgm:spPr/>
    </dgm:pt>
    <dgm:pt modelId="{FE3D2F58-78D4-43D7-A1C8-9C3FD4E37189}" type="pres">
      <dgm:prSet presAssocID="{F750AE75-3680-4E72-8261-95F846692D3F}" presName="sibTrans" presStyleCnt="0"/>
      <dgm:spPr/>
    </dgm:pt>
    <dgm:pt modelId="{6DB9B69B-C4C5-46A5-BB78-33C735BD9498}" type="pres">
      <dgm:prSet presAssocID="{924CC9AE-B84D-47DF-83B5-0498A084A958}" presName="compNode" presStyleCnt="0"/>
      <dgm:spPr/>
    </dgm:pt>
    <dgm:pt modelId="{90805ACE-BBA1-412F-85ED-664DB37B2E63}" type="pres">
      <dgm:prSet presAssocID="{924CC9AE-B84D-47DF-83B5-0498A084A958}" presName="iconBgRect" presStyleLbl="bgShp" presStyleIdx="1" presStyleCnt="4"/>
      <dgm:spPr/>
    </dgm:pt>
    <dgm:pt modelId="{1C028795-FC65-4A96-BEEA-F5E70A458918}" type="pres">
      <dgm:prSet presAssocID="{924CC9AE-B84D-47DF-83B5-0498A084A95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57E7062-3F41-4FF5-8A2E-541E4686834E}" type="pres">
      <dgm:prSet presAssocID="{924CC9AE-B84D-47DF-83B5-0498A084A958}" presName="spaceRect" presStyleCnt="0"/>
      <dgm:spPr/>
    </dgm:pt>
    <dgm:pt modelId="{F73991D1-C46F-4D4F-9C33-271D5F344083}" type="pres">
      <dgm:prSet presAssocID="{924CC9AE-B84D-47DF-83B5-0498A084A958}" presName="textRect" presStyleLbl="revTx" presStyleIdx="1" presStyleCnt="4">
        <dgm:presLayoutVars>
          <dgm:chMax val="1"/>
          <dgm:chPref val="1"/>
        </dgm:presLayoutVars>
      </dgm:prSet>
      <dgm:spPr/>
    </dgm:pt>
    <dgm:pt modelId="{C1A53F6C-CA66-498B-9911-95F9C0A6691C}" type="pres">
      <dgm:prSet presAssocID="{357FD564-6BB4-41EB-A1FA-DA72D17205A1}" presName="sibTrans" presStyleCnt="0"/>
      <dgm:spPr/>
    </dgm:pt>
    <dgm:pt modelId="{ED2F973B-544B-43A7-A055-FB0E7B3D539C}" type="pres">
      <dgm:prSet presAssocID="{42A160F1-EE58-4282-886B-8D9D9CD841DE}" presName="compNode" presStyleCnt="0"/>
      <dgm:spPr/>
    </dgm:pt>
    <dgm:pt modelId="{569932B1-7F83-4E95-B03E-376F7A02A453}" type="pres">
      <dgm:prSet presAssocID="{42A160F1-EE58-4282-886B-8D9D9CD841DE}" presName="iconBgRect" presStyleLbl="bgShp" presStyleIdx="2" presStyleCnt="4"/>
      <dgm:spPr/>
    </dgm:pt>
    <dgm:pt modelId="{5159BFC1-75A1-4FE0-847F-B679760B6904}" type="pres">
      <dgm:prSet presAssocID="{42A160F1-EE58-4282-886B-8D9D9CD841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1CEDE8A-B909-42CA-ABC3-6395FC43506A}" type="pres">
      <dgm:prSet presAssocID="{42A160F1-EE58-4282-886B-8D9D9CD841DE}" presName="spaceRect" presStyleCnt="0"/>
      <dgm:spPr/>
    </dgm:pt>
    <dgm:pt modelId="{189626B4-87C3-48F6-9A0D-E60604885AC3}" type="pres">
      <dgm:prSet presAssocID="{42A160F1-EE58-4282-886B-8D9D9CD841DE}" presName="textRect" presStyleLbl="revTx" presStyleIdx="2" presStyleCnt="4">
        <dgm:presLayoutVars>
          <dgm:chMax val="1"/>
          <dgm:chPref val="1"/>
        </dgm:presLayoutVars>
      </dgm:prSet>
      <dgm:spPr/>
    </dgm:pt>
    <dgm:pt modelId="{006D46BA-55C0-432E-9198-69901A636CD0}" type="pres">
      <dgm:prSet presAssocID="{04A32BCE-81D0-4D19-97C7-11E3C3384326}" presName="sibTrans" presStyleCnt="0"/>
      <dgm:spPr/>
    </dgm:pt>
    <dgm:pt modelId="{0BAFAAA9-FD40-49C2-8D22-FEA4B53F245D}" type="pres">
      <dgm:prSet presAssocID="{1BAA0BD5-16DE-4FDC-BEB6-8F43ED37151B}" presName="compNode" presStyleCnt="0"/>
      <dgm:spPr/>
    </dgm:pt>
    <dgm:pt modelId="{1C25B689-ACFF-4924-8102-75CA369EBA3C}" type="pres">
      <dgm:prSet presAssocID="{1BAA0BD5-16DE-4FDC-BEB6-8F43ED37151B}" presName="iconBgRect" presStyleLbl="bgShp" presStyleIdx="3" presStyleCnt="4"/>
      <dgm:spPr/>
    </dgm:pt>
    <dgm:pt modelId="{FA67AC1B-970E-42C5-AEC9-79033EB1E41C}" type="pres">
      <dgm:prSet presAssocID="{1BAA0BD5-16DE-4FDC-BEB6-8F43ED3715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3AB7A57-40DF-4C9A-A741-2F6B27EE3401}" type="pres">
      <dgm:prSet presAssocID="{1BAA0BD5-16DE-4FDC-BEB6-8F43ED37151B}" presName="spaceRect" presStyleCnt="0"/>
      <dgm:spPr/>
    </dgm:pt>
    <dgm:pt modelId="{FD3CF6F1-8B5C-4586-8C03-A7E32D515172}" type="pres">
      <dgm:prSet presAssocID="{1BAA0BD5-16DE-4FDC-BEB6-8F43ED37151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5D5580B-8882-4D75-A310-9DFDD4A64C9F}" srcId="{BF9B18AA-02C5-496B-86BE-6D6C8105214F}" destId="{1BAA0BD5-16DE-4FDC-BEB6-8F43ED37151B}" srcOrd="3" destOrd="0" parTransId="{5659259C-BEE3-42FB-8AA1-FDFFE318082C}" sibTransId="{FB4AB1A5-37FD-4030-B657-A630C906366F}"/>
    <dgm:cxn modelId="{1870F70E-3556-4187-9A15-0721FF255651}" srcId="{BF9B18AA-02C5-496B-86BE-6D6C8105214F}" destId="{924CC9AE-B84D-47DF-83B5-0498A084A958}" srcOrd="1" destOrd="0" parTransId="{E1881F98-7705-4798-8B1B-5EC592C9F8A2}" sibTransId="{357FD564-6BB4-41EB-A1FA-DA72D17205A1}"/>
    <dgm:cxn modelId="{863A1C58-3D3C-4ECA-8D54-2D22CC9E6B21}" type="presOf" srcId="{42A160F1-EE58-4282-886B-8D9D9CD841DE}" destId="{189626B4-87C3-48F6-9A0D-E60604885AC3}" srcOrd="0" destOrd="0" presId="urn:microsoft.com/office/officeart/2018/5/layout/IconCircleLabelList"/>
    <dgm:cxn modelId="{81F11D58-E37F-42D4-B943-D3581B92A4F0}" type="presOf" srcId="{94AC4E1D-8C73-4F87-968F-A133DA6AC086}" destId="{FCC5804C-812A-4B75-9D6F-0DB8C3F1F189}" srcOrd="0" destOrd="0" presId="urn:microsoft.com/office/officeart/2018/5/layout/IconCircleLabelList"/>
    <dgm:cxn modelId="{CB454A5C-4D3B-41FA-A3C2-B6DFDB5E72C8}" srcId="{BF9B18AA-02C5-496B-86BE-6D6C8105214F}" destId="{42A160F1-EE58-4282-886B-8D9D9CD841DE}" srcOrd="2" destOrd="0" parTransId="{B479FF96-569A-415E-9875-9C315052A335}" sibTransId="{04A32BCE-81D0-4D19-97C7-11E3C3384326}"/>
    <dgm:cxn modelId="{F8789571-1D2F-4286-B5A3-B91C0758CC55}" type="presOf" srcId="{BF9B18AA-02C5-496B-86BE-6D6C8105214F}" destId="{A16ACC27-8964-4FAF-B315-CD8C98F13E4F}" srcOrd="0" destOrd="0" presId="urn:microsoft.com/office/officeart/2018/5/layout/IconCircleLabelList"/>
    <dgm:cxn modelId="{06355492-3F45-49C7-841C-ACC62B2B50A7}" type="presOf" srcId="{924CC9AE-B84D-47DF-83B5-0498A084A958}" destId="{F73991D1-C46F-4D4F-9C33-271D5F344083}" srcOrd="0" destOrd="0" presId="urn:microsoft.com/office/officeart/2018/5/layout/IconCircleLabelList"/>
    <dgm:cxn modelId="{8D7C79E7-A854-4DA7-BA23-E2DC581B567D}" srcId="{BF9B18AA-02C5-496B-86BE-6D6C8105214F}" destId="{94AC4E1D-8C73-4F87-968F-A133DA6AC086}" srcOrd="0" destOrd="0" parTransId="{DDA08CED-9AE1-4E1C-A56A-F401534724E8}" sibTransId="{F750AE75-3680-4E72-8261-95F846692D3F}"/>
    <dgm:cxn modelId="{F7BCDAF6-8E10-46EA-A11D-00AC2B59CDEF}" type="presOf" srcId="{1BAA0BD5-16DE-4FDC-BEB6-8F43ED37151B}" destId="{FD3CF6F1-8B5C-4586-8C03-A7E32D515172}" srcOrd="0" destOrd="0" presId="urn:microsoft.com/office/officeart/2018/5/layout/IconCircleLabelList"/>
    <dgm:cxn modelId="{5D8E8C64-B9CD-49C2-8E89-6367432C823D}" type="presParOf" srcId="{A16ACC27-8964-4FAF-B315-CD8C98F13E4F}" destId="{992A44E0-46AB-4D4B-BE6B-915A75AE2484}" srcOrd="0" destOrd="0" presId="urn:microsoft.com/office/officeart/2018/5/layout/IconCircleLabelList"/>
    <dgm:cxn modelId="{00555C7F-4CD1-413A-AF42-153594C4D76E}" type="presParOf" srcId="{992A44E0-46AB-4D4B-BE6B-915A75AE2484}" destId="{E7DB30CA-71B7-428B-91D0-B54CC1B9AB0A}" srcOrd="0" destOrd="0" presId="urn:microsoft.com/office/officeart/2018/5/layout/IconCircleLabelList"/>
    <dgm:cxn modelId="{4D0FA17F-1CF2-4489-8ED4-41E6292C6EF8}" type="presParOf" srcId="{992A44E0-46AB-4D4B-BE6B-915A75AE2484}" destId="{A2B8E6C1-BE31-43D1-AD98-D6122CF16017}" srcOrd="1" destOrd="0" presId="urn:microsoft.com/office/officeart/2018/5/layout/IconCircleLabelList"/>
    <dgm:cxn modelId="{8BD614D1-A8FF-47B4-AE10-51AA38AB5476}" type="presParOf" srcId="{992A44E0-46AB-4D4B-BE6B-915A75AE2484}" destId="{337E06C0-3996-49BE-9418-CD714CE706A0}" srcOrd="2" destOrd="0" presId="urn:microsoft.com/office/officeart/2018/5/layout/IconCircleLabelList"/>
    <dgm:cxn modelId="{6AB86E19-0A32-4A0A-8213-5E915D5AAB54}" type="presParOf" srcId="{992A44E0-46AB-4D4B-BE6B-915A75AE2484}" destId="{FCC5804C-812A-4B75-9D6F-0DB8C3F1F189}" srcOrd="3" destOrd="0" presId="urn:microsoft.com/office/officeart/2018/5/layout/IconCircleLabelList"/>
    <dgm:cxn modelId="{E04BB8AB-40DC-4CE8-B8E0-07FF58FF25B1}" type="presParOf" srcId="{A16ACC27-8964-4FAF-B315-CD8C98F13E4F}" destId="{FE3D2F58-78D4-43D7-A1C8-9C3FD4E37189}" srcOrd="1" destOrd="0" presId="urn:microsoft.com/office/officeart/2018/5/layout/IconCircleLabelList"/>
    <dgm:cxn modelId="{D9025C43-D5B3-4D58-8004-6FAAB9A338A1}" type="presParOf" srcId="{A16ACC27-8964-4FAF-B315-CD8C98F13E4F}" destId="{6DB9B69B-C4C5-46A5-BB78-33C735BD9498}" srcOrd="2" destOrd="0" presId="urn:microsoft.com/office/officeart/2018/5/layout/IconCircleLabelList"/>
    <dgm:cxn modelId="{BF4E4928-A9A3-4B77-9CFD-072A1A229CCA}" type="presParOf" srcId="{6DB9B69B-C4C5-46A5-BB78-33C735BD9498}" destId="{90805ACE-BBA1-412F-85ED-664DB37B2E63}" srcOrd="0" destOrd="0" presId="urn:microsoft.com/office/officeart/2018/5/layout/IconCircleLabelList"/>
    <dgm:cxn modelId="{B95FF0FD-73D2-4F93-A253-9FBC31B8D67A}" type="presParOf" srcId="{6DB9B69B-C4C5-46A5-BB78-33C735BD9498}" destId="{1C028795-FC65-4A96-BEEA-F5E70A458918}" srcOrd="1" destOrd="0" presId="urn:microsoft.com/office/officeart/2018/5/layout/IconCircleLabelList"/>
    <dgm:cxn modelId="{E8711B3B-2B7A-49E3-BBB0-4D33701A0E61}" type="presParOf" srcId="{6DB9B69B-C4C5-46A5-BB78-33C735BD9498}" destId="{457E7062-3F41-4FF5-8A2E-541E4686834E}" srcOrd="2" destOrd="0" presId="urn:microsoft.com/office/officeart/2018/5/layout/IconCircleLabelList"/>
    <dgm:cxn modelId="{DE59828C-DF4A-4C5C-AA14-F2A1EBDD4F1F}" type="presParOf" srcId="{6DB9B69B-C4C5-46A5-BB78-33C735BD9498}" destId="{F73991D1-C46F-4D4F-9C33-271D5F344083}" srcOrd="3" destOrd="0" presId="urn:microsoft.com/office/officeart/2018/5/layout/IconCircleLabelList"/>
    <dgm:cxn modelId="{4C1C4773-DC32-483B-BD25-9B85C31B56A4}" type="presParOf" srcId="{A16ACC27-8964-4FAF-B315-CD8C98F13E4F}" destId="{C1A53F6C-CA66-498B-9911-95F9C0A6691C}" srcOrd="3" destOrd="0" presId="urn:microsoft.com/office/officeart/2018/5/layout/IconCircleLabelList"/>
    <dgm:cxn modelId="{96968C0C-E30A-469E-B4A8-6D614C501C94}" type="presParOf" srcId="{A16ACC27-8964-4FAF-B315-CD8C98F13E4F}" destId="{ED2F973B-544B-43A7-A055-FB0E7B3D539C}" srcOrd="4" destOrd="0" presId="urn:microsoft.com/office/officeart/2018/5/layout/IconCircleLabelList"/>
    <dgm:cxn modelId="{855E94B5-BF21-4C28-A6D8-99D7F13FEF6E}" type="presParOf" srcId="{ED2F973B-544B-43A7-A055-FB0E7B3D539C}" destId="{569932B1-7F83-4E95-B03E-376F7A02A453}" srcOrd="0" destOrd="0" presId="urn:microsoft.com/office/officeart/2018/5/layout/IconCircleLabelList"/>
    <dgm:cxn modelId="{960889AD-1E00-4289-8177-5176B569DF69}" type="presParOf" srcId="{ED2F973B-544B-43A7-A055-FB0E7B3D539C}" destId="{5159BFC1-75A1-4FE0-847F-B679760B6904}" srcOrd="1" destOrd="0" presId="urn:microsoft.com/office/officeart/2018/5/layout/IconCircleLabelList"/>
    <dgm:cxn modelId="{72018E43-2939-4732-A921-A97794C59AFE}" type="presParOf" srcId="{ED2F973B-544B-43A7-A055-FB0E7B3D539C}" destId="{61CEDE8A-B909-42CA-ABC3-6395FC43506A}" srcOrd="2" destOrd="0" presId="urn:microsoft.com/office/officeart/2018/5/layout/IconCircleLabelList"/>
    <dgm:cxn modelId="{9A300580-01A6-43ED-9558-AF0BA0CE1C57}" type="presParOf" srcId="{ED2F973B-544B-43A7-A055-FB0E7B3D539C}" destId="{189626B4-87C3-48F6-9A0D-E60604885AC3}" srcOrd="3" destOrd="0" presId="urn:microsoft.com/office/officeart/2018/5/layout/IconCircleLabelList"/>
    <dgm:cxn modelId="{5B28C28F-7F07-4E0A-817B-399EEF4C4F90}" type="presParOf" srcId="{A16ACC27-8964-4FAF-B315-CD8C98F13E4F}" destId="{006D46BA-55C0-432E-9198-69901A636CD0}" srcOrd="5" destOrd="0" presId="urn:microsoft.com/office/officeart/2018/5/layout/IconCircleLabelList"/>
    <dgm:cxn modelId="{6E60C8DE-4842-43FC-A377-F0EA8FB52A74}" type="presParOf" srcId="{A16ACC27-8964-4FAF-B315-CD8C98F13E4F}" destId="{0BAFAAA9-FD40-49C2-8D22-FEA4B53F245D}" srcOrd="6" destOrd="0" presId="urn:microsoft.com/office/officeart/2018/5/layout/IconCircleLabelList"/>
    <dgm:cxn modelId="{2EAF07F9-0ECA-4BF0-A650-243929833E7E}" type="presParOf" srcId="{0BAFAAA9-FD40-49C2-8D22-FEA4B53F245D}" destId="{1C25B689-ACFF-4924-8102-75CA369EBA3C}" srcOrd="0" destOrd="0" presId="urn:microsoft.com/office/officeart/2018/5/layout/IconCircleLabelList"/>
    <dgm:cxn modelId="{588696BD-1848-4513-98C3-E3B16707AA0E}" type="presParOf" srcId="{0BAFAAA9-FD40-49C2-8D22-FEA4B53F245D}" destId="{FA67AC1B-970E-42C5-AEC9-79033EB1E41C}" srcOrd="1" destOrd="0" presId="urn:microsoft.com/office/officeart/2018/5/layout/IconCircleLabelList"/>
    <dgm:cxn modelId="{637F8B3B-C17A-4715-A44B-639F5A1EC39F}" type="presParOf" srcId="{0BAFAAA9-FD40-49C2-8D22-FEA4B53F245D}" destId="{83AB7A57-40DF-4C9A-A741-2F6B27EE3401}" srcOrd="2" destOrd="0" presId="urn:microsoft.com/office/officeart/2018/5/layout/IconCircleLabelList"/>
    <dgm:cxn modelId="{5B18C175-1486-4409-A842-446A9F8F51F5}" type="presParOf" srcId="{0BAFAAA9-FD40-49C2-8D22-FEA4B53F245D}" destId="{FD3CF6F1-8B5C-4586-8C03-A7E32D51517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358BA72-9702-4951-883C-0C5254477EE7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9E1E196-ACD5-4DE9-81A5-BEF555070AE3}">
      <dgm:prSet/>
      <dgm:spPr/>
      <dgm:t>
        <a:bodyPr/>
        <a:lstStyle/>
        <a:p>
          <a:r>
            <a:rPr lang="en-US"/>
            <a:t>- OWASP SAMM (Software Assurance Maturity Model)</a:t>
          </a:r>
        </a:p>
      </dgm:t>
    </dgm:pt>
    <dgm:pt modelId="{2ED556DB-AB91-4B33-BDFD-DD770404E61E}" type="parTrans" cxnId="{F8243024-F983-4D65-A59A-CAECB369CA6B}">
      <dgm:prSet/>
      <dgm:spPr/>
      <dgm:t>
        <a:bodyPr/>
        <a:lstStyle/>
        <a:p>
          <a:endParaRPr lang="en-US"/>
        </a:p>
      </dgm:t>
    </dgm:pt>
    <dgm:pt modelId="{FDAC1C9A-5D54-4EEA-81D9-17558A2B174E}" type="sibTrans" cxnId="{F8243024-F983-4D65-A59A-CAECB369CA6B}">
      <dgm:prSet/>
      <dgm:spPr/>
      <dgm:t>
        <a:bodyPr/>
        <a:lstStyle/>
        <a:p>
          <a:endParaRPr lang="en-US"/>
        </a:p>
      </dgm:t>
    </dgm:pt>
    <dgm:pt modelId="{21BF7238-A7BC-4D26-8A74-B97342B5217A}">
      <dgm:prSet/>
      <dgm:spPr/>
      <dgm:t>
        <a:bodyPr/>
        <a:lstStyle/>
        <a:p>
          <a:r>
            <a:rPr lang="en-US"/>
            <a:t>- Microsoft SDL</a:t>
          </a:r>
        </a:p>
      </dgm:t>
    </dgm:pt>
    <dgm:pt modelId="{751C279F-78C6-4CDF-88BE-965AA7427944}" type="parTrans" cxnId="{F8BC3B89-B61C-40A1-A51F-F9E72D22EF7B}">
      <dgm:prSet/>
      <dgm:spPr/>
      <dgm:t>
        <a:bodyPr/>
        <a:lstStyle/>
        <a:p>
          <a:endParaRPr lang="en-US"/>
        </a:p>
      </dgm:t>
    </dgm:pt>
    <dgm:pt modelId="{9E5BB41D-6424-455D-BD81-8FFC94C4AA16}" type="sibTrans" cxnId="{F8BC3B89-B61C-40A1-A51F-F9E72D22EF7B}">
      <dgm:prSet/>
      <dgm:spPr/>
      <dgm:t>
        <a:bodyPr/>
        <a:lstStyle/>
        <a:p>
          <a:endParaRPr lang="en-US"/>
        </a:p>
      </dgm:t>
    </dgm:pt>
    <dgm:pt modelId="{AD5BBFB4-E52F-44C0-A7BB-D7A0298E9D20}">
      <dgm:prSet/>
      <dgm:spPr/>
      <dgm:t>
        <a:bodyPr/>
        <a:lstStyle/>
        <a:p>
          <a:r>
            <a:rPr lang="en-US"/>
            <a:t>- BSIMM (Building Security In Maturity Model)</a:t>
          </a:r>
        </a:p>
      </dgm:t>
    </dgm:pt>
    <dgm:pt modelId="{C9BFC37C-1527-4DF6-A521-28FD2C2AF21F}" type="parTrans" cxnId="{23CE3ABA-1E8D-469B-8EAA-719897AD3650}">
      <dgm:prSet/>
      <dgm:spPr/>
      <dgm:t>
        <a:bodyPr/>
        <a:lstStyle/>
        <a:p>
          <a:endParaRPr lang="en-US"/>
        </a:p>
      </dgm:t>
    </dgm:pt>
    <dgm:pt modelId="{9AAA8031-39C9-48FF-A712-49044EE97ED9}" type="sibTrans" cxnId="{23CE3ABA-1E8D-469B-8EAA-719897AD3650}">
      <dgm:prSet/>
      <dgm:spPr/>
      <dgm:t>
        <a:bodyPr/>
        <a:lstStyle/>
        <a:p>
          <a:endParaRPr lang="en-US"/>
        </a:p>
      </dgm:t>
    </dgm:pt>
    <dgm:pt modelId="{50ACF976-4CF7-4FE5-BEFE-0B6DF510ED31}">
      <dgm:prSet/>
      <dgm:spPr/>
      <dgm:t>
        <a:bodyPr/>
        <a:lstStyle/>
        <a:p>
          <a:r>
            <a:rPr lang="en-US"/>
            <a:t>- Tools: SonarQube, Checkmarx, GitHub CodeQL, Aqua, Trivy</a:t>
          </a:r>
        </a:p>
      </dgm:t>
    </dgm:pt>
    <dgm:pt modelId="{E7097476-69DF-4365-9610-64B23046AC3D}" type="parTrans" cxnId="{393F0EA2-F553-4291-9F26-82EEE7C546D6}">
      <dgm:prSet/>
      <dgm:spPr/>
      <dgm:t>
        <a:bodyPr/>
        <a:lstStyle/>
        <a:p>
          <a:endParaRPr lang="en-US"/>
        </a:p>
      </dgm:t>
    </dgm:pt>
    <dgm:pt modelId="{77FE5E93-058D-46E1-8924-E413C55CCF37}" type="sibTrans" cxnId="{393F0EA2-F553-4291-9F26-82EEE7C546D6}">
      <dgm:prSet/>
      <dgm:spPr/>
      <dgm:t>
        <a:bodyPr/>
        <a:lstStyle/>
        <a:p>
          <a:endParaRPr lang="en-US"/>
        </a:p>
      </dgm:t>
    </dgm:pt>
    <dgm:pt modelId="{1B766765-1717-8149-9E9D-E572E5348C47}" type="pres">
      <dgm:prSet presAssocID="{B358BA72-9702-4951-883C-0C5254477EE7}" presName="linear" presStyleCnt="0">
        <dgm:presLayoutVars>
          <dgm:animLvl val="lvl"/>
          <dgm:resizeHandles val="exact"/>
        </dgm:presLayoutVars>
      </dgm:prSet>
      <dgm:spPr/>
    </dgm:pt>
    <dgm:pt modelId="{FD766AE5-B124-6C48-8B38-248EBAA680A5}" type="pres">
      <dgm:prSet presAssocID="{29E1E196-ACD5-4DE9-81A5-BEF555070AE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8020F2B-FB0C-AC41-9925-A920917B8F4F}" type="pres">
      <dgm:prSet presAssocID="{FDAC1C9A-5D54-4EEA-81D9-17558A2B174E}" presName="spacer" presStyleCnt="0"/>
      <dgm:spPr/>
    </dgm:pt>
    <dgm:pt modelId="{0422DD88-AB89-664B-AC7A-C6A1167A4CDF}" type="pres">
      <dgm:prSet presAssocID="{21BF7238-A7BC-4D26-8A74-B97342B5217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B7817E5-4732-9940-8DD4-56F441CF607F}" type="pres">
      <dgm:prSet presAssocID="{9E5BB41D-6424-455D-BD81-8FFC94C4AA16}" presName="spacer" presStyleCnt="0"/>
      <dgm:spPr/>
    </dgm:pt>
    <dgm:pt modelId="{35A43DC7-C4CC-B14E-AFF9-862C1B3299E8}" type="pres">
      <dgm:prSet presAssocID="{AD5BBFB4-E52F-44C0-A7BB-D7A0298E9D2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643696C-310A-0F4B-80D2-DD103C7CE69A}" type="pres">
      <dgm:prSet presAssocID="{9AAA8031-39C9-48FF-A712-49044EE97ED9}" presName="spacer" presStyleCnt="0"/>
      <dgm:spPr/>
    </dgm:pt>
    <dgm:pt modelId="{E5F1D167-2DED-CA49-9724-591EA9F153BD}" type="pres">
      <dgm:prSet presAssocID="{50ACF976-4CF7-4FE5-BEFE-0B6DF510ED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4125F17-2ABD-7747-BFC6-2CE3BEB0B9F9}" type="presOf" srcId="{AD5BBFB4-E52F-44C0-A7BB-D7A0298E9D20}" destId="{35A43DC7-C4CC-B14E-AFF9-862C1B3299E8}" srcOrd="0" destOrd="0" presId="urn:microsoft.com/office/officeart/2005/8/layout/vList2"/>
    <dgm:cxn modelId="{65826D19-3E16-8746-B105-4FECAC422287}" type="presOf" srcId="{29E1E196-ACD5-4DE9-81A5-BEF555070AE3}" destId="{FD766AE5-B124-6C48-8B38-248EBAA680A5}" srcOrd="0" destOrd="0" presId="urn:microsoft.com/office/officeart/2005/8/layout/vList2"/>
    <dgm:cxn modelId="{F8243024-F983-4D65-A59A-CAECB369CA6B}" srcId="{B358BA72-9702-4951-883C-0C5254477EE7}" destId="{29E1E196-ACD5-4DE9-81A5-BEF555070AE3}" srcOrd="0" destOrd="0" parTransId="{2ED556DB-AB91-4B33-BDFD-DD770404E61E}" sibTransId="{FDAC1C9A-5D54-4EEA-81D9-17558A2B174E}"/>
    <dgm:cxn modelId="{F8BC3B89-B61C-40A1-A51F-F9E72D22EF7B}" srcId="{B358BA72-9702-4951-883C-0C5254477EE7}" destId="{21BF7238-A7BC-4D26-8A74-B97342B5217A}" srcOrd="1" destOrd="0" parTransId="{751C279F-78C6-4CDF-88BE-965AA7427944}" sibTransId="{9E5BB41D-6424-455D-BD81-8FFC94C4AA16}"/>
    <dgm:cxn modelId="{719F5A8A-38DE-6D41-97E3-309E375A0267}" type="presOf" srcId="{50ACF976-4CF7-4FE5-BEFE-0B6DF510ED31}" destId="{E5F1D167-2DED-CA49-9724-591EA9F153BD}" srcOrd="0" destOrd="0" presId="urn:microsoft.com/office/officeart/2005/8/layout/vList2"/>
    <dgm:cxn modelId="{393F0EA2-F553-4291-9F26-82EEE7C546D6}" srcId="{B358BA72-9702-4951-883C-0C5254477EE7}" destId="{50ACF976-4CF7-4FE5-BEFE-0B6DF510ED31}" srcOrd="3" destOrd="0" parTransId="{E7097476-69DF-4365-9610-64B23046AC3D}" sibTransId="{77FE5E93-058D-46E1-8924-E413C55CCF37}"/>
    <dgm:cxn modelId="{23CE3ABA-1E8D-469B-8EAA-719897AD3650}" srcId="{B358BA72-9702-4951-883C-0C5254477EE7}" destId="{AD5BBFB4-E52F-44C0-A7BB-D7A0298E9D20}" srcOrd="2" destOrd="0" parTransId="{C9BFC37C-1527-4DF6-A521-28FD2C2AF21F}" sibTransId="{9AAA8031-39C9-48FF-A712-49044EE97ED9}"/>
    <dgm:cxn modelId="{8917B2F2-AB5B-E84A-A329-339AD5A43EC9}" type="presOf" srcId="{B358BA72-9702-4951-883C-0C5254477EE7}" destId="{1B766765-1717-8149-9E9D-E572E5348C47}" srcOrd="0" destOrd="0" presId="urn:microsoft.com/office/officeart/2005/8/layout/vList2"/>
    <dgm:cxn modelId="{1CC81EF4-E65D-BF4C-B505-AD67DA5CE762}" type="presOf" srcId="{21BF7238-A7BC-4D26-8A74-B97342B5217A}" destId="{0422DD88-AB89-664B-AC7A-C6A1167A4CDF}" srcOrd="0" destOrd="0" presId="urn:microsoft.com/office/officeart/2005/8/layout/vList2"/>
    <dgm:cxn modelId="{67B8D458-99E2-CC46-9969-25191496AF9D}" type="presParOf" srcId="{1B766765-1717-8149-9E9D-E572E5348C47}" destId="{FD766AE5-B124-6C48-8B38-248EBAA680A5}" srcOrd="0" destOrd="0" presId="urn:microsoft.com/office/officeart/2005/8/layout/vList2"/>
    <dgm:cxn modelId="{464AFDA1-9EF4-2343-A463-CFD54A3CED63}" type="presParOf" srcId="{1B766765-1717-8149-9E9D-E572E5348C47}" destId="{38020F2B-FB0C-AC41-9925-A920917B8F4F}" srcOrd="1" destOrd="0" presId="urn:microsoft.com/office/officeart/2005/8/layout/vList2"/>
    <dgm:cxn modelId="{4AEEBBF1-27FC-004C-8CA2-34227C5D11F0}" type="presParOf" srcId="{1B766765-1717-8149-9E9D-E572E5348C47}" destId="{0422DD88-AB89-664B-AC7A-C6A1167A4CDF}" srcOrd="2" destOrd="0" presId="urn:microsoft.com/office/officeart/2005/8/layout/vList2"/>
    <dgm:cxn modelId="{E4A8952F-7BCD-5240-9100-43C4EA660503}" type="presParOf" srcId="{1B766765-1717-8149-9E9D-E572E5348C47}" destId="{0B7817E5-4732-9940-8DD4-56F441CF607F}" srcOrd="3" destOrd="0" presId="urn:microsoft.com/office/officeart/2005/8/layout/vList2"/>
    <dgm:cxn modelId="{A7A8DD82-A9C6-684F-B890-4C613E76F439}" type="presParOf" srcId="{1B766765-1717-8149-9E9D-E572E5348C47}" destId="{35A43DC7-C4CC-B14E-AFF9-862C1B3299E8}" srcOrd="4" destOrd="0" presId="urn:microsoft.com/office/officeart/2005/8/layout/vList2"/>
    <dgm:cxn modelId="{060F735F-8E39-714F-86A1-713B95B605B5}" type="presParOf" srcId="{1B766765-1717-8149-9E9D-E572E5348C47}" destId="{2643696C-310A-0F4B-80D2-DD103C7CE69A}" srcOrd="5" destOrd="0" presId="urn:microsoft.com/office/officeart/2005/8/layout/vList2"/>
    <dgm:cxn modelId="{FFF8404A-878E-C44B-9691-08C24F620BFA}" type="presParOf" srcId="{1B766765-1717-8149-9E9D-E572E5348C47}" destId="{E5F1D167-2DED-CA49-9724-591EA9F153B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D2A0160-AD94-459E-AA6A-3BB1D5FF38B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F304752-A039-4E49-ACEE-A5431F47E6DA}">
      <dgm:prSet/>
      <dgm:spPr/>
      <dgm:t>
        <a:bodyPr/>
        <a:lstStyle/>
        <a:p>
          <a:r>
            <a:rPr lang="en-US"/>
            <a:t>Fewer security incidents</a:t>
          </a:r>
        </a:p>
      </dgm:t>
    </dgm:pt>
    <dgm:pt modelId="{99A3CE33-4B46-4A5C-AA2D-A3D633867B05}" type="parTrans" cxnId="{CA76AE51-142E-4548-9BE4-3926320A9168}">
      <dgm:prSet/>
      <dgm:spPr/>
      <dgm:t>
        <a:bodyPr/>
        <a:lstStyle/>
        <a:p>
          <a:endParaRPr lang="en-US"/>
        </a:p>
      </dgm:t>
    </dgm:pt>
    <dgm:pt modelId="{80923497-81DF-4BD8-A3E2-C88F1D84BFF9}" type="sibTrans" cxnId="{CA76AE51-142E-4548-9BE4-3926320A9168}">
      <dgm:prSet/>
      <dgm:spPr/>
      <dgm:t>
        <a:bodyPr/>
        <a:lstStyle/>
        <a:p>
          <a:endParaRPr lang="en-US"/>
        </a:p>
      </dgm:t>
    </dgm:pt>
    <dgm:pt modelId="{0E70E81D-B25F-478B-82DE-702E9092FB86}">
      <dgm:prSet/>
      <dgm:spPr/>
      <dgm:t>
        <a:bodyPr/>
        <a:lstStyle/>
        <a:p>
          <a:r>
            <a:rPr lang="en-US"/>
            <a:t>Reduced cost of remediation</a:t>
          </a:r>
        </a:p>
      </dgm:t>
    </dgm:pt>
    <dgm:pt modelId="{35F218ED-C624-463E-8805-9EEEDE5C6AC9}" type="parTrans" cxnId="{6FEBC95D-A287-447B-848F-7FBB0A5FED87}">
      <dgm:prSet/>
      <dgm:spPr/>
      <dgm:t>
        <a:bodyPr/>
        <a:lstStyle/>
        <a:p>
          <a:endParaRPr lang="en-US"/>
        </a:p>
      </dgm:t>
    </dgm:pt>
    <dgm:pt modelId="{3D7A0678-8EE7-4D38-BCF1-4FC478864F6C}" type="sibTrans" cxnId="{6FEBC95D-A287-447B-848F-7FBB0A5FED87}">
      <dgm:prSet/>
      <dgm:spPr/>
      <dgm:t>
        <a:bodyPr/>
        <a:lstStyle/>
        <a:p>
          <a:endParaRPr lang="en-US"/>
        </a:p>
      </dgm:t>
    </dgm:pt>
    <dgm:pt modelId="{78F8BCC5-ACA5-4B50-8815-96A2A06D608A}">
      <dgm:prSet/>
      <dgm:spPr/>
      <dgm:t>
        <a:bodyPr/>
        <a:lstStyle/>
        <a:p>
          <a:r>
            <a:rPr lang="en-US"/>
            <a:t>Improved customer trust</a:t>
          </a:r>
        </a:p>
      </dgm:t>
    </dgm:pt>
    <dgm:pt modelId="{B9ECCEDA-7E9E-455D-91B4-4795F46F4734}" type="parTrans" cxnId="{323156D1-CC50-41F7-A766-D34FFFC35807}">
      <dgm:prSet/>
      <dgm:spPr/>
      <dgm:t>
        <a:bodyPr/>
        <a:lstStyle/>
        <a:p>
          <a:endParaRPr lang="en-US"/>
        </a:p>
      </dgm:t>
    </dgm:pt>
    <dgm:pt modelId="{F602E0D2-59F1-471E-9841-FFF44CF85C49}" type="sibTrans" cxnId="{323156D1-CC50-41F7-A766-D34FFFC35807}">
      <dgm:prSet/>
      <dgm:spPr/>
      <dgm:t>
        <a:bodyPr/>
        <a:lstStyle/>
        <a:p>
          <a:endParaRPr lang="en-US"/>
        </a:p>
      </dgm:t>
    </dgm:pt>
    <dgm:pt modelId="{F5847702-B0BA-4432-8DE5-C7B20D987A2C}">
      <dgm:prSet/>
      <dgm:spPr/>
      <dgm:t>
        <a:bodyPr/>
        <a:lstStyle/>
        <a:p>
          <a:r>
            <a:rPr lang="en-US"/>
            <a:t>Easier compliance (e.g., GDPR, HIPAA, PCI-DSS)</a:t>
          </a:r>
        </a:p>
      </dgm:t>
    </dgm:pt>
    <dgm:pt modelId="{ABC9B92B-C254-4A34-B728-B8FDA7419141}" type="parTrans" cxnId="{CBC32445-C1C2-442C-AFB0-933DAC657045}">
      <dgm:prSet/>
      <dgm:spPr/>
      <dgm:t>
        <a:bodyPr/>
        <a:lstStyle/>
        <a:p>
          <a:endParaRPr lang="en-US"/>
        </a:p>
      </dgm:t>
    </dgm:pt>
    <dgm:pt modelId="{59668FC2-AA92-41FA-A44D-747410025872}" type="sibTrans" cxnId="{CBC32445-C1C2-442C-AFB0-933DAC657045}">
      <dgm:prSet/>
      <dgm:spPr/>
      <dgm:t>
        <a:bodyPr/>
        <a:lstStyle/>
        <a:p>
          <a:endParaRPr lang="en-US"/>
        </a:p>
      </dgm:t>
    </dgm:pt>
    <dgm:pt modelId="{A88EA977-677B-5841-A4BE-163536057337}" type="pres">
      <dgm:prSet presAssocID="{7D2A0160-AD94-459E-AA6A-3BB1D5FF38B6}" presName="linear" presStyleCnt="0">
        <dgm:presLayoutVars>
          <dgm:animLvl val="lvl"/>
          <dgm:resizeHandles val="exact"/>
        </dgm:presLayoutVars>
      </dgm:prSet>
      <dgm:spPr/>
    </dgm:pt>
    <dgm:pt modelId="{6B42DCD9-A275-EA4D-9F1E-FA93D2D88DAA}" type="pres">
      <dgm:prSet presAssocID="{8F304752-A039-4E49-ACEE-A5431F47E6D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CCE743E-E09F-044A-BD88-2825FC389881}" type="pres">
      <dgm:prSet presAssocID="{80923497-81DF-4BD8-A3E2-C88F1D84BFF9}" presName="spacer" presStyleCnt="0"/>
      <dgm:spPr/>
    </dgm:pt>
    <dgm:pt modelId="{8BAC99C5-8602-7A45-86D6-3CA37BFC503E}" type="pres">
      <dgm:prSet presAssocID="{0E70E81D-B25F-478B-82DE-702E9092FB8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E35CFDB-C2FC-474C-95B6-D434AE0441EE}" type="pres">
      <dgm:prSet presAssocID="{3D7A0678-8EE7-4D38-BCF1-4FC478864F6C}" presName="spacer" presStyleCnt="0"/>
      <dgm:spPr/>
    </dgm:pt>
    <dgm:pt modelId="{E643E5AC-6DC6-5344-9C94-6AB4E108B6DB}" type="pres">
      <dgm:prSet presAssocID="{78F8BCC5-ACA5-4B50-8815-96A2A06D608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7D634F7-6748-5147-B8F4-5D9D75EF6FEE}" type="pres">
      <dgm:prSet presAssocID="{F602E0D2-59F1-471E-9841-FFF44CF85C49}" presName="spacer" presStyleCnt="0"/>
      <dgm:spPr/>
    </dgm:pt>
    <dgm:pt modelId="{7031A080-A17D-C443-BE53-B9424BA9C38B}" type="pres">
      <dgm:prSet presAssocID="{F5847702-B0BA-4432-8DE5-C7B20D987A2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BC32445-C1C2-442C-AFB0-933DAC657045}" srcId="{7D2A0160-AD94-459E-AA6A-3BB1D5FF38B6}" destId="{F5847702-B0BA-4432-8DE5-C7B20D987A2C}" srcOrd="3" destOrd="0" parTransId="{ABC9B92B-C254-4A34-B728-B8FDA7419141}" sibTransId="{59668FC2-AA92-41FA-A44D-747410025872}"/>
    <dgm:cxn modelId="{CA76AE51-142E-4548-9BE4-3926320A9168}" srcId="{7D2A0160-AD94-459E-AA6A-3BB1D5FF38B6}" destId="{8F304752-A039-4E49-ACEE-A5431F47E6DA}" srcOrd="0" destOrd="0" parTransId="{99A3CE33-4B46-4A5C-AA2D-A3D633867B05}" sibTransId="{80923497-81DF-4BD8-A3E2-C88F1D84BFF9}"/>
    <dgm:cxn modelId="{6FEBC95D-A287-447B-848F-7FBB0A5FED87}" srcId="{7D2A0160-AD94-459E-AA6A-3BB1D5FF38B6}" destId="{0E70E81D-B25F-478B-82DE-702E9092FB86}" srcOrd="1" destOrd="0" parTransId="{35F218ED-C624-463E-8805-9EEEDE5C6AC9}" sibTransId="{3D7A0678-8EE7-4D38-BCF1-4FC478864F6C}"/>
    <dgm:cxn modelId="{028ABA6B-9858-1347-B38F-2DE6DE8BDE89}" type="presOf" srcId="{F5847702-B0BA-4432-8DE5-C7B20D987A2C}" destId="{7031A080-A17D-C443-BE53-B9424BA9C38B}" srcOrd="0" destOrd="0" presId="urn:microsoft.com/office/officeart/2005/8/layout/vList2"/>
    <dgm:cxn modelId="{2394F3B0-7EDE-C048-871D-B487AC4F38FD}" type="presOf" srcId="{0E70E81D-B25F-478B-82DE-702E9092FB86}" destId="{8BAC99C5-8602-7A45-86D6-3CA37BFC503E}" srcOrd="0" destOrd="0" presId="urn:microsoft.com/office/officeart/2005/8/layout/vList2"/>
    <dgm:cxn modelId="{BC0555B1-4893-324D-869C-2FAF840FA8A1}" type="presOf" srcId="{7D2A0160-AD94-459E-AA6A-3BB1D5FF38B6}" destId="{A88EA977-677B-5841-A4BE-163536057337}" srcOrd="0" destOrd="0" presId="urn:microsoft.com/office/officeart/2005/8/layout/vList2"/>
    <dgm:cxn modelId="{323156D1-CC50-41F7-A766-D34FFFC35807}" srcId="{7D2A0160-AD94-459E-AA6A-3BB1D5FF38B6}" destId="{78F8BCC5-ACA5-4B50-8815-96A2A06D608A}" srcOrd="2" destOrd="0" parTransId="{B9ECCEDA-7E9E-455D-91B4-4795F46F4734}" sibTransId="{F602E0D2-59F1-471E-9841-FFF44CF85C49}"/>
    <dgm:cxn modelId="{99D92FDA-2EAC-3E46-AEB0-2D976132B72A}" type="presOf" srcId="{78F8BCC5-ACA5-4B50-8815-96A2A06D608A}" destId="{E643E5AC-6DC6-5344-9C94-6AB4E108B6DB}" srcOrd="0" destOrd="0" presId="urn:microsoft.com/office/officeart/2005/8/layout/vList2"/>
    <dgm:cxn modelId="{7AAE46EC-FEC1-F14D-8C2D-81DA36C22456}" type="presOf" srcId="{8F304752-A039-4E49-ACEE-A5431F47E6DA}" destId="{6B42DCD9-A275-EA4D-9F1E-FA93D2D88DAA}" srcOrd="0" destOrd="0" presId="urn:microsoft.com/office/officeart/2005/8/layout/vList2"/>
    <dgm:cxn modelId="{1F227AD1-B13A-0A4B-A499-DB6D7ED8587F}" type="presParOf" srcId="{A88EA977-677B-5841-A4BE-163536057337}" destId="{6B42DCD9-A275-EA4D-9F1E-FA93D2D88DAA}" srcOrd="0" destOrd="0" presId="urn:microsoft.com/office/officeart/2005/8/layout/vList2"/>
    <dgm:cxn modelId="{645D8306-5D3D-7348-8ED8-B8AA1A068394}" type="presParOf" srcId="{A88EA977-677B-5841-A4BE-163536057337}" destId="{6CCE743E-E09F-044A-BD88-2825FC389881}" srcOrd="1" destOrd="0" presId="urn:microsoft.com/office/officeart/2005/8/layout/vList2"/>
    <dgm:cxn modelId="{9F464284-EB29-104A-A5EA-2092B7DCCCDE}" type="presParOf" srcId="{A88EA977-677B-5841-A4BE-163536057337}" destId="{8BAC99C5-8602-7A45-86D6-3CA37BFC503E}" srcOrd="2" destOrd="0" presId="urn:microsoft.com/office/officeart/2005/8/layout/vList2"/>
    <dgm:cxn modelId="{8A4740D2-5517-0448-80C5-780BA0251CC2}" type="presParOf" srcId="{A88EA977-677B-5841-A4BE-163536057337}" destId="{4E35CFDB-C2FC-474C-95B6-D434AE0441EE}" srcOrd="3" destOrd="0" presId="urn:microsoft.com/office/officeart/2005/8/layout/vList2"/>
    <dgm:cxn modelId="{D9AAFD54-A0E6-0C4D-BA3D-F4AF5948A0B5}" type="presParOf" srcId="{A88EA977-677B-5841-A4BE-163536057337}" destId="{E643E5AC-6DC6-5344-9C94-6AB4E108B6DB}" srcOrd="4" destOrd="0" presId="urn:microsoft.com/office/officeart/2005/8/layout/vList2"/>
    <dgm:cxn modelId="{1566C6E3-9D74-4241-AC87-2C875898ADC7}" type="presParOf" srcId="{A88EA977-677B-5841-A4BE-163536057337}" destId="{E7D634F7-6748-5147-B8F4-5D9D75EF6FEE}" srcOrd="5" destOrd="0" presId="urn:microsoft.com/office/officeart/2005/8/layout/vList2"/>
    <dgm:cxn modelId="{EF3DC7BE-A3EB-0847-AA7F-50AFB39E1FB6}" type="presParOf" srcId="{A88EA977-677B-5841-A4BE-163536057337}" destId="{7031A080-A17D-C443-BE53-B9424BA9C38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2C7828F-2050-42BF-B52E-E29FCA19818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5322AD8-8BE0-466B-BC15-466FC27E6BD9}">
      <dgm:prSet/>
      <dgm:spPr/>
      <dgm:t>
        <a:bodyPr/>
        <a:lstStyle/>
        <a:p>
          <a:r>
            <a:rPr lang="en-US"/>
            <a:t>Security in sprints (DevSecOps)</a:t>
          </a:r>
        </a:p>
      </dgm:t>
    </dgm:pt>
    <dgm:pt modelId="{EBAA2423-A0E0-4D07-98E0-87628A8CDF5F}" type="parTrans" cxnId="{8927F977-0491-4C4D-BDFB-E57BB52DAF79}">
      <dgm:prSet/>
      <dgm:spPr/>
      <dgm:t>
        <a:bodyPr/>
        <a:lstStyle/>
        <a:p>
          <a:endParaRPr lang="en-US"/>
        </a:p>
      </dgm:t>
    </dgm:pt>
    <dgm:pt modelId="{46EAB57D-0B6C-4B20-8DA5-E02383EE63FA}" type="sibTrans" cxnId="{8927F977-0491-4C4D-BDFB-E57BB52DAF79}">
      <dgm:prSet/>
      <dgm:spPr/>
      <dgm:t>
        <a:bodyPr/>
        <a:lstStyle/>
        <a:p>
          <a:endParaRPr lang="en-US"/>
        </a:p>
      </dgm:t>
    </dgm:pt>
    <dgm:pt modelId="{925407D5-3DE3-42E4-9117-9E6F3226A977}">
      <dgm:prSet/>
      <dgm:spPr/>
      <dgm:t>
        <a:bodyPr/>
        <a:lstStyle/>
        <a:p>
          <a:r>
            <a:rPr lang="en-US"/>
            <a:t>Shift-left testing</a:t>
          </a:r>
        </a:p>
      </dgm:t>
    </dgm:pt>
    <dgm:pt modelId="{1F46B957-0C6A-4971-B975-A65077FD1E09}" type="parTrans" cxnId="{75927E89-EF2A-46D2-9106-4F56A64EA84A}">
      <dgm:prSet/>
      <dgm:spPr/>
      <dgm:t>
        <a:bodyPr/>
        <a:lstStyle/>
        <a:p>
          <a:endParaRPr lang="en-US"/>
        </a:p>
      </dgm:t>
    </dgm:pt>
    <dgm:pt modelId="{BCF75390-7F40-40A5-A861-D7A5100A35DD}" type="sibTrans" cxnId="{75927E89-EF2A-46D2-9106-4F56A64EA84A}">
      <dgm:prSet/>
      <dgm:spPr/>
      <dgm:t>
        <a:bodyPr/>
        <a:lstStyle/>
        <a:p>
          <a:endParaRPr lang="en-US"/>
        </a:p>
      </dgm:t>
    </dgm:pt>
    <dgm:pt modelId="{5E5C175E-2C42-49B0-84C1-3C82ADD4DB43}">
      <dgm:prSet/>
      <dgm:spPr/>
      <dgm:t>
        <a:bodyPr/>
        <a:lstStyle/>
        <a:p>
          <a:r>
            <a:rPr lang="en-US"/>
            <a:t>CI/CD pipeline security gates</a:t>
          </a:r>
        </a:p>
      </dgm:t>
    </dgm:pt>
    <dgm:pt modelId="{E66964C4-D4D6-43F3-8134-0F1E9EDCDA78}" type="parTrans" cxnId="{89A2D939-8A58-48E3-BB34-D025B2E5D5AE}">
      <dgm:prSet/>
      <dgm:spPr/>
      <dgm:t>
        <a:bodyPr/>
        <a:lstStyle/>
        <a:p>
          <a:endParaRPr lang="en-US"/>
        </a:p>
      </dgm:t>
    </dgm:pt>
    <dgm:pt modelId="{9DAF9752-557F-45ED-BD8F-23B9B226C2E0}" type="sibTrans" cxnId="{89A2D939-8A58-48E3-BB34-D025B2E5D5AE}">
      <dgm:prSet/>
      <dgm:spPr/>
      <dgm:t>
        <a:bodyPr/>
        <a:lstStyle/>
        <a:p>
          <a:endParaRPr lang="en-US"/>
        </a:p>
      </dgm:t>
    </dgm:pt>
    <dgm:pt modelId="{ACBB9992-BEA2-4CCC-BAE9-A87004F6844D}">
      <dgm:prSet/>
      <dgm:spPr/>
      <dgm:t>
        <a:bodyPr/>
        <a:lstStyle/>
        <a:p>
          <a:r>
            <a:rPr lang="en-US"/>
            <a:t>Infrastructure as Code (IaC) security</a:t>
          </a:r>
        </a:p>
      </dgm:t>
    </dgm:pt>
    <dgm:pt modelId="{C4814627-33BA-4CB0-B069-FA9889A1B657}" type="parTrans" cxnId="{D287A6D5-E52B-4EEA-8F1B-81B2B1C1FB56}">
      <dgm:prSet/>
      <dgm:spPr/>
      <dgm:t>
        <a:bodyPr/>
        <a:lstStyle/>
        <a:p>
          <a:endParaRPr lang="en-US"/>
        </a:p>
      </dgm:t>
    </dgm:pt>
    <dgm:pt modelId="{E53AC1DF-1EB0-4072-B203-28877A1690A9}" type="sibTrans" cxnId="{D287A6D5-E52B-4EEA-8F1B-81B2B1C1FB56}">
      <dgm:prSet/>
      <dgm:spPr/>
      <dgm:t>
        <a:bodyPr/>
        <a:lstStyle/>
        <a:p>
          <a:endParaRPr lang="en-US"/>
        </a:p>
      </dgm:t>
    </dgm:pt>
    <dgm:pt modelId="{942EC499-2052-C642-9C39-E4DFF78D6BC4}" type="pres">
      <dgm:prSet presAssocID="{52C7828F-2050-42BF-B52E-E29FCA198182}" presName="linear" presStyleCnt="0">
        <dgm:presLayoutVars>
          <dgm:animLvl val="lvl"/>
          <dgm:resizeHandles val="exact"/>
        </dgm:presLayoutVars>
      </dgm:prSet>
      <dgm:spPr/>
    </dgm:pt>
    <dgm:pt modelId="{F57ADB7F-3AA5-AC47-AAD3-7104A214D1F8}" type="pres">
      <dgm:prSet presAssocID="{15322AD8-8BE0-466B-BC15-466FC27E6BD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C414238-A613-594F-8F7D-A65BD74F5402}" type="pres">
      <dgm:prSet presAssocID="{46EAB57D-0B6C-4B20-8DA5-E02383EE63FA}" presName="spacer" presStyleCnt="0"/>
      <dgm:spPr/>
    </dgm:pt>
    <dgm:pt modelId="{95F3B3AD-9B54-8343-A2F0-01A47270D2CE}" type="pres">
      <dgm:prSet presAssocID="{925407D5-3DE3-42E4-9117-9E6F3226A97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A333829-02D8-6346-87CB-A0088D051EA2}" type="pres">
      <dgm:prSet presAssocID="{BCF75390-7F40-40A5-A861-D7A5100A35DD}" presName="spacer" presStyleCnt="0"/>
      <dgm:spPr/>
    </dgm:pt>
    <dgm:pt modelId="{4406900E-F403-EC4F-A2DF-BDB97E00C183}" type="pres">
      <dgm:prSet presAssocID="{5E5C175E-2C42-49B0-84C1-3C82ADD4DB4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2824BA7-D085-0D46-A6EB-823552246179}" type="pres">
      <dgm:prSet presAssocID="{9DAF9752-557F-45ED-BD8F-23B9B226C2E0}" presName="spacer" presStyleCnt="0"/>
      <dgm:spPr/>
    </dgm:pt>
    <dgm:pt modelId="{B358F85A-3F91-E442-8062-5A8BDAA8789E}" type="pres">
      <dgm:prSet presAssocID="{ACBB9992-BEA2-4CCC-BAE9-A87004F6844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9A2D939-8A58-48E3-BB34-D025B2E5D5AE}" srcId="{52C7828F-2050-42BF-B52E-E29FCA198182}" destId="{5E5C175E-2C42-49B0-84C1-3C82ADD4DB43}" srcOrd="2" destOrd="0" parTransId="{E66964C4-D4D6-43F3-8134-0F1E9EDCDA78}" sibTransId="{9DAF9752-557F-45ED-BD8F-23B9B226C2E0}"/>
    <dgm:cxn modelId="{07DBEE41-EAC0-0D44-A61F-61F30575845E}" type="presOf" srcId="{52C7828F-2050-42BF-B52E-E29FCA198182}" destId="{942EC499-2052-C642-9C39-E4DFF78D6BC4}" srcOrd="0" destOrd="0" presId="urn:microsoft.com/office/officeart/2005/8/layout/vList2"/>
    <dgm:cxn modelId="{817D7059-69EA-1F4E-B7B2-7D3698CA47E4}" type="presOf" srcId="{15322AD8-8BE0-466B-BC15-466FC27E6BD9}" destId="{F57ADB7F-3AA5-AC47-AAD3-7104A214D1F8}" srcOrd="0" destOrd="0" presId="urn:microsoft.com/office/officeart/2005/8/layout/vList2"/>
    <dgm:cxn modelId="{8927F977-0491-4C4D-BDFB-E57BB52DAF79}" srcId="{52C7828F-2050-42BF-B52E-E29FCA198182}" destId="{15322AD8-8BE0-466B-BC15-466FC27E6BD9}" srcOrd="0" destOrd="0" parTransId="{EBAA2423-A0E0-4D07-98E0-87628A8CDF5F}" sibTransId="{46EAB57D-0B6C-4B20-8DA5-E02383EE63FA}"/>
    <dgm:cxn modelId="{75927E89-EF2A-46D2-9106-4F56A64EA84A}" srcId="{52C7828F-2050-42BF-B52E-E29FCA198182}" destId="{925407D5-3DE3-42E4-9117-9E6F3226A977}" srcOrd="1" destOrd="0" parTransId="{1F46B957-0C6A-4971-B975-A65077FD1E09}" sibTransId="{BCF75390-7F40-40A5-A861-D7A5100A35DD}"/>
    <dgm:cxn modelId="{D13D9794-2B4F-C843-87C3-197D3C77BC9A}" type="presOf" srcId="{ACBB9992-BEA2-4CCC-BAE9-A87004F6844D}" destId="{B358F85A-3F91-E442-8062-5A8BDAA8789E}" srcOrd="0" destOrd="0" presId="urn:microsoft.com/office/officeart/2005/8/layout/vList2"/>
    <dgm:cxn modelId="{C1D3D5A6-8CE9-C141-AFA4-A93251941C5D}" type="presOf" srcId="{5E5C175E-2C42-49B0-84C1-3C82ADD4DB43}" destId="{4406900E-F403-EC4F-A2DF-BDB97E00C183}" srcOrd="0" destOrd="0" presId="urn:microsoft.com/office/officeart/2005/8/layout/vList2"/>
    <dgm:cxn modelId="{D943A2C6-2DF4-A04A-A801-32F303C01562}" type="presOf" srcId="{925407D5-3DE3-42E4-9117-9E6F3226A977}" destId="{95F3B3AD-9B54-8343-A2F0-01A47270D2CE}" srcOrd="0" destOrd="0" presId="urn:microsoft.com/office/officeart/2005/8/layout/vList2"/>
    <dgm:cxn modelId="{D287A6D5-E52B-4EEA-8F1B-81B2B1C1FB56}" srcId="{52C7828F-2050-42BF-B52E-E29FCA198182}" destId="{ACBB9992-BEA2-4CCC-BAE9-A87004F6844D}" srcOrd="3" destOrd="0" parTransId="{C4814627-33BA-4CB0-B069-FA9889A1B657}" sibTransId="{E53AC1DF-1EB0-4072-B203-28877A1690A9}"/>
    <dgm:cxn modelId="{A7B05B5D-FC00-A84A-9FBA-D79202B832EA}" type="presParOf" srcId="{942EC499-2052-C642-9C39-E4DFF78D6BC4}" destId="{F57ADB7F-3AA5-AC47-AAD3-7104A214D1F8}" srcOrd="0" destOrd="0" presId="urn:microsoft.com/office/officeart/2005/8/layout/vList2"/>
    <dgm:cxn modelId="{E9E0CD2C-2BA8-9A40-AC88-42381D3ECE06}" type="presParOf" srcId="{942EC499-2052-C642-9C39-E4DFF78D6BC4}" destId="{6C414238-A613-594F-8F7D-A65BD74F5402}" srcOrd="1" destOrd="0" presId="urn:microsoft.com/office/officeart/2005/8/layout/vList2"/>
    <dgm:cxn modelId="{44954ABD-87F4-434C-91DE-D67168AB6D4E}" type="presParOf" srcId="{942EC499-2052-C642-9C39-E4DFF78D6BC4}" destId="{95F3B3AD-9B54-8343-A2F0-01A47270D2CE}" srcOrd="2" destOrd="0" presId="urn:microsoft.com/office/officeart/2005/8/layout/vList2"/>
    <dgm:cxn modelId="{4DDFA7ED-C007-CC4E-A652-FB15A6637594}" type="presParOf" srcId="{942EC499-2052-C642-9C39-E4DFF78D6BC4}" destId="{5A333829-02D8-6346-87CB-A0088D051EA2}" srcOrd="3" destOrd="0" presId="urn:microsoft.com/office/officeart/2005/8/layout/vList2"/>
    <dgm:cxn modelId="{6D595CB6-374B-8E48-AF76-136B35F17DF6}" type="presParOf" srcId="{942EC499-2052-C642-9C39-E4DFF78D6BC4}" destId="{4406900E-F403-EC4F-A2DF-BDB97E00C183}" srcOrd="4" destOrd="0" presId="urn:microsoft.com/office/officeart/2005/8/layout/vList2"/>
    <dgm:cxn modelId="{270BFE7A-C077-C145-A610-5367EE4C8F29}" type="presParOf" srcId="{942EC499-2052-C642-9C39-E4DFF78D6BC4}" destId="{B2824BA7-D085-0D46-A6EB-823552246179}" srcOrd="5" destOrd="0" presId="urn:microsoft.com/office/officeart/2005/8/layout/vList2"/>
    <dgm:cxn modelId="{22EA56FE-906A-C04D-B865-B3653833F2B5}" type="presParOf" srcId="{942EC499-2052-C642-9C39-E4DFF78D6BC4}" destId="{B358F85A-3F91-E442-8062-5A8BDAA8789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A02EE33-13EF-4DE7-A1B9-F50B5315FC60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8FC1570-0A65-4DEB-9676-69231F0E735C}">
      <dgm:prSet/>
      <dgm:spPr/>
      <dgm:t>
        <a:bodyPr/>
        <a:lstStyle/>
        <a:p>
          <a:r>
            <a:rPr lang="en-US"/>
            <a:t>Ignoring secure coding training</a:t>
          </a:r>
        </a:p>
      </dgm:t>
    </dgm:pt>
    <dgm:pt modelId="{4376C905-4011-4045-B57E-E41A1D37D7EF}" type="parTrans" cxnId="{FF487F8B-181D-4506-98DC-385B9E26FCF9}">
      <dgm:prSet/>
      <dgm:spPr/>
      <dgm:t>
        <a:bodyPr/>
        <a:lstStyle/>
        <a:p>
          <a:endParaRPr lang="en-US"/>
        </a:p>
      </dgm:t>
    </dgm:pt>
    <dgm:pt modelId="{FD2728BE-3C93-4230-AB9B-E08FF270CDC3}" type="sibTrans" cxnId="{FF487F8B-181D-4506-98DC-385B9E26FCF9}">
      <dgm:prSet/>
      <dgm:spPr/>
      <dgm:t>
        <a:bodyPr/>
        <a:lstStyle/>
        <a:p>
          <a:endParaRPr lang="en-US"/>
        </a:p>
      </dgm:t>
    </dgm:pt>
    <dgm:pt modelId="{E2034366-7857-4641-8B7A-2F40AF854553}">
      <dgm:prSet/>
      <dgm:spPr/>
      <dgm:t>
        <a:bodyPr/>
        <a:lstStyle/>
        <a:p>
          <a:r>
            <a:rPr lang="en-US"/>
            <a:t>Delaying security to the testing phase</a:t>
          </a:r>
        </a:p>
      </dgm:t>
    </dgm:pt>
    <dgm:pt modelId="{DD5E4935-E4EE-40E0-BB7F-34433334720F}" type="parTrans" cxnId="{C806DF74-2432-4274-BFB0-7714E055D300}">
      <dgm:prSet/>
      <dgm:spPr/>
      <dgm:t>
        <a:bodyPr/>
        <a:lstStyle/>
        <a:p>
          <a:endParaRPr lang="en-US"/>
        </a:p>
      </dgm:t>
    </dgm:pt>
    <dgm:pt modelId="{7D1F2219-2DF8-43FB-8E17-F38992063640}" type="sibTrans" cxnId="{C806DF74-2432-4274-BFB0-7714E055D300}">
      <dgm:prSet/>
      <dgm:spPr/>
      <dgm:t>
        <a:bodyPr/>
        <a:lstStyle/>
        <a:p>
          <a:endParaRPr lang="en-US"/>
        </a:p>
      </dgm:t>
    </dgm:pt>
    <dgm:pt modelId="{AD2A6A57-EB26-40B3-AFF5-0D88F80BCB46}">
      <dgm:prSet/>
      <dgm:spPr/>
      <dgm:t>
        <a:bodyPr/>
        <a:lstStyle/>
        <a:p>
          <a:r>
            <a:rPr lang="en-US"/>
            <a:t>Lack of stakeholder buy-in</a:t>
          </a:r>
        </a:p>
      </dgm:t>
    </dgm:pt>
    <dgm:pt modelId="{03760959-10EA-4062-9024-0A6298C86665}" type="parTrans" cxnId="{5D1EB51D-97BF-4116-BBFF-B86F0DFC34F2}">
      <dgm:prSet/>
      <dgm:spPr/>
      <dgm:t>
        <a:bodyPr/>
        <a:lstStyle/>
        <a:p>
          <a:endParaRPr lang="en-US"/>
        </a:p>
      </dgm:t>
    </dgm:pt>
    <dgm:pt modelId="{8DE1B301-D5FB-4822-AFEE-8953F15ED669}" type="sibTrans" cxnId="{5D1EB51D-97BF-4116-BBFF-B86F0DFC34F2}">
      <dgm:prSet/>
      <dgm:spPr/>
      <dgm:t>
        <a:bodyPr/>
        <a:lstStyle/>
        <a:p>
          <a:endParaRPr lang="en-US"/>
        </a:p>
      </dgm:t>
    </dgm:pt>
    <dgm:pt modelId="{AB243B80-30B5-44AE-8889-08AAFA1711AE}">
      <dgm:prSet/>
      <dgm:spPr/>
      <dgm:t>
        <a:bodyPr/>
        <a:lstStyle/>
        <a:p>
          <a:r>
            <a:rPr lang="en-US"/>
            <a:t>Over-reliance on tools without manual review</a:t>
          </a:r>
        </a:p>
      </dgm:t>
    </dgm:pt>
    <dgm:pt modelId="{5517A052-2192-475C-95C6-16BD05B5DE70}" type="parTrans" cxnId="{65FCB434-D96E-4BFA-9092-CC90CAE31F4D}">
      <dgm:prSet/>
      <dgm:spPr/>
      <dgm:t>
        <a:bodyPr/>
        <a:lstStyle/>
        <a:p>
          <a:endParaRPr lang="en-US"/>
        </a:p>
      </dgm:t>
    </dgm:pt>
    <dgm:pt modelId="{6CD57833-8D76-42ED-9953-D29926828F9B}" type="sibTrans" cxnId="{65FCB434-D96E-4BFA-9092-CC90CAE31F4D}">
      <dgm:prSet/>
      <dgm:spPr/>
      <dgm:t>
        <a:bodyPr/>
        <a:lstStyle/>
        <a:p>
          <a:endParaRPr lang="en-US"/>
        </a:p>
      </dgm:t>
    </dgm:pt>
    <dgm:pt modelId="{239CBE28-DE5A-BC42-941B-8C104FAED3E6}" type="pres">
      <dgm:prSet presAssocID="{0A02EE33-13EF-4DE7-A1B9-F50B5315FC60}" presName="linear" presStyleCnt="0">
        <dgm:presLayoutVars>
          <dgm:animLvl val="lvl"/>
          <dgm:resizeHandles val="exact"/>
        </dgm:presLayoutVars>
      </dgm:prSet>
      <dgm:spPr/>
    </dgm:pt>
    <dgm:pt modelId="{0F5B8CCB-0F0C-AB4A-B734-7076B727B13F}" type="pres">
      <dgm:prSet presAssocID="{48FC1570-0A65-4DEB-9676-69231F0E735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F26EA32-240E-D246-AF7A-A66D0B208338}" type="pres">
      <dgm:prSet presAssocID="{FD2728BE-3C93-4230-AB9B-E08FF270CDC3}" presName="spacer" presStyleCnt="0"/>
      <dgm:spPr/>
    </dgm:pt>
    <dgm:pt modelId="{A41144E3-F12C-9048-9FF0-B17805E4B530}" type="pres">
      <dgm:prSet presAssocID="{E2034366-7857-4641-8B7A-2F40AF85455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69E693B-B0DB-C340-BB28-DCDE4DDABD6D}" type="pres">
      <dgm:prSet presAssocID="{7D1F2219-2DF8-43FB-8E17-F38992063640}" presName="spacer" presStyleCnt="0"/>
      <dgm:spPr/>
    </dgm:pt>
    <dgm:pt modelId="{4A746A79-B0F5-7243-B54E-1EC198193277}" type="pres">
      <dgm:prSet presAssocID="{AD2A6A57-EB26-40B3-AFF5-0D88F80BCB4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8AB9210-4407-D945-863A-EB8FAA9B7AD3}" type="pres">
      <dgm:prSet presAssocID="{8DE1B301-D5FB-4822-AFEE-8953F15ED669}" presName="spacer" presStyleCnt="0"/>
      <dgm:spPr/>
    </dgm:pt>
    <dgm:pt modelId="{50C902C1-22B1-8D4C-8FB0-182335BB3F7E}" type="pres">
      <dgm:prSet presAssocID="{AB243B80-30B5-44AE-8889-08AAFA1711A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ADDA017-D1C5-E143-8DAA-195EB1C8D2C8}" type="presOf" srcId="{AD2A6A57-EB26-40B3-AFF5-0D88F80BCB46}" destId="{4A746A79-B0F5-7243-B54E-1EC198193277}" srcOrd="0" destOrd="0" presId="urn:microsoft.com/office/officeart/2005/8/layout/vList2"/>
    <dgm:cxn modelId="{E9C42E1D-0694-4C4F-91EB-C1E9A1490DDA}" type="presOf" srcId="{0A02EE33-13EF-4DE7-A1B9-F50B5315FC60}" destId="{239CBE28-DE5A-BC42-941B-8C104FAED3E6}" srcOrd="0" destOrd="0" presId="urn:microsoft.com/office/officeart/2005/8/layout/vList2"/>
    <dgm:cxn modelId="{5D1EB51D-97BF-4116-BBFF-B86F0DFC34F2}" srcId="{0A02EE33-13EF-4DE7-A1B9-F50B5315FC60}" destId="{AD2A6A57-EB26-40B3-AFF5-0D88F80BCB46}" srcOrd="2" destOrd="0" parTransId="{03760959-10EA-4062-9024-0A6298C86665}" sibTransId="{8DE1B301-D5FB-4822-AFEE-8953F15ED669}"/>
    <dgm:cxn modelId="{65FCB434-D96E-4BFA-9092-CC90CAE31F4D}" srcId="{0A02EE33-13EF-4DE7-A1B9-F50B5315FC60}" destId="{AB243B80-30B5-44AE-8889-08AAFA1711AE}" srcOrd="3" destOrd="0" parTransId="{5517A052-2192-475C-95C6-16BD05B5DE70}" sibTransId="{6CD57833-8D76-42ED-9953-D29926828F9B}"/>
    <dgm:cxn modelId="{3A393C45-2D57-AD44-9AF6-0F101A085D00}" type="presOf" srcId="{48FC1570-0A65-4DEB-9676-69231F0E735C}" destId="{0F5B8CCB-0F0C-AB4A-B734-7076B727B13F}" srcOrd="0" destOrd="0" presId="urn:microsoft.com/office/officeart/2005/8/layout/vList2"/>
    <dgm:cxn modelId="{C806DF74-2432-4274-BFB0-7714E055D300}" srcId="{0A02EE33-13EF-4DE7-A1B9-F50B5315FC60}" destId="{E2034366-7857-4641-8B7A-2F40AF854553}" srcOrd="1" destOrd="0" parTransId="{DD5E4935-E4EE-40E0-BB7F-34433334720F}" sibTransId="{7D1F2219-2DF8-43FB-8E17-F38992063640}"/>
    <dgm:cxn modelId="{C137DE77-0DE6-2740-AA61-7B1084489A9A}" type="presOf" srcId="{AB243B80-30B5-44AE-8889-08AAFA1711AE}" destId="{50C902C1-22B1-8D4C-8FB0-182335BB3F7E}" srcOrd="0" destOrd="0" presId="urn:microsoft.com/office/officeart/2005/8/layout/vList2"/>
    <dgm:cxn modelId="{FF487F8B-181D-4506-98DC-385B9E26FCF9}" srcId="{0A02EE33-13EF-4DE7-A1B9-F50B5315FC60}" destId="{48FC1570-0A65-4DEB-9676-69231F0E735C}" srcOrd="0" destOrd="0" parTransId="{4376C905-4011-4045-B57E-E41A1D37D7EF}" sibTransId="{FD2728BE-3C93-4230-AB9B-E08FF270CDC3}"/>
    <dgm:cxn modelId="{801528D8-30B7-164D-BC00-5CA250B49BD7}" type="presOf" srcId="{E2034366-7857-4641-8B7A-2F40AF854553}" destId="{A41144E3-F12C-9048-9FF0-B17805E4B530}" srcOrd="0" destOrd="0" presId="urn:microsoft.com/office/officeart/2005/8/layout/vList2"/>
    <dgm:cxn modelId="{D90D753A-372C-6F4E-AB67-C314053681E3}" type="presParOf" srcId="{239CBE28-DE5A-BC42-941B-8C104FAED3E6}" destId="{0F5B8CCB-0F0C-AB4A-B734-7076B727B13F}" srcOrd="0" destOrd="0" presId="urn:microsoft.com/office/officeart/2005/8/layout/vList2"/>
    <dgm:cxn modelId="{9D3BA0F9-321A-904B-BFDA-5DCD76F83A98}" type="presParOf" srcId="{239CBE28-DE5A-BC42-941B-8C104FAED3E6}" destId="{1F26EA32-240E-D246-AF7A-A66D0B208338}" srcOrd="1" destOrd="0" presId="urn:microsoft.com/office/officeart/2005/8/layout/vList2"/>
    <dgm:cxn modelId="{83F24F62-9256-FE44-BD43-BCB0C7F77E82}" type="presParOf" srcId="{239CBE28-DE5A-BC42-941B-8C104FAED3E6}" destId="{A41144E3-F12C-9048-9FF0-B17805E4B530}" srcOrd="2" destOrd="0" presId="urn:microsoft.com/office/officeart/2005/8/layout/vList2"/>
    <dgm:cxn modelId="{F2FE7CBB-5C55-5747-9C31-B2CB3C62BB5A}" type="presParOf" srcId="{239CBE28-DE5A-BC42-941B-8C104FAED3E6}" destId="{269E693B-B0DB-C340-BB28-DCDE4DDABD6D}" srcOrd="3" destOrd="0" presId="urn:microsoft.com/office/officeart/2005/8/layout/vList2"/>
    <dgm:cxn modelId="{12C4E565-FF7A-4D47-A8A1-0739A4ADAD8C}" type="presParOf" srcId="{239CBE28-DE5A-BC42-941B-8C104FAED3E6}" destId="{4A746A79-B0F5-7243-B54E-1EC198193277}" srcOrd="4" destOrd="0" presId="urn:microsoft.com/office/officeart/2005/8/layout/vList2"/>
    <dgm:cxn modelId="{A9908373-9C99-2449-9811-9EF4AA6E1EB4}" type="presParOf" srcId="{239CBE28-DE5A-BC42-941B-8C104FAED3E6}" destId="{08AB9210-4407-D945-863A-EB8FAA9B7AD3}" srcOrd="5" destOrd="0" presId="urn:microsoft.com/office/officeart/2005/8/layout/vList2"/>
    <dgm:cxn modelId="{581C3CF1-596F-BA4E-90E8-CC872D14DF69}" type="presParOf" srcId="{239CBE28-DE5A-BC42-941B-8C104FAED3E6}" destId="{50C902C1-22B1-8D4C-8FB0-182335BB3F7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1664DA8-9B08-4972-86A0-615382639CCE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90D8291-F505-442B-B294-894DAE56BBDC}">
      <dgm:prSet/>
      <dgm:spPr/>
      <dgm:t>
        <a:bodyPr/>
        <a:lstStyle/>
        <a:p>
          <a:r>
            <a:rPr lang="en-US"/>
            <a:t>Security must be embedded from the start</a:t>
          </a:r>
        </a:p>
      </dgm:t>
    </dgm:pt>
    <dgm:pt modelId="{425A281D-F548-4FB8-89D2-8AF75AF15800}" type="parTrans" cxnId="{FB31C055-9411-4E26-8817-4C1E6593A69A}">
      <dgm:prSet/>
      <dgm:spPr/>
      <dgm:t>
        <a:bodyPr/>
        <a:lstStyle/>
        <a:p>
          <a:endParaRPr lang="en-US"/>
        </a:p>
      </dgm:t>
    </dgm:pt>
    <dgm:pt modelId="{37015F28-88FE-43D5-B618-AFA4C2D51F93}" type="sibTrans" cxnId="{FB31C055-9411-4E26-8817-4C1E6593A69A}">
      <dgm:prSet/>
      <dgm:spPr/>
      <dgm:t>
        <a:bodyPr/>
        <a:lstStyle/>
        <a:p>
          <a:endParaRPr lang="en-US"/>
        </a:p>
      </dgm:t>
    </dgm:pt>
    <dgm:pt modelId="{3E092CB1-3B1A-427D-9E4C-6A35845470C7}">
      <dgm:prSet/>
      <dgm:spPr/>
      <dgm:t>
        <a:bodyPr/>
        <a:lstStyle/>
        <a:p>
          <a:r>
            <a:rPr lang="en-US"/>
            <a:t>Each SDLC phase presents unique security opportunities</a:t>
          </a:r>
        </a:p>
      </dgm:t>
    </dgm:pt>
    <dgm:pt modelId="{84781A5B-8CB8-48EF-858D-5646A6AF379C}" type="parTrans" cxnId="{6518F0FC-B9B6-41B2-8683-11521653C3C5}">
      <dgm:prSet/>
      <dgm:spPr/>
      <dgm:t>
        <a:bodyPr/>
        <a:lstStyle/>
        <a:p>
          <a:endParaRPr lang="en-US"/>
        </a:p>
      </dgm:t>
    </dgm:pt>
    <dgm:pt modelId="{520D11B2-CDDD-420B-B5AB-E034C7418D72}" type="sibTrans" cxnId="{6518F0FC-B9B6-41B2-8683-11521653C3C5}">
      <dgm:prSet/>
      <dgm:spPr/>
      <dgm:t>
        <a:bodyPr/>
        <a:lstStyle/>
        <a:p>
          <a:endParaRPr lang="en-US"/>
        </a:p>
      </dgm:t>
    </dgm:pt>
    <dgm:pt modelId="{BC29126D-7D80-4E1A-BD9E-3CAE62242E7C}">
      <dgm:prSet/>
      <dgm:spPr/>
      <dgm:t>
        <a:bodyPr/>
        <a:lstStyle/>
        <a:p>
          <a:r>
            <a:rPr lang="en-US"/>
            <a:t>Continuous improvement and education are essential</a:t>
          </a:r>
        </a:p>
      </dgm:t>
    </dgm:pt>
    <dgm:pt modelId="{516EC77A-2D8B-4A87-89AA-862E179ED74F}" type="parTrans" cxnId="{2EA34844-5B73-4E14-8C65-8E0F21709892}">
      <dgm:prSet/>
      <dgm:spPr/>
      <dgm:t>
        <a:bodyPr/>
        <a:lstStyle/>
        <a:p>
          <a:endParaRPr lang="en-US"/>
        </a:p>
      </dgm:t>
    </dgm:pt>
    <dgm:pt modelId="{9BE46BEF-3DF7-45F8-8C80-44FE8E6E4F1C}" type="sibTrans" cxnId="{2EA34844-5B73-4E14-8C65-8E0F21709892}">
      <dgm:prSet/>
      <dgm:spPr/>
      <dgm:t>
        <a:bodyPr/>
        <a:lstStyle/>
        <a:p>
          <a:endParaRPr lang="en-US"/>
        </a:p>
      </dgm:t>
    </dgm:pt>
    <dgm:pt modelId="{D957AE27-4784-4101-8581-F1E3C3844427}">
      <dgm:prSet/>
      <dgm:spPr/>
      <dgm:t>
        <a:bodyPr/>
        <a:lstStyle/>
        <a:p>
          <a:r>
            <a:rPr lang="en-US"/>
            <a:t>Use standards, tools, and frameworks effectively</a:t>
          </a:r>
        </a:p>
      </dgm:t>
    </dgm:pt>
    <dgm:pt modelId="{7D57ABE6-BF71-405D-80AD-A5E0A0E5FF21}" type="parTrans" cxnId="{5FC12750-9115-408E-8A73-8764C8911498}">
      <dgm:prSet/>
      <dgm:spPr/>
      <dgm:t>
        <a:bodyPr/>
        <a:lstStyle/>
        <a:p>
          <a:endParaRPr lang="en-US"/>
        </a:p>
      </dgm:t>
    </dgm:pt>
    <dgm:pt modelId="{F49D9504-99F8-451E-9A16-4C3913F73130}" type="sibTrans" cxnId="{5FC12750-9115-408E-8A73-8764C8911498}">
      <dgm:prSet/>
      <dgm:spPr/>
      <dgm:t>
        <a:bodyPr/>
        <a:lstStyle/>
        <a:p>
          <a:endParaRPr lang="en-US"/>
        </a:p>
      </dgm:t>
    </dgm:pt>
    <dgm:pt modelId="{61B83F5C-6B23-5143-A7D7-7CB2F480BC93}" type="pres">
      <dgm:prSet presAssocID="{21664DA8-9B08-4972-86A0-615382639CCE}" presName="vert0" presStyleCnt="0">
        <dgm:presLayoutVars>
          <dgm:dir/>
          <dgm:animOne val="branch"/>
          <dgm:animLvl val="lvl"/>
        </dgm:presLayoutVars>
      </dgm:prSet>
      <dgm:spPr/>
    </dgm:pt>
    <dgm:pt modelId="{8FAF612A-3553-9F44-99DF-A7FBD14076EB}" type="pres">
      <dgm:prSet presAssocID="{E90D8291-F505-442B-B294-894DAE56BBDC}" presName="thickLine" presStyleLbl="alignNode1" presStyleIdx="0" presStyleCnt="4"/>
      <dgm:spPr/>
    </dgm:pt>
    <dgm:pt modelId="{37A0F2CF-629E-AB49-94F6-3C4E8CE1C5DA}" type="pres">
      <dgm:prSet presAssocID="{E90D8291-F505-442B-B294-894DAE56BBDC}" presName="horz1" presStyleCnt="0"/>
      <dgm:spPr/>
    </dgm:pt>
    <dgm:pt modelId="{C5FD59B6-33FD-9C42-9897-6B0858DE126A}" type="pres">
      <dgm:prSet presAssocID="{E90D8291-F505-442B-B294-894DAE56BBDC}" presName="tx1" presStyleLbl="revTx" presStyleIdx="0" presStyleCnt="4"/>
      <dgm:spPr/>
    </dgm:pt>
    <dgm:pt modelId="{848A32F5-86FE-484B-BA86-97251D385DB3}" type="pres">
      <dgm:prSet presAssocID="{E90D8291-F505-442B-B294-894DAE56BBDC}" presName="vert1" presStyleCnt="0"/>
      <dgm:spPr/>
    </dgm:pt>
    <dgm:pt modelId="{B6D53AC5-DE08-194E-8163-81653D49E7E3}" type="pres">
      <dgm:prSet presAssocID="{3E092CB1-3B1A-427D-9E4C-6A35845470C7}" presName="thickLine" presStyleLbl="alignNode1" presStyleIdx="1" presStyleCnt="4"/>
      <dgm:spPr/>
    </dgm:pt>
    <dgm:pt modelId="{BB0C96BD-19C9-974C-BBFF-118FC24332EB}" type="pres">
      <dgm:prSet presAssocID="{3E092CB1-3B1A-427D-9E4C-6A35845470C7}" presName="horz1" presStyleCnt="0"/>
      <dgm:spPr/>
    </dgm:pt>
    <dgm:pt modelId="{3FCCB62C-B8D7-4343-B415-FADD36B8A1C7}" type="pres">
      <dgm:prSet presAssocID="{3E092CB1-3B1A-427D-9E4C-6A35845470C7}" presName="tx1" presStyleLbl="revTx" presStyleIdx="1" presStyleCnt="4"/>
      <dgm:spPr/>
    </dgm:pt>
    <dgm:pt modelId="{461941D1-D8F7-A24D-8B4C-E39BA533180D}" type="pres">
      <dgm:prSet presAssocID="{3E092CB1-3B1A-427D-9E4C-6A35845470C7}" presName="vert1" presStyleCnt="0"/>
      <dgm:spPr/>
    </dgm:pt>
    <dgm:pt modelId="{C35802CB-9BD0-B74C-9D0C-3F73FC689A08}" type="pres">
      <dgm:prSet presAssocID="{BC29126D-7D80-4E1A-BD9E-3CAE62242E7C}" presName="thickLine" presStyleLbl="alignNode1" presStyleIdx="2" presStyleCnt="4"/>
      <dgm:spPr/>
    </dgm:pt>
    <dgm:pt modelId="{1F370785-CD43-6A41-AD1D-8EE89ACE1A0B}" type="pres">
      <dgm:prSet presAssocID="{BC29126D-7D80-4E1A-BD9E-3CAE62242E7C}" presName="horz1" presStyleCnt="0"/>
      <dgm:spPr/>
    </dgm:pt>
    <dgm:pt modelId="{8BD1C0D9-E3CD-8242-9FEA-161C344011EA}" type="pres">
      <dgm:prSet presAssocID="{BC29126D-7D80-4E1A-BD9E-3CAE62242E7C}" presName="tx1" presStyleLbl="revTx" presStyleIdx="2" presStyleCnt="4"/>
      <dgm:spPr/>
    </dgm:pt>
    <dgm:pt modelId="{9124D046-A7DF-9B4C-BA0B-E4124D6914A9}" type="pres">
      <dgm:prSet presAssocID="{BC29126D-7D80-4E1A-BD9E-3CAE62242E7C}" presName="vert1" presStyleCnt="0"/>
      <dgm:spPr/>
    </dgm:pt>
    <dgm:pt modelId="{CABC6852-749C-9E4A-9AF6-0F084D4BCF39}" type="pres">
      <dgm:prSet presAssocID="{D957AE27-4784-4101-8581-F1E3C3844427}" presName="thickLine" presStyleLbl="alignNode1" presStyleIdx="3" presStyleCnt="4"/>
      <dgm:spPr/>
    </dgm:pt>
    <dgm:pt modelId="{32A3851F-2A46-3246-A394-C91DA2263B49}" type="pres">
      <dgm:prSet presAssocID="{D957AE27-4784-4101-8581-F1E3C3844427}" presName="horz1" presStyleCnt="0"/>
      <dgm:spPr/>
    </dgm:pt>
    <dgm:pt modelId="{EAA58846-4413-1742-8EE8-460256F9B2CB}" type="pres">
      <dgm:prSet presAssocID="{D957AE27-4784-4101-8581-F1E3C3844427}" presName="tx1" presStyleLbl="revTx" presStyleIdx="3" presStyleCnt="4"/>
      <dgm:spPr/>
    </dgm:pt>
    <dgm:pt modelId="{D6A6CD50-F51E-D74E-B0C4-69A054C90DFF}" type="pres">
      <dgm:prSet presAssocID="{D957AE27-4784-4101-8581-F1E3C3844427}" presName="vert1" presStyleCnt="0"/>
      <dgm:spPr/>
    </dgm:pt>
  </dgm:ptLst>
  <dgm:cxnLst>
    <dgm:cxn modelId="{FFF44308-04F1-3042-BB7F-BE42ECF1B5AE}" type="presOf" srcId="{21664DA8-9B08-4972-86A0-615382639CCE}" destId="{61B83F5C-6B23-5143-A7D7-7CB2F480BC93}" srcOrd="0" destOrd="0" presId="urn:microsoft.com/office/officeart/2008/layout/LinedList"/>
    <dgm:cxn modelId="{2EA34844-5B73-4E14-8C65-8E0F21709892}" srcId="{21664DA8-9B08-4972-86A0-615382639CCE}" destId="{BC29126D-7D80-4E1A-BD9E-3CAE62242E7C}" srcOrd="2" destOrd="0" parTransId="{516EC77A-2D8B-4A87-89AA-862E179ED74F}" sibTransId="{9BE46BEF-3DF7-45F8-8C80-44FE8E6E4F1C}"/>
    <dgm:cxn modelId="{5FC12750-9115-408E-8A73-8764C8911498}" srcId="{21664DA8-9B08-4972-86A0-615382639CCE}" destId="{D957AE27-4784-4101-8581-F1E3C3844427}" srcOrd="3" destOrd="0" parTransId="{7D57ABE6-BF71-405D-80AD-A5E0A0E5FF21}" sibTransId="{F49D9504-99F8-451E-9A16-4C3913F73130}"/>
    <dgm:cxn modelId="{FB31C055-9411-4E26-8817-4C1E6593A69A}" srcId="{21664DA8-9B08-4972-86A0-615382639CCE}" destId="{E90D8291-F505-442B-B294-894DAE56BBDC}" srcOrd="0" destOrd="0" parTransId="{425A281D-F548-4FB8-89D2-8AF75AF15800}" sibTransId="{37015F28-88FE-43D5-B618-AFA4C2D51F93}"/>
    <dgm:cxn modelId="{C21E0D5C-5805-E34B-82CE-C28F1A2A9AB1}" type="presOf" srcId="{3E092CB1-3B1A-427D-9E4C-6A35845470C7}" destId="{3FCCB62C-B8D7-4343-B415-FADD36B8A1C7}" srcOrd="0" destOrd="0" presId="urn:microsoft.com/office/officeart/2008/layout/LinedList"/>
    <dgm:cxn modelId="{27BADA64-080F-8A4E-8687-6E8C8A38EBBF}" type="presOf" srcId="{D957AE27-4784-4101-8581-F1E3C3844427}" destId="{EAA58846-4413-1742-8EE8-460256F9B2CB}" srcOrd="0" destOrd="0" presId="urn:microsoft.com/office/officeart/2008/layout/LinedList"/>
    <dgm:cxn modelId="{0E13807B-1F20-544A-B8AA-80139301AB72}" type="presOf" srcId="{BC29126D-7D80-4E1A-BD9E-3CAE62242E7C}" destId="{8BD1C0D9-E3CD-8242-9FEA-161C344011EA}" srcOrd="0" destOrd="0" presId="urn:microsoft.com/office/officeart/2008/layout/LinedList"/>
    <dgm:cxn modelId="{C4EC9792-B25F-5246-BC0D-F42C68AD69AA}" type="presOf" srcId="{E90D8291-F505-442B-B294-894DAE56BBDC}" destId="{C5FD59B6-33FD-9C42-9897-6B0858DE126A}" srcOrd="0" destOrd="0" presId="urn:microsoft.com/office/officeart/2008/layout/LinedList"/>
    <dgm:cxn modelId="{6518F0FC-B9B6-41B2-8683-11521653C3C5}" srcId="{21664DA8-9B08-4972-86A0-615382639CCE}" destId="{3E092CB1-3B1A-427D-9E4C-6A35845470C7}" srcOrd="1" destOrd="0" parTransId="{84781A5B-8CB8-48EF-858D-5646A6AF379C}" sibTransId="{520D11B2-CDDD-420B-B5AB-E034C7418D72}"/>
    <dgm:cxn modelId="{E74A828E-1427-9144-9F39-A065DE8A7266}" type="presParOf" srcId="{61B83F5C-6B23-5143-A7D7-7CB2F480BC93}" destId="{8FAF612A-3553-9F44-99DF-A7FBD14076EB}" srcOrd="0" destOrd="0" presId="urn:microsoft.com/office/officeart/2008/layout/LinedList"/>
    <dgm:cxn modelId="{35E77D4F-8960-8A4B-9571-AD2BC1F06442}" type="presParOf" srcId="{61B83F5C-6B23-5143-A7D7-7CB2F480BC93}" destId="{37A0F2CF-629E-AB49-94F6-3C4E8CE1C5DA}" srcOrd="1" destOrd="0" presId="urn:microsoft.com/office/officeart/2008/layout/LinedList"/>
    <dgm:cxn modelId="{8294EFDA-7A6F-904F-8D1A-CD6F8D147F10}" type="presParOf" srcId="{37A0F2CF-629E-AB49-94F6-3C4E8CE1C5DA}" destId="{C5FD59B6-33FD-9C42-9897-6B0858DE126A}" srcOrd="0" destOrd="0" presId="urn:microsoft.com/office/officeart/2008/layout/LinedList"/>
    <dgm:cxn modelId="{19107F2D-8E9F-954B-8CBF-84607D529CA2}" type="presParOf" srcId="{37A0F2CF-629E-AB49-94F6-3C4E8CE1C5DA}" destId="{848A32F5-86FE-484B-BA86-97251D385DB3}" srcOrd="1" destOrd="0" presId="urn:microsoft.com/office/officeart/2008/layout/LinedList"/>
    <dgm:cxn modelId="{FF7ACA65-E9DC-534E-AE06-35F5B5627F17}" type="presParOf" srcId="{61B83F5C-6B23-5143-A7D7-7CB2F480BC93}" destId="{B6D53AC5-DE08-194E-8163-81653D49E7E3}" srcOrd="2" destOrd="0" presId="urn:microsoft.com/office/officeart/2008/layout/LinedList"/>
    <dgm:cxn modelId="{BDE9DC86-91AB-3048-BFAE-E247CC2644A7}" type="presParOf" srcId="{61B83F5C-6B23-5143-A7D7-7CB2F480BC93}" destId="{BB0C96BD-19C9-974C-BBFF-118FC24332EB}" srcOrd="3" destOrd="0" presId="urn:microsoft.com/office/officeart/2008/layout/LinedList"/>
    <dgm:cxn modelId="{16686A5B-1A09-F547-8E1E-811888B9208E}" type="presParOf" srcId="{BB0C96BD-19C9-974C-BBFF-118FC24332EB}" destId="{3FCCB62C-B8D7-4343-B415-FADD36B8A1C7}" srcOrd="0" destOrd="0" presId="urn:microsoft.com/office/officeart/2008/layout/LinedList"/>
    <dgm:cxn modelId="{161A4C06-F7E6-4845-A4BD-0E2AF8BDBD10}" type="presParOf" srcId="{BB0C96BD-19C9-974C-BBFF-118FC24332EB}" destId="{461941D1-D8F7-A24D-8B4C-E39BA533180D}" srcOrd="1" destOrd="0" presId="urn:microsoft.com/office/officeart/2008/layout/LinedList"/>
    <dgm:cxn modelId="{3F66F5C8-6AD8-724B-BA62-31BA4C317A9E}" type="presParOf" srcId="{61B83F5C-6B23-5143-A7D7-7CB2F480BC93}" destId="{C35802CB-9BD0-B74C-9D0C-3F73FC689A08}" srcOrd="4" destOrd="0" presId="urn:microsoft.com/office/officeart/2008/layout/LinedList"/>
    <dgm:cxn modelId="{33482FD0-3B5A-0D4B-B5F2-782AF6761DB0}" type="presParOf" srcId="{61B83F5C-6B23-5143-A7D7-7CB2F480BC93}" destId="{1F370785-CD43-6A41-AD1D-8EE89ACE1A0B}" srcOrd="5" destOrd="0" presId="urn:microsoft.com/office/officeart/2008/layout/LinedList"/>
    <dgm:cxn modelId="{0C6AA8AA-8B8D-2548-B3EE-A7AB5F4FF703}" type="presParOf" srcId="{1F370785-CD43-6A41-AD1D-8EE89ACE1A0B}" destId="{8BD1C0D9-E3CD-8242-9FEA-161C344011EA}" srcOrd="0" destOrd="0" presId="urn:microsoft.com/office/officeart/2008/layout/LinedList"/>
    <dgm:cxn modelId="{06E7E5D7-B4B5-BB49-92C8-783C2028CAA4}" type="presParOf" srcId="{1F370785-CD43-6A41-AD1D-8EE89ACE1A0B}" destId="{9124D046-A7DF-9B4C-BA0B-E4124D6914A9}" srcOrd="1" destOrd="0" presId="urn:microsoft.com/office/officeart/2008/layout/LinedList"/>
    <dgm:cxn modelId="{B040BEFF-E1B7-554E-9F33-1F520D1E61F2}" type="presParOf" srcId="{61B83F5C-6B23-5143-A7D7-7CB2F480BC93}" destId="{CABC6852-749C-9E4A-9AF6-0F084D4BCF39}" srcOrd="6" destOrd="0" presId="urn:microsoft.com/office/officeart/2008/layout/LinedList"/>
    <dgm:cxn modelId="{DD32C584-6BC5-6148-A930-A7624D226975}" type="presParOf" srcId="{61B83F5C-6B23-5143-A7D7-7CB2F480BC93}" destId="{32A3851F-2A46-3246-A394-C91DA2263B49}" srcOrd="7" destOrd="0" presId="urn:microsoft.com/office/officeart/2008/layout/LinedList"/>
    <dgm:cxn modelId="{457BC1B9-8055-FA4E-A575-3321C3C588F5}" type="presParOf" srcId="{32A3851F-2A46-3246-A394-C91DA2263B49}" destId="{EAA58846-4413-1742-8EE8-460256F9B2CB}" srcOrd="0" destOrd="0" presId="urn:microsoft.com/office/officeart/2008/layout/LinedList"/>
    <dgm:cxn modelId="{8B1265C4-8194-2A49-B360-B9A8B34A275B}" type="presParOf" srcId="{32A3851F-2A46-3246-A394-C91DA2263B49}" destId="{D6A6CD50-F51E-D74E-B0C4-69A054C90DF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03AABE-BFF5-4CF7-B63A-A60419A827DA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7BE0DEC-DC1A-451C-ABBC-8DBB556FDEEC}">
      <dgm:prSet/>
      <dgm:spPr/>
      <dgm:t>
        <a:bodyPr/>
        <a:lstStyle/>
        <a:p>
          <a:r>
            <a:rPr lang="en-US"/>
            <a:t>SSDLC = Software Development Lifecycle + Security</a:t>
          </a:r>
        </a:p>
      </dgm:t>
    </dgm:pt>
    <dgm:pt modelId="{0654B473-37B6-4C42-A6EC-68C8083DDE1D}" type="parTrans" cxnId="{A38A6368-90CB-4DAD-9172-8D0F842E9B3C}">
      <dgm:prSet/>
      <dgm:spPr/>
      <dgm:t>
        <a:bodyPr/>
        <a:lstStyle/>
        <a:p>
          <a:endParaRPr lang="en-US"/>
        </a:p>
      </dgm:t>
    </dgm:pt>
    <dgm:pt modelId="{9FCFC3D9-6BCF-4E7B-8E0C-5E32C828E8E4}" type="sibTrans" cxnId="{A38A6368-90CB-4DAD-9172-8D0F842E9B3C}">
      <dgm:prSet/>
      <dgm:spPr/>
      <dgm:t>
        <a:bodyPr/>
        <a:lstStyle/>
        <a:p>
          <a:endParaRPr lang="en-US"/>
        </a:p>
      </dgm:t>
    </dgm:pt>
    <dgm:pt modelId="{5298A26A-96E7-4743-BB4A-CCFA2734F108}">
      <dgm:prSet/>
      <dgm:spPr/>
      <dgm:t>
        <a:bodyPr/>
        <a:lstStyle/>
        <a:p>
          <a:r>
            <a:rPr lang="en-US"/>
            <a:t>Proactive integration of security at each phase</a:t>
          </a:r>
        </a:p>
      </dgm:t>
    </dgm:pt>
    <dgm:pt modelId="{0B56C6F2-D683-49A8-BAB6-32EC52F73A12}" type="parTrans" cxnId="{70E97711-2E37-44BC-92BC-9E113F28958C}">
      <dgm:prSet/>
      <dgm:spPr/>
      <dgm:t>
        <a:bodyPr/>
        <a:lstStyle/>
        <a:p>
          <a:endParaRPr lang="en-US"/>
        </a:p>
      </dgm:t>
    </dgm:pt>
    <dgm:pt modelId="{F3DD8422-DCED-4572-A88F-63B8D56157D6}" type="sibTrans" cxnId="{70E97711-2E37-44BC-92BC-9E113F28958C}">
      <dgm:prSet/>
      <dgm:spPr/>
      <dgm:t>
        <a:bodyPr/>
        <a:lstStyle/>
        <a:p>
          <a:endParaRPr lang="en-US"/>
        </a:p>
      </dgm:t>
    </dgm:pt>
    <dgm:pt modelId="{69CD5CD8-4B93-41B5-AE90-984F091FF86C}">
      <dgm:prSet/>
      <dgm:spPr/>
      <dgm:t>
        <a:bodyPr/>
        <a:lstStyle/>
        <a:p>
          <a:r>
            <a:rPr lang="en-US"/>
            <a:t>Benefits:</a:t>
          </a:r>
        </a:p>
      </dgm:t>
    </dgm:pt>
    <dgm:pt modelId="{D1C6DF5E-C748-44AD-8595-4BBCC12DDFD9}" type="parTrans" cxnId="{8FD2AAD3-F05E-46B9-B5B0-DCFF206203FA}">
      <dgm:prSet/>
      <dgm:spPr/>
      <dgm:t>
        <a:bodyPr/>
        <a:lstStyle/>
        <a:p>
          <a:endParaRPr lang="en-US"/>
        </a:p>
      </dgm:t>
    </dgm:pt>
    <dgm:pt modelId="{E4994A0A-4AEE-4F6D-83EC-4D90D5793203}" type="sibTrans" cxnId="{8FD2AAD3-F05E-46B9-B5B0-DCFF206203FA}">
      <dgm:prSet/>
      <dgm:spPr/>
      <dgm:t>
        <a:bodyPr/>
        <a:lstStyle/>
        <a:p>
          <a:endParaRPr lang="en-US"/>
        </a:p>
      </dgm:t>
    </dgm:pt>
    <dgm:pt modelId="{0E059B3E-5831-4938-9E35-53919B3BACD1}">
      <dgm:prSet/>
      <dgm:spPr/>
      <dgm:t>
        <a:bodyPr/>
        <a:lstStyle/>
        <a:p>
          <a:r>
            <a:rPr lang="en-US"/>
            <a:t>Reduced vulnerabilities</a:t>
          </a:r>
        </a:p>
      </dgm:t>
    </dgm:pt>
    <dgm:pt modelId="{9B5EC393-95E9-4B3D-8787-23DFB93D9D9D}" type="parTrans" cxnId="{29535E82-3585-487D-A706-90731ED797EE}">
      <dgm:prSet/>
      <dgm:spPr/>
      <dgm:t>
        <a:bodyPr/>
        <a:lstStyle/>
        <a:p>
          <a:endParaRPr lang="en-US"/>
        </a:p>
      </dgm:t>
    </dgm:pt>
    <dgm:pt modelId="{8E9E4C52-2D98-4AE1-A58C-0E0F20A905E2}" type="sibTrans" cxnId="{29535E82-3585-487D-A706-90731ED797EE}">
      <dgm:prSet/>
      <dgm:spPr/>
      <dgm:t>
        <a:bodyPr/>
        <a:lstStyle/>
        <a:p>
          <a:endParaRPr lang="en-US"/>
        </a:p>
      </dgm:t>
    </dgm:pt>
    <dgm:pt modelId="{FC486305-EB50-4A82-B766-DDF2405BFC9A}">
      <dgm:prSet/>
      <dgm:spPr/>
      <dgm:t>
        <a:bodyPr/>
        <a:lstStyle/>
        <a:p>
          <a:r>
            <a:rPr lang="en-US"/>
            <a:t>Lower cost of remediation</a:t>
          </a:r>
        </a:p>
      </dgm:t>
    </dgm:pt>
    <dgm:pt modelId="{F6B1D126-FF15-4295-8268-D0CBFE998C71}" type="parTrans" cxnId="{31230EB3-9F9A-4E02-AF56-8AD23689B0A8}">
      <dgm:prSet/>
      <dgm:spPr/>
      <dgm:t>
        <a:bodyPr/>
        <a:lstStyle/>
        <a:p>
          <a:endParaRPr lang="en-US"/>
        </a:p>
      </dgm:t>
    </dgm:pt>
    <dgm:pt modelId="{0548974F-92B6-4064-969D-88FB694793B1}" type="sibTrans" cxnId="{31230EB3-9F9A-4E02-AF56-8AD23689B0A8}">
      <dgm:prSet/>
      <dgm:spPr/>
      <dgm:t>
        <a:bodyPr/>
        <a:lstStyle/>
        <a:p>
          <a:endParaRPr lang="en-US"/>
        </a:p>
      </dgm:t>
    </dgm:pt>
    <dgm:pt modelId="{3EC22B4B-FBE3-4E38-9648-3DC5BE5C9D05}">
      <dgm:prSet/>
      <dgm:spPr/>
      <dgm:t>
        <a:bodyPr/>
        <a:lstStyle/>
        <a:p>
          <a:r>
            <a:rPr lang="en-US"/>
            <a:t>Compliance and risk management</a:t>
          </a:r>
        </a:p>
      </dgm:t>
    </dgm:pt>
    <dgm:pt modelId="{1918FF22-0B34-4CB5-9CD0-BB6AF504CED6}" type="parTrans" cxnId="{70AFA866-180B-472B-9EDA-C31C4159BF36}">
      <dgm:prSet/>
      <dgm:spPr/>
      <dgm:t>
        <a:bodyPr/>
        <a:lstStyle/>
        <a:p>
          <a:endParaRPr lang="en-US"/>
        </a:p>
      </dgm:t>
    </dgm:pt>
    <dgm:pt modelId="{22E3DA0B-9427-49CA-926F-6E348DCDE6A3}" type="sibTrans" cxnId="{70AFA866-180B-472B-9EDA-C31C4159BF36}">
      <dgm:prSet/>
      <dgm:spPr/>
      <dgm:t>
        <a:bodyPr/>
        <a:lstStyle/>
        <a:p>
          <a:endParaRPr lang="en-US"/>
        </a:p>
      </dgm:t>
    </dgm:pt>
    <dgm:pt modelId="{432BF58C-9579-8140-9C23-816B266AFAF9}" type="pres">
      <dgm:prSet presAssocID="{7703AABE-BFF5-4CF7-B63A-A60419A827DA}" presName="linear" presStyleCnt="0">
        <dgm:presLayoutVars>
          <dgm:animLvl val="lvl"/>
          <dgm:resizeHandles val="exact"/>
        </dgm:presLayoutVars>
      </dgm:prSet>
      <dgm:spPr/>
    </dgm:pt>
    <dgm:pt modelId="{5033150D-51C1-F64A-825D-17F64A0A394E}" type="pres">
      <dgm:prSet presAssocID="{27BE0DEC-DC1A-451C-ABBC-8DBB556FDE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03DE3C0-2BBE-5D46-BB5E-18528FEDA209}" type="pres">
      <dgm:prSet presAssocID="{9FCFC3D9-6BCF-4E7B-8E0C-5E32C828E8E4}" presName="spacer" presStyleCnt="0"/>
      <dgm:spPr/>
    </dgm:pt>
    <dgm:pt modelId="{C341B95E-A87D-C440-8922-62B319C02AD2}" type="pres">
      <dgm:prSet presAssocID="{5298A26A-96E7-4743-BB4A-CCFA2734F1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3A5923D-C68A-6B46-A145-D4730861E2A3}" type="pres">
      <dgm:prSet presAssocID="{F3DD8422-DCED-4572-A88F-63B8D56157D6}" presName="spacer" presStyleCnt="0"/>
      <dgm:spPr/>
    </dgm:pt>
    <dgm:pt modelId="{9EBFBECA-8E1A-F64A-8F4C-C9C0B5983202}" type="pres">
      <dgm:prSet presAssocID="{69CD5CD8-4B93-41B5-AE90-984F091FF86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5889FEC-A664-CF4D-A1C3-34611BAE4CBE}" type="pres">
      <dgm:prSet presAssocID="{69CD5CD8-4B93-41B5-AE90-984F091FF86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4CDE706-C387-1541-A96D-1C8C8909DC16}" type="presOf" srcId="{7703AABE-BFF5-4CF7-B63A-A60419A827DA}" destId="{432BF58C-9579-8140-9C23-816B266AFAF9}" srcOrd="0" destOrd="0" presId="urn:microsoft.com/office/officeart/2005/8/layout/vList2"/>
    <dgm:cxn modelId="{70E97711-2E37-44BC-92BC-9E113F28958C}" srcId="{7703AABE-BFF5-4CF7-B63A-A60419A827DA}" destId="{5298A26A-96E7-4743-BB4A-CCFA2734F108}" srcOrd="1" destOrd="0" parTransId="{0B56C6F2-D683-49A8-BAB6-32EC52F73A12}" sibTransId="{F3DD8422-DCED-4572-A88F-63B8D56157D6}"/>
    <dgm:cxn modelId="{C6C10519-8835-DB46-BACE-9E79F509D4C2}" type="presOf" srcId="{0E059B3E-5831-4938-9E35-53919B3BACD1}" destId="{65889FEC-A664-CF4D-A1C3-34611BAE4CBE}" srcOrd="0" destOrd="0" presId="urn:microsoft.com/office/officeart/2005/8/layout/vList2"/>
    <dgm:cxn modelId="{233F9E1B-A9E9-6642-89E7-09DF1F12F478}" type="presOf" srcId="{FC486305-EB50-4A82-B766-DDF2405BFC9A}" destId="{65889FEC-A664-CF4D-A1C3-34611BAE4CBE}" srcOrd="0" destOrd="1" presId="urn:microsoft.com/office/officeart/2005/8/layout/vList2"/>
    <dgm:cxn modelId="{1158BE57-82B0-4446-BEDA-BD0380C9F090}" type="presOf" srcId="{5298A26A-96E7-4743-BB4A-CCFA2734F108}" destId="{C341B95E-A87D-C440-8922-62B319C02AD2}" srcOrd="0" destOrd="0" presId="urn:microsoft.com/office/officeart/2005/8/layout/vList2"/>
    <dgm:cxn modelId="{70AFA866-180B-472B-9EDA-C31C4159BF36}" srcId="{69CD5CD8-4B93-41B5-AE90-984F091FF86C}" destId="{3EC22B4B-FBE3-4E38-9648-3DC5BE5C9D05}" srcOrd="2" destOrd="0" parTransId="{1918FF22-0B34-4CB5-9CD0-BB6AF504CED6}" sibTransId="{22E3DA0B-9427-49CA-926F-6E348DCDE6A3}"/>
    <dgm:cxn modelId="{A38A6368-90CB-4DAD-9172-8D0F842E9B3C}" srcId="{7703AABE-BFF5-4CF7-B63A-A60419A827DA}" destId="{27BE0DEC-DC1A-451C-ABBC-8DBB556FDEEC}" srcOrd="0" destOrd="0" parTransId="{0654B473-37B6-4C42-A6EC-68C8083DDE1D}" sibTransId="{9FCFC3D9-6BCF-4E7B-8E0C-5E32C828E8E4}"/>
    <dgm:cxn modelId="{FB86686B-36D1-AA48-BA56-56BB33DE7AB5}" type="presOf" srcId="{27BE0DEC-DC1A-451C-ABBC-8DBB556FDEEC}" destId="{5033150D-51C1-F64A-825D-17F64A0A394E}" srcOrd="0" destOrd="0" presId="urn:microsoft.com/office/officeart/2005/8/layout/vList2"/>
    <dgm:cxn modelId="{29535E82-3585-487D-A706-90731ED797EE}" srcId="{69CD5CD8-4B93-41B5-AE90-984F091FF86C}" destId="{0E059B3E-5831-4938-9E35-53919B3BACD1}" srcOrd="0" destOrd="0" parTransId="{9B5EC393-95E9-4B3D-8787-23DFB93D9D9D}" sibTransId="{8E9E4C52-2D98-4AE1-A58C-0E0F20A905E2}"/>
    <dgm:cxn modelId="{31230EB3-9F9A-4E02-AF56-8AD23689B0A8}" srcId="{69CD5CD8-4B93-41B5-AE90-984F091FF86C}" destId="{FC486305-EB50-4A82-B766-DDF2405BFC9A}" srcOrd="1" destOrd="0" parTransId="{F6B1D126-FF15-4295-8268-D0CBFE998C71}" sibTransId="{0548974F-92B6-4064-969D-88FB694793B1}"/>
    <dgm:cxn modelId="{CA8964D0-D671-0247-9428-71DE67079E54}" type="presOf" srcId="{69CD5CD8-4B93-41B5-AE90-984F091FF86C}" destId="{9EBFBECA-8E1A-F64A-8F4C-C9C0B5983202}" srcOrd="0" destOrd="0" presId="urn:microsoft.com/office/officeart/2005/8/layout/vList2"/>
    <dgm:cxn modelId="{3EF69ED1-EE51-4C4F-AB9A-378A40668093}" type="presOf" srcId="{3EC22B4B-FBE3-4E38-9648-3DC5BE5C9D05}" destId="{65889FEC-A664-CF4D-A1C3-34611BAE4CBE}" srcOrd="0" destOrd="2" presId="urn:microsoft.com/office/officeart/2005/8/layout/vList2"/>
    <dgm:cxn modelId="{8FD2AAD3-F05E-46B9-B5B0-DCFF206203FA}" srcId="{7703AABE-BFF5-4CF7-B63A-A60419A827DA}" destId="{69CD5CD8-4B93-41B5-AE90-984F091FF86C}" srcOrd="2" destOrd="0" parTransId="{D1C6DF5E-C748-44AD-8595-4BBCC12DDFD9}" sibTransId="{E4994A0A-4AEE-4F6D-83EC-4D90D5793203}"/>
    <dgm:cxn modelId="{3AF7E710-6359-7041-8A5C-384E58191CE7}" type="presParOf" srcId="{432BF58C-9579-8140-9C23-816B266AFAF9}" destId="{5033150D-51C1-F64A-825D-17F64A0A394E}" srcOrd="0" destOrd="0" presId="urn:microsoft.com/office/officeart/2005/8/layout/vList2"/>
    <dgm:cxn modelId="{8F775082-2158-194E-99C5-18358B886645}" type="presParOf" srcId="{432BF58C-9579-8140-9C23-816B266AFAF9}" destId="{D03DE3C0-2BBE-5D46-BB5E-18528FEDA209}" srcOrd="1" destOrd="0" presId="urn:microsoft.com/office/officeart/2005/8/layout/vList2"/>
    <dgm:cxn modelId="{22BFC3CE-29CC-2943-8A82-6AC394EBC21F}" type="presParOf" srcId="{432BF58C-9579-8140-9C23-816B266AFAF9}" destId="{C341B95E-A87D-C440-8922-62B319C02AD2}" srcOrd="2" destOrd="0" presId="urn:microsoft.com/office/officeart/2005/8/layout/vList2"/>
    <dgm:cxn modelId="{A3A1FBA7-EA71-3448-84DA-EFEA7C304F03}" type="presParOf" srcId="{432BF58C-9579-8140-9C23-816B266AFAF9}" destId="{73A5923D-C68A-6B46-A145-D4730861E2A3}" srcOrd="3" destOrd="0" presId="urn:microsoft.com/office/officeart/2005/8/layout/vList2"/>
    <dgm:cxn modelId="{9EE10C33-2706-9842-85A4-F625FD72D657}" type="presParOf" srcId="{432BF58C-9579-8140-9C23-816B266AFAF9}" destId="{9EBFBECA-8E1A-F64A-8F4C-C9C0B5983202}" srcOrd="4" destOrd="0" presId="urn:microsoft.com/office/officeart/2005/8/layout/vList2"/>
    <dgm:cxn modelId="{F5C38D61-CA98-D74C-B342-E46E0B6E6488}" type="presParOf" srcId="{432BF58C-9579-8140-9C23-816B266AFAF9}" destId="{65889FEC-A664-CF4D-A1C3-34611BAE4CB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28A9C9-D07E-4435-88BA-04B50D62F99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60AB791-4FC2-4714-A72B-2F61E725D436}">
      <dgm:prSet/>
      <dgm:spPr/>
      <dgm:t>
        <a:bodyPr/>
        <a:lstStyle/>
        <a:p>
          <a:r>
            <a:rPr lang="en-US"/>
            <a:t>Requirements Gathering</a:t>
          </a:r>
        </a:p>
      </dgm:t>
    </dgm:pt>
    <dgm:pt modelId="{083419AF-3AE2-4E4D-8864-5F583F862894}" type="parTrans" cxnId="{067A7345-7B67-494F-BBC4-558034015731}">
      <dgm:prSet/>
      <dgm:spPr/>
      <dgm:t>
        <a:bodyPr/>
        <a:lstStyle/>
        <a:p>
          <a:endParaRPr lang="en-US"/>
        </a:p>
      </dgm:t>
    </dgm:pt>
    <dgm:pt modelId="{CB19AE5C-CF2D-46EB-A7AD-86451A8D856B}" type="sibTrans" cxnId="{067A7345-7B67-494F-BBC4-558034015731}">
      <dgm:prSet/>
      <dgm:spPr/>
      <dgm:t>
        <a:bodyPr/>
        <a:lstStyle/>
        <a:p>
          <a:endParaRPr lang="en-US"/>
        </a:p>
      </dgm:t>
    </dgm:pt>
    <dgm:pt modelId="{AF0245E8-33AC-4EE4-A84D-9A53A703BD6D}">
      <dgm:prSet/>
      <dgm:spPr/>
      <dgm:t>
        <a:bodyPr/>
        <a:lstStyle/>
        <a:p>
          <a:r>
            <a:rPr lang="en-US"/>
            <a:t>Design</a:t>
          </a:r>
        </a:p>
      </dgm:t>
    </dgm:pt>
    <dgm:pt modelId="{823113AD-357B-4DE2-905E-073C9E4A32D4}" type="parTrans" cxnId="{A399089C-E25B-498F-9608-AF744A561FFA}">
      <dgm:prSet/>
      <dgm:spPr/>
      <dgm:t>
        <a:bodyPr/>
        <a:lstStyle/>
        <a:p>
          <a:endParaRPr lang="en-US"/>
        </a:p>
      </dgm:t>
    </dgm:pt>
    <dgm:pt modelId="{166058C7-DDA9-4E15-9111-7799F64DB773}" type="sibTrans" cxnId="{A399089C-E25B-498F-9608-AF744A561FFA}">
      <dgm:prSet/>
      <dgm:spPr/>
      <dgm:t>
        <a:bodyPr/>
        <a:lstStyle/>
        <a:p>
          <a:endParaRPr lang="en-US"/>
        </a:p>
      </dgm:t>
    </dgm:pt>
    <dgm:pt modelId="{199FC3F6-68DB-4000-8779-B7FECED8F120}">
      <dgm:prSet/>
      <dgm:spPr/>
      <dgm:t>
        <a:bodyPr/>
        <a:lstStyle/>
        <a:p>
          <a:r>
            <a:rPr lang="en-US"/>
            <a:t>Implementation (Coding)</a:t>
          </a:r>
        </a:p>
      </dgm:t>
    </dgm:pt>
    <dgm:pt modelId="{7D9CA35E-5ED1-48BE-A9FD-1CB57437710B}" type="parTrans" cxnId="{5875F617-BC6E-4496-98DD-B0111E4186DF}">
      <dgm:prSet/>
      <dgm:spPr/>
      <dgm:t>
        <a:bodyPr/>
        <a:lstStyle/>
        <a:p>
          <a:endParaRPr lang="en-US"/>
        </a:p>
      </dgm:t>
    </dgm:pt>
    <dgm:pt modelId="{3591CB6C-1BD5-40B4-9A07-594A6B9E025D}" type="sibTrans" cxnId="{5875F617-BC6E-4496-98DD-B0111E4186DF}">
      <dgm:prSet/>
      <dgm:spPr/>
      <dgm:t>
        <a:bodyPr/>
        <a:lstStyle/>
        <a:p>
          <a:endParaRPr lang="en-US"/>
        </a:p>
      </dgm:t>
    </dgm:pt>
    <dgm:pt modelId="{D1873270-BC6B-4251-97DE-4D36F065E05D}">
      <dgm:prSet/>
      <dgm:spPr/>
      <dgm:t>
        <a:bodyPr/>
        <a:lstStyle/>
        <a:p>
          <a:r>
            <a:rPr lang="en-US"/>
            <a:t>Testing</a:t>
          </a:r>
        </a:p>
      </dgm:t>
    </dgm:pt>
    <dgm:pt modelId="{B7BD65FA-14AA-4DCF-A98F-7B55E49E2CB3}" type="parTrans" cxnId="{0D7419DE-5B2F-48FC-B79C-180CBC57CDF5}">
      <dgm:prSet/>
      <dgm:spPr/>
      <dgm:t>
        <a:bodyPr/>
        <a:lstStyle/>
        <a:p>
          <a:endParaRPr lang="en-US"/>
        </a:p>
      </dgm:t>
    </dgm:pt>
    <dgm:pt modelId="{F174DCB7-F79B-4CCE-97AD-FB9510BBA928}" type="sibTrans" cxnId="{0D7419DE-5B2F-48FC-B79C-180CBC57CDF5}">
      <dgm:prSet/>
      <dgm:spPr/>
      <dgm:t>
        <a:bodyPr/>
        <a:lstStyle/>
        <a:p>
          <a:endParaRPr lang="en-US"/>
        </a:p>
      </dgm:t>
    </dgm:pt>
    <dgm:pt modelId="{7736F036-B3E0-4651-9DCA-CAF2D15451E0}">
      <dgm:prSet/>
      <dgm:spPr/>
      <dgm:t>
        <a:bodyPr/>
        <a:lstStyle/>
        <a:p>
          <a:r>
            <a:rPr lang="en-US"/>
            <a:t>Deployment</a:t>
          </a:r>
        </a:p>
      </dgm:t>
    </dgm:pt>
    <dgm:pt modelId="{375B5345-34CD-47E4-816E-26A866261E08}" type="parTrans" cxnId="{A933C11F-E0C5-4159-A08D-CE484B112FF7}">
      <dgm:prSet/>
      <dgm:spPr/>
      <dgm:t>
        <a:bodyPr/>
        <a:lstStyle/>
        <a:p>
          <a:endParaRPr lang="en-US"/>
        </a:p>
      </dgm:t>
    </dgm:pt>
    <dgm:pt modelId="{67248C1D-5C26-4C0F-AF3B-EF89E5BF5B2B}" type="sibTrans" cxnId="{A933C11F-E0C5-4159-A08D-CE484B112FF7}">
      <dgm:prSet/>
      <dgm:spPr/>
      <dgm:t>
        <a:bodyPr/>
        <a:lstStyle/>
        <a:p>
          <a:endParaRPr lang="en-US"/>
        </a:p>
      </dgm:t>
    </dgm:pt>
    <dgm:pt modelId="{0C4EE79F-140B-4365-8AEA-09D405E3FFC1}">
      <dgm:prSet/>
      <dgm:spPr/>
      <dgm:t>
        <a:bodyPr/>
        <a:lstStyle/>
        <a:p>
          <a:r>
            <a:rPr lang="en-US"/>
            <a:t>Maintenance</a:t>
          </a:r>
        </a:p>
      </dgm:t>
    </dgm:pt>
    <dgm:pt modelId="{E1CC125F-010D-4CBC-89B3-E14127AF92E2}" type="parTrans" cxnId="{9D2C44A6-810D-4801-BA31-3AAE47BBB7B6}">
      <dgm:prSet/>
      <dgm:spPr/>
      <dgm:t>
        <a:bodyPr/>
        <a:lstStyle/>
        <a:p>
          <a:endParaRPr lang="en-US"/>
        </a:p>
      </dgm:t>
    </dgm:pt>
    <dgm:pt modelId="{65794853-CFF2-4C3C-A2A6-6F6B481E147A}" type="sibTrans" cxnId="{9D2C44A6-810D-4801-BA31-3AAE47BBB7B6}">
      <dgm:prSet/>
      <dgm:spPr/>
      <dgm:t>
        <a:bodyPr/>
        <a:lstStyle/>
        <a:p>
          <a:endParaRPr lang="en-US"/>
        </a:p>
      </dgm:t>
    </dgm:pt>
    <dgm:pt modelId="{EA61FC29-E3E1-9943-8E8E-1E5E32B8A37B}" type="pres">
      <dgm:prSet presAssocID="{EE28A9C9-D07E-4435-88BA-04B50D62F991}" presName="linear" presStyleCnt="0">
        <dgm:presLayoutVars>
          <dgm:animLvl val="lvl"/>
          <dgm:resizeHandles val="exact"/>
        </dgm:presLayoutVars>
      </dgm:prSet>
      <dgm:spPr/>
    </dgm:pt>
    <dgm:pt modelId="{D03E4D5F-72C4-3848-BFFB-DA68063B623E}" type="pres">
      <dgm:prSet presAssocID="{F60AB791-4FC2-4714-A72B-2F61E725D43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B74760C-65D9-2640-941A-A8BAE6823320}" type="pres">
      <dgm:prSet presAssocID="{CB19AE5C-CF2D-46EB-A7AD-86451A8D856B}" presName="spacer" presStyleCnt="0"/>
      <dgm:spPr/>
    </dgm:pt>
    <dgm:pt modelId="{2E7440CD-0752-FC47-B4E0-1138E490C2B7}" type="pres">
      <dgm:prSet presAssocID="{AF0245E8-33AC-4EE4-A84D-9A53A703BD6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1A729EA-2989-204A-BCFB-CB6AF295CA99}" type="pres">
      <dgm:prSet presAssocID="{166058C7-DDA9-4E15-9111-7799F64DB773}" presName="spacer" presStyleCnt="0"/>
      <dgm:spPr/>
    </dgm:pt>
    <dgm:pt modelId="{7594322C-478D-8541-B11F-F40D0C4363D6}" type="pres">
      <dgm:prSet presAssocID="{199FC3F6-68DB-4000-8779-B7FECED8F12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C6ABD12-95B2-5842-97DA-A4F28DD96353}" type="pres">
      <dgm:prSet presAssocID="{3591CB6C-1BD5-40B4-9A07-594A6B9E025D}" presName="spacer" presStyleCnt="0"/>
      <dgm:spPr/>
    </dgm:pt>
    <dgm:pt modelId="{FDA5FE86-424C-2345-B9D2-C72153853953}" type="pres">
      <dgm:prSet presAssocID="{D1873270-BC6B-4251-97DE-4D36F065E05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03CA1EF-8444-9B49-B193-46A83F4DD19B}" type="pres">
      <dgm:prSet presAssocID="{F174DCB7-F79B-4CCE-97AD-FB9510BBA928}" presName="spacer" presStyleCnt="0"/>
      <dgm:spPr/>
    </dgm:pt>
    <dgm:pt modelId="{E6D33765-4ECC-454B-B7A5-5DBC3DB56953}" type="pres">
      <dgm:prSet presAssocID="{7736F036-B3E0-4651-9DCA-CAF2D15451E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82157C6-B644-6944-9F88-0BC1B94EB844}" type="pres">
      <dgm:prSet presAssocID="{67248C1D-5C26-4C0F-AF3B-EF89E5BF5B2B}" presName="spacer" presStyleCnt="0"/>
      <dgm:spPr/>
    </dgm:pt>
    <dgm:pt modelId="{F8C07354-6993-CC4B-B83F-3AEE0EFCA124}" type="pres">
      <dgm:prSet presAssocID="{0C4EE79F-140B-4365-8AEA-09D405E3FFC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6AF7200-9EE8-0A41-8435-0ACEBF117234}" type="presOf" srcId="{D1873270-BC6B-4251-97DE-4D36F065E05D}" destId="{FDA5FE86-424C-2345-B9D2-C72153853953}" srcOrd="0" destOrd="0" presId="urn:microsoft.com/office/officeart/2005/8/layout/vList2"/>
    <dgm:cxn modelId="{9D7E2403-0E7B-A945-AB6C-96709C759A96}" type="presOf" srcId="{7736F036-B3E0-4651-9DCA-CAF2D15451E0}" destId="{E6D33765-4ECC-454B-B7A5-5DBC3DB56953}" srcOrd="0" destOrd="0" presId="urn:microsoft.com/office/officeart/2005/8/layout/vList2"/>
    <dgm:cxn modelId="{4275CC11-EB93-2B4A-A6C2-85B38939F29B}" type="presOf" srcId="{0C4EE79F-140B-4365-8AEA-09D405E3FFC1}" destId="{F8C07354-6993-CC4B-B83F-3AEE0EFCA124}" srcOrd="0" destOrd="0" presId="urn:microsoft.com/office/officeart/2005/8/layout/vList2"/>
    <dgm:cxn modelId="{5875F617-BC6E-4496-98DD-B0111E4186DF}" srcId="{EE28A9C9-D07E-4435-88BA-04B50D62F991}" destId="{199FC3F6-68DB-4000-8779-B7FECED8F120}" srcOrd="2" destOrd="0" parTransId="{7D9CA35E-5ED1-48BE-A9FD-1CB57437710B}" sibTransId="{3591CB6C-1BD5-40B4-9A07-594A6B9E025D}"/>
    <dgm:cxn modelId="{A933C11F-E0C5-4159-A08D-CE484B112FF7}" srcId="{EE28A9C9-D07E-4435-88BA-04B50D62F991}" destId="{7736F036-B3E0-4651-9DCA-CAF2D15451E0}" srcOrd="4" destOrd="0" parTransId="{375B5345-34CD-47E4-816E-26A866261E08}" sibTransId="{67248C1D-5C26-4C0F-AF3B-EF89E5BF5B2B}"/>
    <dgm:cxn modelId="{FC05182B-3187-AA40-86FE-44896C5639B5}" type="presOf" srcId="{F60AB791-4FC2-4714-A72B-2F61E725D436}" destId="{D03E4D5F-72C4-3848-BFFB-DA68063B623E}" srcOrd="0" destOrd="0" presId="urn:microsoft.com/office/officeart/2005/8/layout/vList2"/>
    <dgm:cxn modelId="{59740842-452A-914E-86E7-83583F6B5FEE}" type="presOf" srcId="{EE28A9C9-D07E-4435-88BA-04B50D62F991}" destId="{EA61FC29-E3E1-9943-8E8E-1E5E32B8A37B}" srcOrd="0" destOrd="0" presId="urn:microsoft.com/office/officeart/2005/8/layout/vList2"/>
    <dgm:cxn modelId="{067A7345-7B67-494F-BBC4-558034015731}" srcId="{EE28A9C9-D07E-4435-88BA-04B50D62F991}" destId="{F60AB791-4FC2-4714-A72B-2F61E725D436}" srcOrd="0" destOrd="0" parTransId="{083419AF-3AE2-4E4D-8864-5F583F862894}" sibTransId="{CB19AE5C-CF2D-46EB-A7AD-86451A8D856B}"/>
    <dgm:cxn modelId="{F6268288-D718-B441-8D19-4BD93F0E45A1}" type="presOf" srcId="{199FC3F6-68DB-4000-8779-B7FECED8F120}" destId="{7594322C-478D-8541-B11F-F40D0C4363D6}" srcOrd="0" destOrd="0" presId="urn:microsoft.com/office/officeart/2005/8/layout/vList2"/>
    <dgm:cxn modelId="{A399089C-E25B-498F-9608-AF744A561FFA}" srcId="{EE28A9C9-D07E-4435-88BA-04B50D62F991}" destId="{AF0245E8-33AC-4EE4-A84D-9A53A703BD6D}" srcOrd="1" destOrd="0" parTransId="{823113AD-357B-4DE2-905E-073C9E4A32D4}" sibTransId="{166058C7-DDA9-4E15-9111-7799F64DB773}"/>
    <dgm:cxn modelId="{9D2C44A6-810D-4801-BA31-3AAE47BBB7B6}" srcId="{EE28A9C9-D07E-4435-88BA-04B50D62F991}" destId="{0C4EE79F-140B-4365-8AEA-09D405E3FFC1}" srcOrd="5" destOrd="0" parTransId="{E1CC125F-010D-4CBC-89B3-E14127AF92E2}" sibTransId="{65794853-CFF2-4C3C-A2A6-6F6B481E147A}"/>
    <dgm:cxn modelId="{0D7419DE-5B2F-48FC-B79C-180CBC57CDF5}" srcId="{EE28A9C9-D07E-4435-88BA-04B50D62F991}" destId="{D1873270-BC6B-4251-97DE-4D36F065E05D}" srcOrd="3" destOrd="0" parTransId="{B7BD65FA-14AA-4DCF-A98F-7B55E49E2CB3}" sibTransId="{F174DCB7-F79B-4CCE-97AD-FB9510BBA928}"/>
    <dgm:cxn modelId="{7C38D1E7-3E26-184F-8959-301645F633DA}" type="presOf" srcId="{AF0245E8-33AC-4EE4-A84D-9A53A703BD6D}" destId="{2E7440CD-0752-FC47-B4E0-1138E490C2B7}" srcOrd="0" destOrd="0" presId="urn:microsoft.com/office/officeart/2005/8/layout/vList2"/>
    <dgm:cxn modelId="{F44AB874-6DEE-B44B-A35E-2824D4F8C732}" type="presParOf" srcId="{EA61FC29-E3E1-9943-8E8E-1E5E32B8A37B}" destId="{D03E4D5F-72C4-3848-BFFB-DA68063B623E}" srcOrd="0" destOrd="0" presId="urn:microsoft.com/office/officeart/2005/8/layout/vList2"/>
    <dgm:cxn modelId="{9E854752-1A1A-8D47-A286-8229C21FE929}" type="presParOf" srcId="{EA61FC29-E3E1-9943-8E8E-1E5E32B8A37B}" destId="{9B74760C-65D9-2640-941A-A8BAE6823320}" srcOrd="1" destOrd="0" presId="urn:microsoft.com/office/officeart/2005/8/layout/vList2"/>
    <dgm:cxn modelId="{C3C6065E-8EBC-EB42-BF7A-A89534D444C3}" type="presParOf" srcId="{EA61FC29-E3E1-9943-8E8E-1E5E32B8A37B}" destId="{2E7440CD-0752-FC47-B4E0-1138E490C2B7}" srcOrd="2" destOrd="0" presId="urn:microsoft.com/office/officeart/2005/8/layout/vList2"/>
    <dgm:cxn modelId="{6A1CCFC6-2982-1748-B7E3-D1D07AAE3C7C}" type="presParOf" srcId="{EA61FC29-E3E1-9943-8E8E-1E5E32B8A37B}" destId="{11A729EA-2989-204A-BCFB-CB6AF295CA99}" srcOrd="3" destOrd="0" presId="urn:microsoft.com/office/officeart/2005/8/layout/vList2"/>
    <dgm:cxn modelId="{6DA0C2FF-B5A8-4142-8AE9-9D2EC95D6419}" type="presParOf" srcId="{EA61FC29-E3E1-9943-8E8E-1E5E32B8A37B}" destId="{7594322C-478D-8541-B11F-F40D0C4363D6}" srcOrd="4" destOrd="0" presId="urn:microsoft.com/office/officeart/2005/8/layout/vList2"/>
    <dgm:cxn modelId="{95F1BC71-0B79-B642-B233-C2939682641F}" type="presParOf" srcId="{EA61FC29-E3E1-9943-8E8E-1E5E32B8A37B}" destId="{0C6ABD12-95B2-5842-97DA-A4F28DD96353}" srcOrd="5" destOrd="0" presId="urn:microsoft.com/office/officeart/2005/8/layout/vList2"/>
    <dgm:cxn modelId="{36F8F438-457C-AA4D-8428-F86F5F2FF0C2}" type="presParOf" srcId="{EA61FC29-E3E1-9943-8E8E-1E5E32B8A37B}" destId="{FDA5FE86-424C-2345-B9D2-C72153853953}" srcOrd="6" destOrd="0" presId="urn:microsoft.com/office/officeart/2005/8/layout/vList2"/>
    <dgm:cxn modelId="{87A189D1-22A6-2F43-BF03-045278C5C029}" type="presParOf" srcId="{EA61FC29-E3E1-9943-8E8E-1E5E32B8A37B}" destId="{703CA1EF-8444-9B49-B193-46A83F4DD19B}" srcOrd="7" destOrd="0" presId="urn:microsoft.com/office/officeart/2005/8/layout/vList2"/>
    <dgm:cxn modelId="{4B9558B5-E4A4-9C40-9DEE-B9FBD3066C86}" type="presParOf" srcId="{EA61FC29-E3E1-9943-8E8E-1E5E32B8A37B}" destId="{E6D33765-4ECC-454B-B7A5-5DBC3DB56953}" srcOrd="8" destOrd="0" presId="urn:microsoft.com/office/officeart/2005/8/layout/vList2"/>
    <dgm:cxn modelId="{FD8D28EE-E6D9-A842-88B4-89DA4D1B31F5}" type="presParOf" srcId="{EA61FC29-E3E1-9943-8E8E-1E5E32B8A37B}" destId="{D82157C6-B644-6944-9F88-0BC1B94EB844}" srcOrd="9" destOrd="0" presId="urn:microsoft.com/office/officeart/2005/8/layout/vList2"/>
    <dgm:cxn modelId="{044E8FAA-2577-BC42-8DBF-3B6A797AC98E}" type="presParOf" srcId="{EA61FC29-E3E1-9943-8E8E-1E5E32B8A37B}" destId="{F8C07354-6993-CC4B-B83F-3AEE0EFCA12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504DC2-C93E-4792-9200-8B8B88FE1363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E593886-0064-4EDC-91AE-28EFB127A1AC}">
      <dgm:prSet/>
      <dgm:spPr/>
      <dgm:t>
        <a:bodyPr/>
        <a:lstStyle/>
        <a:p>
          <a:r>
            <a:rPr lang="en-US"/>
            <a:t>Identify</a:t>
          </a:r>
        </a:p>
      </dgm:t>
    </dgm:pt>
    <dgm:pt modelId="{628A46C8-30C7-4231-BB6A-CD2731C57ED5}" type="parTrans" cxnId="{88E2F1C9-9337-4663-8D41-AB45A35D3E93}">
      <dgm:prSet/>
      <dgm:spPr/>
      <dgm:t>
        <a:bodyPr/>
        <a:lstStyle/>
        <a:p>
          <a:endParaRPr lang="en-US"/>
        </a:p>
      </dgm:t>
    </dgm:pt>
    <dgm:pt modelId="{0ABB2202-471B-4D5A-86BF-B860B03C3E18}" type="sibTrans" cxnId="{88E2F1C9-9337-4663-8D41-AB45A35D3E93}">
      <dgm:prSet/>
      <dgm:spPr/>
      <dgm:t>
        <a:bodyPr/>
        <a:lstStyle/>
        <a:p>
          <a:endParaRPr lang="en-US"/>
        </a:p>
      </dgm:t>
    </dgm:pt>
    <dgm:pt modelId="{9734D781-E5A5-49AD-9DE3-B1ADD70F6FC5}">
      <dgm:prSet/>
      <dgm:spPr/>
      <dgm:t>
        <a:bodyPr/>
        <a:lstStyle/>
        <a:p>
          <a:r>
            <a:rPr lang="en-US"/>
            <a:t>Identify security objectives and compliance needs</a:t>
          </a:r>
        </a:p>
      </dgm:t>
    </dgm:pt>
    <dgm:pt modelId="{9A7848B3-C69E-4D00-AF2A-AACCB4D10195}" type="parTrans" cxnId="{8FD4B1C5-8300-46D5-9507-C36BCE4BCDCA}">
      <dgm:prSet/>
      <dgm:spPr/>
      <dgm:t>
        <a:bodyPr/>
        <a:lstStyle/>
        <a:p>
          <a:endParaRPr lang="en-US"/>
        </a:p>
      </dgm:t>
    </dgm:pt>
    <dgm:pt modelId="{074C7AA0-3F55-41D3-B2FC-4846E91240EA}" type="sibTrans" cxnId="{8FD4B1C5-8300-46D5-9507-C36BCE4BCDCA}">
      <dgm:prSet/>
      <dgm:spPr/>
      <dgm:t>
        <a:bodyPr/>
        <a:lstStyle/>
        <a:p>
          <a:endParaRPr lang="en-US"/>
        </a:p>
      </dgm:t>
    </dgm:pt>
    <dgm:pt modelId="{C575E45D-890F-4BD6-9501-4C872BB27156}">
      <dgm:prSet/>
      <dgm:spPr/>
      <dgm:t>
        <a:bodyPr/>
        <a:lstStyle/>
        <a:p>
          <a:r>
            <a:rPr lang="en-US"/>
            <a:t>Perform</a:t>
          </a:r>
        </a:p>
      </dgm:t>
    </dgm:pt>
    <dgm:pt modelId="{E3734408-6812-4AAF-BFD3-C3C7EC39DA79}" type="parTrans" cxnId="{94E7338A-4CAC-4CC2-90C9-137F3B2EDCA0}">
      <dgm:prSet/>
      <dgm:spPr/>
      <dgm:t>
        <a:bodyPr/>
        <a:lstStyle/>
        <a:p>
          <a:endParaRPr lang="en-US"/>
        </a:p>
      </dgm:t>
    </dgm:pt>
    <dgm:pt modelId="{60FF9B6B-219A-47D0-868A-80487018E326}" type="sibTrans" cxnId="{94E7338A-4CAC-4CC2-90C9-137F3B2EDCA0}">
      <dgm:prSet/>
      <dgm:spPr/>
      <dgm:t>
        <a:bodyPr/>
        <a:lstStyle/>
        <a:p>
          <a:endParaRPr lang="en-US"/>
        </a:p>
      </dgm:t>
    </dgm:pt>
    <dgm:pt modelId="{06188DE5-1261-48F2-BBD4-58D9DBB1D383}">
      <dgm:prSet/>
      <dgm:spPr/>
      <dgm:t>
        <a:bodyPr/>
        <a:lstStyle/>
        <a:p>
          <a:r>
            <a:rPr lang="en-US"/>
            <a:t>Perform threat modeling</a:t>
          </a:r>
        </a:p>
      </dgm:t>
    </dgm:pt>
    <dgm:pt modelId="{9C1EBCED-B7B1-448D-BD4F-C3F9E4F12295}" type="parTrans" cxnId="{7D1BBDF6-6996-4156-8867-D5EC75BCD184}">
      <dgm:prSet/>
      <dgm:spPr/>
      <dgm:t>
        <a:bodyPr/>
        <a:lstStyle/>
        <a:p>
          <a:endParaRPr lang="en-US"/>
        </a:p>
      </dgm:t>
    </dgm:pt>
    <dgm:pt modelId="{26F846E2-AF2D-449E-B3F6-E60B32868FD8}" type="sibTrans" cxnId="{7D1BBDF6-6996-4156-8867-D5EC75BCD184}">
      <dgm:prSet/>
      <dgm:spPr/>
      <dgm:t>
        <a:bodyPr/>
        <a:lstStyle/>
        <a:p>
          <a:endParaRPr lang="en-US"/>
        </a:p>
      </dgm:t>
    </dgm:pt>
    <dgm:pt modelId="{627B58D8-DE45-4BEB-847C-C5F73F185E7D}">
      <dgm:prSet/>
      <dgm:spPr/>
      <dgm:t>
        <a:bodyPr/>
        <a:lstStyle/>
        <a:p>
          <a:r>
            <a:rPr lang="en-US"/>
            <a:t>Define</a:t>
          </a:r>
        </a:p>
      </dgm:t>
    </dgm:pt>
    <dgm:pt modelId="{6431CF76-B05F-4193-A228-8A58B1B7B240}" type="parTrans" cxnId="{7021EE27-B175-4BE5-8DB6-429857F31857}">
      <dgm:prSet/>
      <dgm:spPr/>
      <dgm:t>
        <a:bodyPr/>
        <a:lstStyle/>
        <a:p>
          <a:endParaRPr lang="en-US"/>
        </a:p>
      </dgm:t>
    </dgm:pt>
    <dgm:pt modelId="{17D35C1F-A902-49F8-BA81-2B9D395D4AFA}" type="sibTrans" cxnId="{7021EE27-B175-4BE5-8DB6-429857F31857}">
      <dgm:prSet/>
      <dgm:spPr/>
      <dgm:t>
        <a:bodyPr/>
        <a:lstStyle/>
        <a:p>
          <a:endParaRPr lang="en-US"/>
        </a:p>
      </dgm:t>
    </dgm:pt>
    <dgm:pt modelId="{96B64C59-BBB9-4143-8505-5A6493A4BDB9}">
      <dgm:prSet/>
      <dgm:spPr/>
      <dgm:t>
        <a:bodyPr/>
        <a:lstStyle/>
        <a:p>
          <a:r>
            <a:rPr lang="en-US"/>
            <a:t>Define security acceptance criteria</a:t>
          </a:r>
        </a:p>
      </dgm:t>
    </dgm:pt>
    <dgm:pt modelId="{896B5D7D-16FB-4DBA-9082-6B4B713D6C5A}" type="parTrans" cxnId="{FBDED3F4-4ED6-4959-8C96-8CBBC0927A02}">
      <dgm:prSet/>
      <dgm:spPr/>
      <dgm:t>
        <a:bodyPr/>
        <a:lstStyle/>
        <a:p>
          <a:endParaRPr lang="en-US"/>
        </a:p>
      </dgm:t>
    </dgm:pt>
    <dgm:pt modelId="{636A96CF-EEEA-49D3-8786-4A82850784E6}" type="sibTrans" cxnId="{FBDED3F4-4ED6-4959-8C96-8CBBC0927A02}">
      <dgm:prSet/>
      <dgm:spPr/>
      <dgm:t>
        <a:bodyPr/>
        <a:lstStyle/>
        <a:p>
          <a:endParaRPr lang="en-US"/>
        </a:p>
      </dgm:t>
    </dgm:pt>
    <dgm:pt modelId="{B35C0D50-5331-445F-8A9B-78D9CC3FE8C4}">
      <dgm:prSet/>
      <dgm:spPr/>
      <dgm:t>
        <a:bodyPr/>
        <a:lstStyle/>
        <a:p>
          <a:r>
            <a:rPr lang="en-US"/>
            <a:t>Use</a:t>
          </a:r>
        </a:p>
      </dgm:t>
    </dgm:pt>
    <dgm:pt modelId="{FB1463ED-3B4B-4462-B076-443215FF2D44}" type="parTrans" cxnId="{7D118571-72C3-4847-8185-57A920F61AE3}">
      <dgm:prSet/>
      <dgm:spPr/>
      <dgm:t>
        <a:bodyPr/>
        <a:lstStyle/>
        <a:p>
          <a:endParaRPr lang="en-US"/>
        </a:p>
      </dgm:t>
    </dgm:pt>
    <dgm:pt modelId="{47B19525-B05D-44DA-8CBA-00D2F031595B}" type="sibTrans" cxnId="{7D118571-72C3-4847-8185-57A920F61AE3}">
      <dgm:prSet/>
      <dgm:spPr/>
      <dgm:t>
        <a:bodyPr/>
        <a:lstStyle/>
        <a:p>
          <a:endParaRPr lang="en-US"/>
        </a:p>
      </dgm:t>
    </dgm:pt>
    <dgm:pt modelId="{3352366C-792F-4861-986E-8723FA049333}">
      <dgm:prSet/>
      <dgm:spPr/>
      <dgm:t>
        <a:bodyPr/>
        <a:lstStyle/>
        <a:p>
          <a:r>
            <a:rPr lang="en-US"/>
            <a:t>Use security checklists (e.g., OWASP ASVS)</a:t>
          </a:r>
        </a:p>
      </dgm:t>
    </dgm:pt>
    <dgm:pt modelId="{D3843372-0907-43EE-8B2F-7B9FE8A0E1DF}" type="parTrans" cxnId="{7DD1D7B8-A22B-4905-ACC6-CE0C9BC70614}">
      <dgm:prSet/>
      <dgm:spPr/>
      <dgm:t>
        <a:bodyPr/>
        <a:lstStyle/>
        <a:p>
          <a:endParaRPr lang="en-US"/>
        </a:p>
      </dgm:t>
    </dgm:pt>
    <dgm:pt modelId="{3F070948-C0B8-434B-A94E-B049ECAFC968}" type="sibTrans" cxnId="{7DD1D7B8-A22B-4905-ACC6-CE0C9BC70614}">
      <dgm:prSet/>
      <dgm:spPr/>
      <dgm:t>
        <a:bodyPr/>
        <a:lstStyle/>
        <a:p>
          <a:endParaRPr lang="en-US"/>
        </a:p>
      </dgm:t>
    </dgm:pt>
    <dgm:pt modelId="{18A7B526-2938-4F65-A9AA-3A918D12FA46}">
      <dgm:prSet/>
      <dgm:spPr/>
      <dgm:t>
        <a:bodyPr/>
        <a:lstStyle/>
        <a:p>
          <a:r>
            <a:rPr lang="en-US"/>
            <a:t>Involve</a:t>
          </a:r>
        </a:p>
      </dgm:t>
    </dgm:pt>
    <dgm:pt modelId="{FB38581E-FF69-422B-9818-9223D2562F9F}" type="parTrans" cxnId="{1DC61753-7C38-4E52-8423-1D958F3391C0}">
      <dgm:prSet/>
      <dgm:spPr/>
      <dgm:t>
        <a:bodyPr/>
        <a:lstStyle/>
        <a:p>
          <a:endParaRPr lang="en-US"/>
        </a:p>
      </dgm:t>
    </dgm:pt>
    <dgm:pt modelId="{381DEDBA-6212-4A4D-896F-475F69848CB2}" type="sibTrans" cxnId="{1DC61753-7C38-4E52-8423-1D958F3391C0}">
      <dgm:prSet/>
      <dgm:spPr/>
      <dgm:t>
        <a:bodyPr/>
        <a:lstStyle/>
        <a:p>
          <a:endParaRPr lang="en-US"/>
        </a:p>
      </dgm:t>
    </dgm:pt>
    <dgm:pt modelId="{03C802BA-8FAF-43C3-BB7A-23EDCE02A4CC}">
      <dgm:prSet/>
      <dgm:spPr/>
      <dgm:t>
        <a:bodyPr/>
        <a:lstStyle/>
        <a:p>
          <a:r>
            <a:rPr lang="en-US"/>
            <a:t>Involve stakeholders early</a:t>
          </a:r>
        </a:p>
      </dgm:t>
    </dgm:pt>
    <dgm:pt modelId="{35326AFA-4289-4233-9D37-1E91E3F3D621}" type="parTrans" cxnId="{F58CF99B-0A18-467F-ADE6-95E8FEE0C222}">
      <dgm:prSet/>
      <dgm:spPr/>
      <dgm:t>
        <a:bodyPr/>
        <a:lstStyle/>
        <a:p>
          <a:endParaRPr lang="en-US"/>
        </a:p>
      </dgm:t>
    </dgm:pt>
    <dgm:pt modelId="{2E2B9A8D-1854-4627-A04B-2B81974D229D}" type="sibTrans" cxnId="{F58CF99B-0A18-467F-ADE6-95E8FEE0C222}">
      <dgm:prSet/>
      <dgm:spPr/>
      <dgm:t>
        <a:bodyPr/>
        <a:lstStyle/>
        <a:p>
          <a:endParaRPr lang="en-US"/>
        </a:p>
      </dgm:t>
    </dgm:pt>
    <dgm:pt modelId="{CBFA6001-22D3-F24D-8671-808EA835FF61}" type="pres">
      <dgm:prSet presAssocID="{B0504DC2-C93E-4792-9200-8B8B88FE1363}" presName="Name0" presStyleCnt="0">
        <dgm:presLayoutVars>
          <dgm:dir/>
          <dgm:animLvl val="lvl"/>
          <dgm:resizeHandles val="exact"/>
        </dgm:presLayoutVars>
      </dgm:prSet>
      <dgm:spPr/>
    </dgm:pt>
    <dgm:pt modelId="{1575D01D-F1C9-EF4A-A3F9-CC6872630452}" type="pres">
      <dgm:prSet presAssocID="{18A7B526-2938-4F65-A9AA-3A918D12FA46}" presName="boxAndChildren" presStyleCnt="0"/>
      <dgm:spPr/>
    </dgm:pt>
    <dgm:pt modelId="{E93A0EC6-9023-9540-A457-B6884C504986}" type="pres">
      <dgm:prSet presAssocID="{18A7B526-2938-4F65-A9AA-3A918D12FA46}" presName="parentTextBox" presStyleLbl="alignNode1" presStyleIdx="0" presStyleCnt="5"/>
      <dgm:spPr/>
    </dgm:pt>
    <dgm:pt modelId="{DCB049DB-D2BF-0243-AD98-414EA8B3172B}" type="pres">
      <dgm:prSet presAssocID="{18A7B526-2938-4F65-A9AA-3A918D12FA46}" presName="descendantBox" presStyleLbl="bgAccFollowNode1" presStyleIdx="0" presStyleCnt="5"/>
      <dgm:spPr/>
    </dgm:pt>
    <dgm:pt modelId="{D715F3FE-88D0-CE4D-9EE9-9B2973891F6A}" type="pres">
      <dgm:prSet presAssocID="{47B19525-B05D-44DA-8CBA-00D2F031595B}" presName="sp" presStyleCnt="0"/>
      <dgm:spPr/>
    </dgm:pt>
    <dgm:pt modelId="{FB52DF3C-7566-6246-A633-42AB5677ABE6}" type="pres">
      <dgm:prSet presAssocID="{B35C0D50-5331-445F-8A9B-78D9CC3FE8C4}" presName="arrowAndChildren" presStyleCnt="0"/>
      <dgm:spPr/>
    </dgm:pt>
    <dgm:pt modelId="{AD4EE035-2BE3-A940-AFD0-8DA6A37DB900}" type="pres">
      <dgm:prSet presAssocID="{B35C0D50-5331-445F-8A9B-78D9CC3FE8C4}" presName="parentTextArrow" presStyleLbl="node1" presStyleIdx="0" presStyleCnt="0"/>
      <dgm:spPr/>
    </dgm:pt>
    <dgm:pt modelId="{2E234AD9-3FE8-3D47-B27D-A8C964C4B00B}" type="pres">
      <dgm:prSet presAssocID="{B35C0D50-5331-445F-8A9B-78D9CC3FE8C4}" presName="arrow" presStyleLbl="alignNode1" presStyleIdx="1" presStyleCnt="5"/>
      <dgm:spPr/>
    </dgm:pt>
    <dgm:pt modelId="{F93B9C37-6686-854B-A713-5427C6F29A91}" type="pres">
      <dgm:prSet presAssocID="{B35C0D50-5331-445F-8A9B-78D9CC3FE8C4}" presName="descendantArrow" presStyleLbl="bgAccFollowNode1" presStyleIdx="1" presStyleCnt="5"/>
      <dgm:spPr/>
    </dgm:pt>
    <dgm:pt modelId="{6027A751-9107-0F42-ACA8-53AB460C8A6F}" type="pres">
      <dgm:prSet presAssocID="{17D35C1F-A902-49F8-BA81-2B9D395D4AFA}" presName="sp" presStyleCnt="0"/>
      <dgm:spPr/>
    </dgm:pt>
    <dgm:pt modelId="{7F6F7B90-5E64-AD4B-BC13-FD3DA2C7142E}" type="pres">
      <dgm:prSet presAssocID="{627B58D8-DE45-4BEB-847C-C5F73F185E7D}" presName="arrowAndChildren" presStyleCnt="0"/>
      <dgm:spPr/>
    </dgm:pt>
    <dgm:pt modelId="{BA2D1006-103F-0C45-90E2-DDBA80C7B03E}" type="pres">
      <dgm:prSet presAssocID="{627B58D8-DE45-4BEB-847C-C5F73F185E7D}" presName="parentTextArrow" presStyleLbl="node1" presStyleIdx="0" presStyleCnt="0"/>
      <dgm:spPr/>
    </dgm:pt>
    <dgm:pt modelId="{B6658E72-D587-1846-8D8C-E9CBE192AC8B}" type="pres">
      <dgm:prSet presAssocID="{627B58D8-DE45-4BEB-847C-C5F73F185E7D}" presName="arrow" presStyleLbl="alignNode1" presStyleIdx="2" presStyleCnt="5"/>
      <dgm:spPr/>
    </dgm:pt>
    <dgm:pt modelId="{54ECDCA2-585C-9541-963E-3C17B95807EA}" type="pres">
      <dgm:prSet presAssocID="{627B58D8-DE45-4BEB-847C-C5F73F185E7D}" presName="descendantArrow" presStyleLbl="bgAccFollowNode1" presStyleIdx="2" presStyleCnt="5"/>
      <dgm:spPr/>
    </dgm:pt>
    <dgm:pt modelId="{92DCE243-3442-C94C-867F-2B904E9ADBE1}" type="pres">
      <dgm:prSet presAssocID="{60FF9B6B-219A-47D0-868A-80487018E326}" presName="sp" presStyleCnt="0"/>
      <dgm:spPr/>
    </dgm:pt>
    <dgm:pt modelId="{F2916D27-9CD4-FA4A-B956-07564BAC717E}" type="pres">
      <dgm:prSet presAssocID="{C575E45D-890F-4BD6-9501-4C872BB27156}" presName="arrowAndChildren" presStyleCnt="0"/>
      <dgm:spPr/>
    </dgm:pt>
    <dgm:pt modelId="{2EA209E3-42D2-7B49-A735-10E9AD0BDEC3}" type="pres">
      <dgm:prSet presAssocID="{C575E45D-890F-4BD6-9501-4C872BB27156}" presName="parentTextArrow" presStyleLbl="node1" presStyleIdx="0" presStyleCnt="0"/>
      <dgm:spPr/>
    </dgm:pt>
    <dgm:pt modelId="{E6BFC679-D6AE-064F-9018-42E604FC4D20}" type="pres">
      <dgm:prSet presAssocID="{C575E45D-890F-4BD6-9501-4C872BB27156}" presName="arrow" presStyleLbl="alignNode1" presStyleIdx="3" presStyleCnt="5"/>
      <dgm:spPr/>
    </dgm:pt>
    <dgm:pt modelId="{01349AEF-04DB-3449-9CF6-40E1C7D15920}" type="pres">
      <dgm:prSet presAssocID="{C575E45D-890F-4BD6-9501-4C872BB27156}" presName="descendantArrow" presStyleLbl="bgAccFollowNode1" presStyleIdx="3" presStyleCnt="5"/>
      <dgm:spPr/>
    </dgm:pt>
    <dgm:pt modelId="{C90A5E5E-07C8-9547-91BC-8F21F8FE9A50}" type="pres">
      <dgm:prSet presAssocID="{0ABB2202-471B-4D5A-86BF-B860B03C3E18}" presName="sp" presStyleCnt="0"/>
      <dgm:spPr/>
    </dgm:pt>
    <dgm:pt modelId="{0CD023C9-1415-A646-9E5D-059E02C07155}" type="pres">
      <dgm:prSet presAssocID="{AE593886-0064-4EDC-91AE-28EFB127A1AC}" presName="arrowAndChildren" presStyleCnt="0"/>
      <dgm:spPr/>
    </dgm:pt>
    <dgm:pt modelId="{5A695149-B4FE-8E46-A9FA-A1B59F4DC718}" type="pres">
      <dgm:prSet presAssocID="{AE593886-0064-4EDC-91AE-28EFB127A1AC}" presName="parentTextArrow" presStyleLbl="node1" presStyleIdx="0" presStyleCnt="0"/>
      <dgm:spPr/>
    </dgm:pt>
    <dgm:pt modelId="{99D5D6B3-E97E-E841-A372-9D85A6431741}" type="pres">
      <dgm:prSet presAssocID="{AE593886-0064-4EDC-91AE-28EFB127A1AC}" presName="arrow" presStyleLbl="alignNode1" presStyleIdx="4" presStyleCnt="5"/>
      <dgm:spPr/>
    </dgm:pt>
    <dgm:pt modelId="{CEAF01E8-3EA8-BE48-8E7B-6C4C13442B32}" type="pres">
      <dgm:prSet presAssocID="{AE593886-0064-4EDC-91AE-28EFB127A1AC}" presName="descendantArrow" presStyleLbl="bgAccFollowNode1" presStyleIdx="4" presStyleCnt="5"/>
      <dgm:spPr/>
    </dgm:pt>
  </dgm:ptLst>
  <dgm:cxnLst>
    <dgm:cxn modelId="{2B389A10-7E9E-7B4F-B04B-63881229CB36}" type="presOf" srcId="{627B58D8-DE45-4BEB-847C-C5F73F185E7D}" destId="{BA2D1006-103F-0C45-90E2-DDBA80C7B03E}" srcOrd="0" destOrd="0" presId="urn:microsoft.com/office/officeart/2016/7/layout/VerticalDownArrowProcess"/>
    <dgm:cxn modelId="{7021EE27-B175-4BE5-8DB6-429857F31857}" srcId="{B0504DC2-C93E-4792-9200-8B8B88FE1363}" destId="{627B58D8-DE45-4BEB-847C-C5F73F185E7D}" srcOrd="2" destOrd="0" parTransId="{6431CF76-B05F-4193-A228-8A58B1B7B240}" sibTransId="{17D35C1F-A902-49F8-BA81-2B9D395D4AFA}"/>
    <dgm:cxn modelId="{0E8A682C-B06E-DB47-B984-838C5CBC3166}" type="presOf" srcId="{C575E45D-890F-4BD6-9501-4C872BB27156}" destId="{2EA209E3-42D2-7B49-A735-10E9AD0BDEC3}" srcOrd="0" destOrd="0" presId="urn:microsoft.com/office/officeart/2016/7/layout/VerticalDownArrowProcess"/>
    <dgm:cxn modelId="{EA320648-9038-884D-8B8A-9EA056C8CCC7}" type="presOf" srcId="{AE593886-0064-4EDC-91AE-28EFB127A1AC}" destId="{5A695149-B4FE-8E46-A9FA-A1B59F4DC718}" srcOrd="0" destOrd="0" presId="urn:microsoft.com/office/officeart/2016/7/layout/VerticalDownArrowProcess"/>
    <dgm:cxn modelId="{F77B374E-1D39-FC4C-8DCE-D9C462ABCBEB}" type="presOf" srcId="{AE593886-0064-4EDC-91AE-28EFB127A1AC}" destId="{99D5D6B3-E97E-E841-A372-9D85A6431741}" srcOrd="1" destOrd="0" presId="urn:microsoft.com/office/officeart/2016/7/layout/VerticalDownArrowProcess"/>
    <dgm:cxn modelId="{1DC61753-7C38-4E52-8423-1D958F3391C0}" srcId="{B0504DC2-C93E-4792-9200-8B8B88FE1363}" destId="{18A7B526-2938-4F65-A9AA-3A918D12FA46}" srcOrd="4" destOrd="0" parTransId="{FB38581E-FF69-422B-9818-9223D2562F9F}" sibTransId="{381DEDBA-6212-4A4D-896F-475F69848CB2}"/>
    <dgm:cxn modelId="{846CC364-DA10-B84F-957E-69B1BE3AFD14}" type="presOf" srcId="{9734D781-E5A5-49AD-9DE3-B1ADD70F6FC5}" destId="{CEAF01E8-3EA8-BE48-8E7B-6C4C13442B32}" srcOrd="0" destOrd="0" presId="urn:microsoft.com/office/officeart/2016/7/layout/VerticalDownArrowProcess"/>
    <dgm:cxn modelId="{31352665-21B3-B540-9B67-843C319F3FD2}" type="presOf" srcId="{C575E45D-890F-4BD6-9501-4C872BB27156}" destId="{E6BFC679-D6AE-064F-9018-42E604FC4D20}" srcOrd="1" destOrd="0" presId="urn:microsoft.com/office/officeart/2016/7/layout/VerticalDownArrowProcess"/>
    <dgm:cxn modelId="{92FA5E70-EACF-A148-98C2-D4A86DC1BBF4}" type="presOf" srcId="{18A7B526-2938-4F65-A9AA-3A918D12FA46}" destId="{E93A0EC6-9023-9540-A457-B6884C504986}" srcOrd="0" destOrd="0" presId="urn:microsoft.com/office/officeart/2016/7/layout/VerticalDownArrowProcess"/>
    <dgm:cxn modelId="{7D118571-72C3-4847-8185-57A920F61AE3}" srcId="{B0504DC2-C93E-4792-9200-8B8B88FE1363}" destId="{B35C0D50-5331-445F-8A9B-78D9CC3FE8C4}" srcOrd="3" destOrd="0" parTransId="{FB1463ED-3B4B-4462-B076-443215FF2D44}" sibTransId="{47B19525-B05D-44DA-8CBA-00D2F031595B}"/>
    <dgm:cxn modelId="{003CD674-0D7C-D342-BBA7-F1F833C4A35D}" type="presOf" srcId="{B35C0D50-5331-445F-8A9B-78D9CC3FE8C4}" destId="{2E234AD9-3FE8-3D47-B27D-A8C964C4B00B}" srcOrd="1" destOrd="0" presId="urn:microsoft.com/office/officeart/2016/7/layout/VerticalDownArrowProcess"/>
    <dgm:cxn modelId="{E310397A-52F4-5F4D-9F4B-6A19B27DAC17}" type="presOf" srcId="{3352366C-792F-4861-986E-8723FA049333}" destId="{F93B9C37-6686-854B-A713-5427C6F29A91}" srcOrd="0" destOrd="0" presId="urn:microsoft.com/office/officeart/2016/7/layout/VerticalDownArrowProcess"/>
    <dgm:cxn modelId="{229E4F7F-5B5A-7D42-96A8-8C9721AC8954}" type="presOf" srcId="{03C802BA-8FAF-43C3-BB7A-23EDCE02A4CC}" destId="{DCB049DB-D2BF-0243-AD98-414EA8B3172B}" srcOrd="0" destOrd="0" presId="urn:microsoft.com/office/officeart/2016/7/layout/VerticalDownArrowProcess"/>
    <dgm:cxn modelId="{94E7338A-4CAC-4CC2-90C9-137F3B2EDCA0}" srcId="{B0504DC2-C93E-4792-9200-8B8B88FE1363}" destId="{C575E45D-890F-4BD6-9501-4C872BB27156}" srcOrd="1" destOrd="0" parTransId="{E3734408-6812-4AAF-BFD3-C3C7EC39DA79}" sibTransId="{60FF9B6B-219A-47D0-868A-80487018E326}"/>
    <dgm:cxn modelId="{11D1F497-E0E1-8E49-AEF5-E7E60426E6FD}" type="presOf" srcId="{627B58D8-DE45-4BEB-847C-C5F73F185E7D}" destId="{B6658E72-D587-1846-8D8C-E9CBE192AC8B}" srcOrd="1" destOrd="0" presId="urn:microsoft.com/office/officeart/2016/7/layout/VerticalDownArrowProcess"/>
    <dgm:cxn modelId="{F58CF99B-0A18-467F-ADE6-95E8FEE0C222}" srcId="{18A7B526-2938-4F65-A9AA-3A918D12FA46}" destId="{03C802BA-8FAF-43C3-BB7A-23EDCE02A4CC}" srcOrd="0" destOrd="0" parTransId="{35326AFA-4289-4233-9D37-1E91E3F3D621}" sibTransId="{2E2B9A8D-1854-4627-A04B-2B81974D229D}"/>
    <dgm:cxn modelId="{7DD1D7B8-A22B-4905-ACC6-CE0C9BC70614}" srcId="{B35C0D50-5331-445F-8A9B-78D9CC3FE8C4}" destId="{3352366C-792F-4861-986E-8723FA049333}" srcOrd="0" destOrd="0" parTransId="{D3843372-0907-43EE-8B2F-7B9FE8A0E1DF}" sibTransId="{3F070948-C0B8-434B-A94E-B049ECAFC968}"/>
    <dgm:cxn modelId="{9968C6BA-D658-0841-A37F-7FFB593FCDC2}" type="presOf" srcId="{06188DE5-1261-48F2-BBD4-58D9DBB1D383}" destId="{01349AEF-04DB-3449-9CF6-40E1C7D15920}" srcOrd="0" destOrd="0" presId="urn:microsoft.com/office/officeart/2016/7/layout/VerticalDownArrowProcess"/>
    <dgm:cxn modelId="{FE3CF3C1-ACD6-6145-997C-65DE3170E217}" type="presOf" srcId="{B0504DC2-C93E-4792-9200-8B8B88FE1363}" destId="{CBFA6001-22D3-F24D-8671-808EA835FF61}" srcOrd="0" destOrd="0" presId="urn:microsoft.com/office/officeart/2016/7/layout/VerticalDownArrowProcess"/>
    <dgm:cxn modelId="{8FD4B1C5-8300-46D5-9507-C36BCE4BCDCA}" srcId="{AE593886-0064-4EDC-91AE-28EFB127A1AC}" destId="{9734D781-E5A5-49AD-9DE3-B1ADD70F6FC5}" srcOrd="0" destOrd="0" parTransId="{9A7848B3-C69E-4D00-AF2A-AACCB4D10195}" sibTransId="{074C7AA0-3F55-41D3-B2FC-4846E91240EA}"/>
    <dgm:cxn modelId="{88E2F1C9-9337-4663-8D41-AB45A35D3E93}" srcId="{B0504DC2-C93E-4792-9200-8B8B88FE1363}" destId="{AE593886-0064-4EDC-91AE-28EFB127A1AC}" srcOrd="0" destOrd="0" parTransId="{628A46C8-30C7-4231-BB6A-CD2731C57ED5}" sibTransId="{0ABB2202-471B-4D5A-86BF-B860B03C3E18}"/>
    <dgm:cxn modelId="{E604BDF0-2B10-0848-A968-3F80BD338FF6}" type="presOf" srcId="{96B64C59-BBB9-4143-8505-5A6493A4BDB9}" destId="{54ECDCA2-585C-9541-963E-3C17B95807EA}" srcOrd="0" destOrd="0" presId="urn:microsoft.com/office/officeart/2016/7/layout/VerticalDownArrowProcess"/>
    <dgm:cxn modelId="{B6E1EEF1-C1FB-144D-8E8D-4AD1531F3F23}" type="presOf" srcId="{B35C0D50-5331-445F-8A9B-78D9CC3FE8C4}" destId="{AD4EE035-2BE3-A940-AFD0-8DA6A37DB900}" srcOrd="0" destOrd="0" presId="urn:microsoft.com/office/officeart/2016/7/layout/VerticalDownArrowProcess"/>
    <dgm:cxn modelId="{FBDED3F4-4ED6-4959-8C96-8CBBC0927A02}" srcId="{627B58D8-DE45-4BEB-847C-C5F73F185E7D}" destId="{96B64C59-BBB9-4143-8505-5A6493A4BDB9}" srcOrd="0" destOrd="0" parTransId="{896B5D7D-16FB-4DBA-9082-6B4B713D6C5A}" sibTransId="{636A96CF-EEEA-49D3-8786-4A82850784E6}"/>
    <dgm:cxn modelId="{7D1BBDF6-6996-4156-8867-D5EC75BCD184}" srcId="{C575E45D-890F-4BD6-9501-4C872BB27156}" destId="{06188DE5-1261-48F2-BBD4-58D9DBB1D383}" srcOrd="0" destOrd="0" parTransId="{9C1EBCED-B7B1-448D-BD4F-C3F9E4F12295}" sibTransId="{26F846E2-AF2D-449E-B3F6-E60B32868FD8}"/>
    <dgm:cxn modelId="{FF59A3EC-AC5F-CC40-8C51-3FB8766330A2}" type="presParOf" srcId="{CBFA6001-22D3-F24D-8671-808EA835FF61}" destId="{1575D01D-F1C9-EF4A-A3F9-CC6872630452}" srcOrd="0" destOrd="0" presId="urn:microsoft.com/office/officeart/2016/7/layout/VerticalDownArrowProcess"/>
    <dgm:cxn modelId="{13896BF3-DCE6-1D47-9FF9-3E5DA39BD673}" type="presParOf" srcId="{1575D01D-F1C9-EF4A-A3F9-CC6872630452}" destId="{E93A0EC6-9023-9540-A457-B6884C504986}" srcOrd="0" destOrd="0" presId="urn:microsoft.com/office/officeart/2016/7/layout/VerticalDownArrowProcess"/>
    <dgm:cxn modelId="{0043329A-63C0-A241-91AD-D879889E1DC7}" type="presParOf" srcId="{1575D01D-F1C9-EF4A-A3F9-CC6872630452}" destId="{DCB049DB-D2BF-0243-AD98-414EA8B3172B}" srcOrd="1" destOrd="0" presId="urn:microsoft.com/office/officeart/2016/7/layout/VerticalDownArrowProcess"/>
    <dgm:cxn modelId="{0BEE03BA-3942-6848-B2F5-68DC3AA45474}" type="presParOf" srcId="{CBFA6001-22D3-F24D-8671-808EA835FF61}" destId="{D715F3FE-88D0-CE4D-9EE9-9B2973891F6A}" srcOrd="1" destOrd="0" presId="urn:microsoft.com/office/officeart/2016/7/layout/VerticalDownArrowProcess"/>
    <dgm:cxn modelId="{EDB146CF-F377-184F-9622-036B85D1E656}" type="presParOf" srcId="{CBFA6001-22D3-F24D-8671-808EA835FF61}" destId="{FB52DF3C-7566-6246-A633-42AB5677ABE6}" srcOrd="2" destOrd="0" presId="urn:microsoft.com/office/officeart/2016/7/layout/VerticalDownArrowProcess"/>
    <dgm:cxn modelId="{CB6BC19F-1798-0643-BA12-D2E183F423A0}" type="presParOf" srcId="{FB52DF3C-7566-6246-A633-42AB5677ABE6}" destId="{AD4EE035-2BE3-A940-AFD0-8DA6A37DB900}" srcOrd="0" destOrd="0" presId="urn:microsoft.com/office/officeart/2016/7/layout/VerticalDownArrowProcess"/>
    <dgm:cxn modelId="{05721209-23C4-024D-999E-9AE0FADC028B}" type="presParOf" srcId="{FB52DF3C-7566-6246-A633-42AB5677ABE6}" destId="{2E234AD9-3FE8-3D47-B27D-A8C964C4B00B}" srcOrd="1" destOrd="0" presId="urn:microsoft.com/office/officeart/2016/7/layout/VerticalDownArrowProcess"/>
    <dgm:cxn modelId="{A3D86953-C8CD-C542-B101-81AFE6B6E1E9}" type="presParOf" srcId="{FB52DF3C-7566-6246-A633-42AB5677ABE6}" destId="{F93B9C37-6686-854B-A713-5427C6F29A91}" srcOrd="2" destOrd="0" presId="urn:microsoft.com/office/officeart/2016/7/layout/VerticalDownArrowProcess"/>
    <dgm:cxn modelId="{6231316C-2E32-3E4D-9EB7-D695F00CE942}" type="presParOf" srcId="{CBFA6001-22D3-F24D-8671-808EA835FF61}" destId="{6027A751-9107-0F42-ACA8-53AB460C8A6F}" srcOrd="3" destOrd="0" presId="urn:microsoft.com/office/officeart/2016/7/layout/VerticalDownArrowProcess"/>
    <dgm:cxn modelId="{4EFBF444-F74E-AA40-B158-E25348239E77}" type="presParOf" srcId="{CBFA6001-22D3-F24D-8671-808EA835FF61}" destId="{7F6F7B90-5E64-AD4B-BC13-FD3DA2C7142E}" srcOrd="4" destOrd="0" presId="urn:microsoft.com/office/officeart/2016/7/layout/VerticalDownArrowProcess"/>
    <dgm:cxn modelId="{CC475F91-4FA4-4142-9D87-CFC5981BEA2C}" type="presParOf" srcId="{7F6F7B90-5E64-AD4B-BC13-FD3DA2C7142E}" destId="{BA2D1006-103F-0C45-90E2-DDBA80C7B03E}" srcOrd="0" destOrd="0" presId="urn:microsoft.com/office/officeart/2016/7/layout/VerticalDownArrowProcess"/>
    <dgm:cxn modelId="{36647CA0-A2FF-8546-AC41-98ED745CF5D9}" type="presParOf" srcId="{7F6F7B90-5E64-AD4B-BC13-FD3DA2C7142E}" destId="{B6658E72-D587-1846-8D8C-E9CBE192AC8B}" srcOrd="1" destOrd="0" presId="urn:microsoft.com/office/officeart/2016/7/layout/VerticalDownArrowProcess"/>
    <dgm:cxn modelId="{05EAF956-D149-AD4D-9691-71D7E0AFFD46}" type="presParOf" srcId="{7F6F7B90-5E64-AD4B-BC13-FD3DA2C7142E}" destId="{54ECDCA2-585C-9541-963E-3C17B95807EA}" srcOrd="2" destOrd="0" presId="urn:microsoft.com/office/officeart/2016/7/layout/VerticalDownArrowProcess"/>
    <dgm:cxn modelId="{B35EB2FB-6BA1-B344-A0F8-4D87BAEA97B3}" type="presParOf" srcId="{CBFA6001-22D3-F24D-8671-808EA835FF61}" destId="{92DCE243-3442-C94C-867F-2B904E9ADBE1}" srcOrd="5" destOrd="0" presId="urn:microsoft.com/office/officeart/2016/7/layout/VerticalDownArrowProcess"/>
    <dgm:cxn modelId="{B407276F-2E26-6B48-B707-07248432312C}" type="presParOf" srcId="{CBFA6001-22D3-F24D-8671-808EA835FF61}" destId="{F2916D27-9CD4-FA4A-B956-07564BAC717E}" srcOrd="6" destOrd="0" presId="urn:microsoft.com/office/officeart/2016/7/layout/VerticalDownArrowProcess"/>
    <dgm:cxn modelId="{E45262F1-2B34-6847-95F2-5AC6B414A9F1}" type="presParOf" srcId="{F2916D27-9CD4-FA4A-B956-07564BAC717E}" destId="{2EA209E3-42D2-7B49-A735-10E9AD0BDEC3}" srcOrd="0" destOrd="0" presId="urn:microsoft.com/office/officeart/2016/7/layout/VerticalDownArrowProcess"/>
    <dgm:cxn modelId="{D9AB377C-38D9-BB46-B96F-30883C276D64}" type="presParOf" srcId="{F2916D27-9CD4-FA4A-B956-07564BAC717E}" destId="{E6BFC679-D6AE-064F-9018-42E604FC4D20}" srcOrd="1" destOrd="0" presId="urn:microsoft.com/office/officeart/2016/7/layout/VerticalDownArrowProcess"/>
    <dgm:cxn modelId="{E78A753E-79CB-DB49-B2F1-55D0B0C196DC}" type="presParOf" srcId="{F2916D27-9CD4-FA4A-B956-07564BAC717E}" destId="{01349AEF-04DB-3449-9CF6-40E1C7D15920}" srcOrd="2" destOrd="0" presId="urn:microsoft.com/office/officeart/2016/7/layout/VerticalDownArrowProcess"/>
    <dgm:cxn modelId="{CD9FC3C0-C7E3-8249-B408-8E3071B94A97}" type="presParOf" srcId="{CBFA6001-22D3-F24D-8671-808EA835FF61}" destId="{C90A5E5E-07C8-9547-91BC-8F21F8FE9A50}" srcOrd="7" destOrd="0" presId="urn:microsoft.com/office/officeart/2016/7/layout/VerticalDownArrowProcess"/>
    <dgm:cxn modelId="{086442EA-0342-3A4F-8D5E-E74A236A687E}" type="presParOf" srcId="{CBFA6001-22D3-F24D-8671-808EA835FF61}" destId="{0CD023C9-1415-A646-9E5D-059E02C07155}" srcOrd="8" destOrd="0" presId="urn:microsoft.com/office/officeart/2016/7/layout/VerticalDownArrowProcess"/>
    <dgm:cxn modelId="{09DD41F3-51C3-B845-AD1D-252F38432E8E}" type="presParOf" srcId="{0CD023C9-1415-A646-9E5D-059E02C07155}" destId="{5A695149-B4FE-8E46-A9FA-A1B59F4DC718}" srcOrd="0" destOrd="0" presId="urn:microsoft.com/office/officeart/2016/7/layout/VerticalDownArrowProcess"/>
    <dgm:cxn modelId="{334EE4B7-D18A-C844-BDC5-11DC7DE13DAC}" type="presParOf" srcId="{0CD023C9-1415-A646-9E5D-059E02C07155}" destId="{99D5D6B3-E97E-E841-A372-9D85A6431741}" srcOrd="1" destOrd="0" presId="urn:microsoft.com/office/officeart/2016/7/layout/VerticalDownArrowProcess"/>
    <dgm:cxn modelId="{0E8917CB-F64B-A347-B615-0611F7E2AE71}" type="presParOf" srcId="{0CD023C9-1415-A646-9E5D-059E02C07155}" destId="{CEAF01E8-3EA8-BE48-8E7B-6C4C13442B3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857F5F-CA2E-414F-8E5E-D751647E55D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87FB5B9-6F8D-4F9C-A9ED-9D44402F58DA}">
      <dgm:prSet/>
      <dgm:spPr/>
      <dgm:t>
        <a:bodyPr/>
        <a:lstStyle/>
        <a:p>
          <a:r>
            <a:rPr lang="en-US"/>
            <a:t>Secure architecture review</a:t>
          </a:r>
        </a:p>
      </dgm:t>
    </dgm:pt>
    <dgm:pt modelId="{494A8DF6-70C1-40DD-990A-F377A5471053}" type="parTrans" cxnId="{B578C975-381C-4356-8299-9AB57939CAEF}">
      <dgm:prSet/>
      <dgm:spPr/>
      <dgm:t>
        <a:bodyPr/>
        <a:lstStyle/>
        <a:p>
          <a:endParaRPr lang="en-US"/>
        </a:p>
      </dgm:t>
    </dgm:pt>
    <dgm:pt modelId="{1EE1B432-C32D-409B-9B2C-9C721E31AC9E}" type="sibTrans" cxnId="{B578C975-381C-4356-8299-9AB57939CAEF}">
      <dgm:prSet/>
      <dgm:spPr/>
      <dgm:t>
        <a:bodyPr/>
        <a:lstStyle/>
        <a:p>
          <a:endParaRPr lang="en-US"/>
        </a:p>
      </dgm:t>
    </dgm:pt>
    <dgm:pt modelId="{DA2EC7EB-2DD4-40A8-ADD9-7099A948C543}">
      <dgm:prSet/>
      <dgm:spPr/>
      <dgm:t>
        <a:bodyPr/>
        <a:lstStyle/>
        <a:p>
          <a:r>
            <a:rPr lang="en-US"/>
            <a:t>Data flow analysis</a:t>
          </a:r>
        </a:p>
      </dgm:t>
    </dgm:pt>
    <dgm:pt modelId="{EC2F82B3-33B6-47F4-AA70-BE1A02A1DD64}" type="parTrans" cxnId="{51E97147-4FD5-4DD0-B4B1-F4C82408F4CF}">
      <dgm:prSet/>
      <dgm:spPr/>
      <dgm:t>
        <a:bodyPr/>
        <a:lstStyle/>
        <a:p>
          <a:endParaRPr lang="en-US"/>
        </a:p>
      </dgm:t>
    </dgm:pt>
    <dgm:pt modelId="{AA3E01C4-A4E6-4514-9DE0-6934227BC777}" type="sibTrans" cxnId="{51E97147-4FD5-4DD0-B4B1-F4C82408F4CF}">
      <dgm:prSet/>
      <dgm:spPr/>
      <dgm:t>
        <a:bodyPr/>
        <a:lstStyle/>
        <a:p>
          <a:endParaRPr lang="en-US"/>
        </a:p>
      </dgm:t>
    </dgm:pt>
    <dgm:pt modelId="{97D25939-3562-4B32-A6EB-A69881F8309E}">
      <dgm:prSet/>
      <dgm:spPr/>
      <dgm:t>
        <a:bodyPr/>
        <a:lstStyle/>
        <a:p>
          <a:r>
            <a:rPr lang="en-US"/>
            <a:t>Design for least privilege, secure defaults</a:t>
          </a:r>
        </a:p>
      </dgm:t>
    </dgm:pt>
    <dgm:pt modelId="{870CA111-660D-4361-9AC3-C7D1AE81685B}" type="parTrans" cxnId="{DBD3A6D9-1002-47EC-830C-7E64E120B7E8}">
      <dgm:prSet/>
      <dgm:spPr/>
      <dgm:t>
        <a:bodyPr/>
        <a:lstStyle/>
        <a:p>
          <a:endParaRPr lang="en-US"/>
        </a:p>
      </dgm:t>
    </dgm:pt>
    <dgm:pt modelId="{0E9E53B4-B5A2-43DF-BBF2-A6F45C46B165}" type="sibTrans" cxnId="{DBD3A6D9-1002-47EC-830C-7E64E120B7E8}">
      <dgm:prSet/>
      <dgm:spPr/>
      <dgm:t>
        <a:bodyPr/>
        <a:lstStyle/>
        <a:p>
          <a:endParaRPr lang="en-US"/>
        </a:p>
      </dgm:t>
    </dgm:pt>
    <dgm:pt modelId="{8B8AD173-F06F-41F3-AC2C-D6DB794C6A1C}">
      <dgm:prSet/>
      <dgm:spPr/>
      <dgm:t>
        <a:bodyPr/>
        <a:lstStyle/>
        <a:p>
          <a:r>
            <a:rPr lang="en-US"/>
            <a:t>Apply STRIDE threat modeling</a:t>
          </a:r>
        </a:p>
      </dgm:t>
    </dgm:pt>
    <dgm:pt modelId="{90724DE9-7EF2-4C81-8AED-201DCD96156E}" type="parTrans" cxnId="{9565C6BC-BE8A-409C-B2BD-7D5DFB341485}">
      <dgm:prSet/>
      <dgm:spPr/>
      <dgm:t>
        <a:bodyPr/>
        <a:lstStyle/>
        <a:p>
          <a:endParaRPr lang="en-US"/>
        </a:p>
      </dgm:t>
    </dgm:pt>
    <dgm:pt modelId="{36FF2F93-1DDD-47AC-AD42-389A8588CE00}" type="sibTrans" cxnId="{9565C6BC-BE8A-409C-B2BD-7D5DFB341485}">
      <dgm:prSet/>
      <dgm:spPr/>
      <dgm:t>
        <a:bodyPr/>
        <a:lstStyle/>
        <a:p>
          <a:endParaRPr lang="en-US"/>
        </a:p>
      </dgm:t>
    </dgm:pt>
    <dgm:pt modelId="{740F0C08-AD66-46A5-9301-DC6DC32A0EFF}">
      <dgm:prSet/>
      <dgm:spPr/>
      <dgm:t>
        <a:bodyPr/>
        <a:lstStyle/>
        <a:p>
          <a:r>
            <a:rPr lang="en-US"/>
            <a:t>Use secure design principles (e.g., defense-in-depth)</a:t>
          </a:r>
        </a:p>
      </dgm:t>
    </dgm:pt>
    <dgm:pt modelId="{6CBC95E5-2F04-466D-B711-158C053AECF5}" type="parTrans" cxnId="{F365EB23-E1AA-458D-A988-578872BE3935}">
      <dgm:prSet/>
      <dgm:spPr/>
      <dgm:t>
        <a:bodyPr/>
        <a:lstStyle/>
        <a:p>
          <a:endParaRPr lang="en-US"/>
        </a:p>
      </dgm:t>
    </dgm:pt>
    <dgm:pt modelId="{045EA556-99AC-4940-A2F9-85389C6717F1}" type="sibTrans" cxnId="{F365EB23-E1AA-458D-A988-578872BE3935}">
      <dgm:prSet/>
      <dgm:spPr/>
      <dgm:t>
        <a:bodyPr/>
        <a:lstStyle/>
        <a:p>
          <a:endParaRPr lang="en-US"/>
        </a:p>
      </dgm:t>
    </dgm:pt>
    <dgm:pt modelId="{1EA39185-D92F-494E-82F9-97C93FA38A73}" type="pres">
      <dgm:prSet presAssocID="{3C857F5F-CA2E-414F-8E5E-D751647E55DB}" presName="linear" presStyleCnt="0">
        <dgm:presLayoutVars>
          <dgm:animLvl val="lvl"/>
          <dgm:resizeHandles val="exact"/>
        </dgm:presLayoutVars>
      </dgm:prSet>
      <dgm:spPr/>
    </dgm:pt>
    <dgm:pt modelId="{BCF22DD2-D6D3-8F45-AC8C-35998C019F44}" type="pres">
      <dgm:prSet presAssocID="{587FB5B9-6F8D-4F9C-A9ED-9D44402F58D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D8EB8E3-A9EA-D84E-A931-8193F9C6AD36}" type="pres">
      <dgm:prSet presAssocID="{1EE1B432-C32D-409B-9B2C-9C721E31AC9E}" presName="spacer" presStyleCnt="0"/>
      <dgm:spPr/>
    </dgm:pt>
    <dgm:pt modelId="{B73BADD1-211D-B441-99B7-067074B185F1}" type="pres">
      <dgm:prSet presAssocID="{DA2EC7EB-2DD4-40A8-ADD9-7099A948C54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2F04121-7BB0-B043-B2D1-AD56CFBBE0CB}" type="pres">
      <dgm:prSet presAssocID="{AA3E01C4-A4E6-4514-9DE0-6934227BC777}" presName="spacer" presStyleCnt="0"/>
      <dgm:spPr/>
    </dgm:pt>
    <dgm:pt modelId="{1D1486D7-F57A-044E-88E5-57567A5017B3}" type="pres">
      <dgm:prSet presAssocID="{97D25939-3562-4B32-A6EB-A69881F8309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80D73C1-96E8-0C4E-BA71-2CA371DD2BC6}" type="pres">
      <dgm:prSet presAssocID="{0E9E53B4-B5A2-43DF-BBF2-A6F45C46B165}" presName="spacer" presStyleCnt="0"/>
      <dgm:spPr/>
    </dgm:pt>
    <dgm:pt modelId="{EC95709E-4391-534E-8ABF-FB4E85536AC9}" type="pres">
      <dgm:prSet presAssocID="{8B8AD173-F06F-41F3-AC2C-D6DB794C6A1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B13B5F6-D574-4D47-861D-40AFB288D261}" type="pres">
      <dgm:prSet presAssocID="{36FF2F93-1DDD-47AC-AD42-389A8588CE00}" presName="spacer" presStyleCnt="0"/>
      <dgm:spPr/>
    </dgm:pt>
    <dgm:pt modelId="{4D400168-B3B9-B043-BD51-8AC021A0FE4B}" type="pres">
      <dgm:prSet presAssocID="{740F0C08-AD66-46A5-9301-DC6DC32A0EF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365EB23-E1AA-458D-A988-578872BE3935}" srcId="{3C857F5F-CA2E-414F-8E5E-D751647E55DB}" destId="{740F0C08-AD66-46A5-9301-DC6DC32A0EFF}" srcOrd="4" destOrd="0" parTransId="{6CBC95E5-2F04-466D-B711-158C053AECF5}" sibTransId="{045EA556-99AC-4940-A2F9-85389C6717F1}"/>
    <dgm:cxn modelId="{51E97147-4FD5-4DD0-B4B1-F4C82408F4CF}" srcId="{3C857F5F-CA2E-414F-8E5E-D751647E55DB}" destId="{DA2EC7EB-2DD4-40A8-ADD9-7099A948C543}" srcOrd="1" destOrd="0" parTransId="{EC2F82B3-33B6-47F4-AA70-BE1A02A1DD64}" sibTransId="{AA3E01C4-A4E6-4514-9DE0-6934227BC777}"/>
    <dgm:cxn modelId="{91428563-7323-674A-8A88-C03B2DB82AF1}" type="presOf" srcId="{DA2EC7EB-2DD4-40A8-ADD9-7099A948C543}" destId="{B73BADD1-211D-B441-99B7-067074B185F1}" srcOrd="0" destOrd="0" presId="urn:microsoft.com/office/officeart/2005/8/layout/vList2"/>
    <dgm:cxn modelId="{B578C975-381C-4356-8299-9AB57939CAEF}" srcId="{3C857F5F-CA2E-414F-8E5E-D751647E55DB}" destId="{587FB5B9-6F8D-4F9C-A9ED-9D44402F58DA}" srcOrd="0" destOrd="0" parTransId="{494A8DF6-70C1-40DD-990A-F377A5471053}" sibTransId="{1EE1B432-C32D-409B-9B2C-9C721E31AC9E}"/>
    <dgm:cxn modelId="{36FE7685-B958-A846-A39B-5BB00AD6719B}" type="presOf" srcId="{3C857F5F-CA2E-414F-8E5E-D751647E55DB}" destId="{1EA39185-D92F-494E-82F9-97C93FA38A73}" srcOrd="0" destOrd="0" presId="urn:microsoft.com/office/officeart/2005/8/layout/vList2"/>
    <dgm:cxn modelId="{9CEC6E93-B729-734A-955B-01676A24A32B}" type="presOf" srcId="{8B8AD173-F06F-41F3-AC2C-D6DB794C6A1C}" destId="{EC95709E-4391-534E-8ABF-FB4E85536AC9}" srcOrd="0" destOrd="0" presId="urn:microsoft.com/office/officeart/2005/8/layout/vList2"/>
    <dgm:cxn modelId="{1F24299D-3431-BC46-890A-3F7238EC3A29}" type="presOf" srcId="{97D25939-3562-4B32-A6EB-A69881F8309E}" destId="{1D1486D7-F57A-044E-88E5-57567A5017B3}" srcOrd="0" destOrd="0" presId="urn:microsoft.com/office/officeart/2005/8/layout/vList2"/>
    <dgm:cxn modelId="{9565C6BC-BE8A-409C-B2BD-7D5DFB341485}" srcId="{3C857F5F-CA2E-414F-8E5E-D751647E55DB}" destId="{8B8AD173-F06F-41F3-AC2C-D6DB794C6A1C}" srcOrd="3" destOrd="0" parTransId="{90724DE9-7EF2-4C81-8AED-201DCD96156E}" sibTransId="{36FF2F93-1DDD-47AC-AD42-389A8588CE00}"/>
    <dgm:cxn modelId="{F06B2CD5-A24A-D148-8AB6-50A2E50E6E84}" type="presOf" srcId="{587FB5B9-6F8D-4F9C-A9ED-9D44402F58DA}" destId="{BCF22DD2-D6D3-8F45-AC8C-35998C019F44}" srcOrd="0" destOrd="0" presId="urn:microsoft.com/office/officeart/2005/8/layout/vList2"/>
    <dgm:cxn modelId="{DBD3A6D9-1002-47EC-830C-7E64E120B7E8}" srcId="{3C857F5F-CA2E-414F-8E5E-D751647E55DB}" destId="{97D25939-3562-4B32-A6EB-A69881F8309E}" srcOrd="2" destOrd="0" parTransId="{870CA111-660D-4361-9AC3-C7D1AE81685B}" sibTransId="{0E9E53B4-B5A2-43DF-BBF2-A6F45C46B165}"/>
    <dgm:cxn modelId="{5DDC7EE1-2335-CC47-B890-BF78B7AE9A8F}" type="presOf" srcId="{740F0C08-AD66-46A5-9301-DC6DC32A0EFF}" destId="{4D400168-B3B9-B043-BD51-8AC021A0FE4B}" srcOrd="0" destOrd="0" presId="urn:microsoft.com/office/officeart/2005/8/layout/vList2"/>
    <dgm:cxn modelId="{8EF8D969-AB79-BA41-8228-60242E7B12BD}" type="presParOf" srcId="{1EA39185-D92F-494E-82F9-97C93FA38A73}" destId="{BCF22DD2-D6D3-8F45-AC8C-35998C019F44}" srcOrd="0" destOrd="0" presId="urn:microsoft.com/office/officeart/2005/8/layout/vList2"/>
    <dgm:cxn modelId="{68B32521-0657-D14D-8E14-EEB17D8B4D7E}" type="presParOf" srcId="{1EA39185-D92F-494E-82F9-97C93FA38A73}" destId="{0D8EB8E3-A9EA-D84E-A931-8193F9C6AD36}" srcOrd="1" destOrd="0" presId="urn:microsoft.com/office/officeart/2005/8/layout/vList2"/>
    <dgm:cxn modelId="{0F67221C-9662-BE40-B782-52331892D6DA}" type="presParOf" srcId="{1EA39185-D92F-494E-82F9-97C93FA38A73}" destId="{B73BADD1-211D-B441-99B7-067074B185F1}" srcOrd="2" destOrd="0" presId="urn:microsoft.com/office/officeart/2005/8/layout/vList2"/>
    <dgm:cxn modelId="{75C0F871-78FC-DE43-BF54-1FDF53325D62}" type="presParOf" srcId="{1EA39185-D92F-494E-82F9-97C93FA38A73}" destId="{72F04121-7BB0-B043-B2D1-AD56CFBBE0CB}" srcOrd="3" destOrd="0" presId="urn:microsoft.com/office/officeart/2005/8/layout/vList2"/>
    <dgm:cxn modelId="{23D10549-24EE-F048-9B29-EBB7A81DF253}" type="presParOf" srcId="{1EA39185-D92F-494E-82F9-97C93FA38A73}" destId="{1D1486D7-F57A-044E-88E5-57567A5017B3}" srcOrd="4" destOrd="0" presId="urn:microsoft.com/office/officeart/2005/8/layout/vList2"/>
    <dgm:cxn modelId="{2D88D074-C5DE-3C46-9383-18A054E77781}" type="presParOf" srcId="{1EA39185-D92F-494E-82F9-97C93FA38A73}" destId="{180D73C1-96E8-0C4E-BA71-2CA371DD2BC6}" srcOrd="5" destOrd="0" presId="urn:microsoft.com/office/officeart/2005/8/layout/vList2"/>
    <dgm:cxn modelId="{61574121-6264-114D-8855-0A9DC5CA5D1A}" type="presParOf" srcId="{1EA39185-D92F-494E-82F9-97C93FA38A73}" destId="{EC95709E-4391-534E-8ABF-FB4E85536AC9}" srcOrd="6" destOrd="0" presId="urn:microsoft.com/office/officeart/2005/8/layout/vList2"/>
    <dgm:cxn modelId="{2E8AA7D7-D2EF-F74D-9BF8-632F7162F4FC}" type="presParOf" srcId="{1EA39185-D92F-494E-82F9-97C93FA38A73}" destId="{DB13B5F6-D574-4D47-861D-40AFB288D261}" srcOrd="7" destOrd="0" presId="urn:microsoft.com/office/officeart/2005/8/layout/vList2"/>
    <dgm:cxn modelId="{4B4F72F6-9EC5-654F-BC61-7EB31747D90C}" type="presParOf" srcId="{1EA39185-D92F-494E-82F9-97C93FA38A73}" destId="{4D400168-B3B9-B043-BD51-8AC021A0FE4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73D237-C34C-4826-92E7-CA0D95FDAE1A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FE75CE3-F11B-4350-9884-0D36BD0B3BAB}">
      <dgm:prSet/>
      <dgm:spPr/>
      <dgm:t>
        <a:bodyPr/>
        <a:lstStyle/>
        <a:p>
          <a:r>
            <a:rPr lang="en-US"/>
            <a:t>Secure</a:t>
          </a:r>
        </a:p>
      </dgm:t>
    </dgm:pt>
    <dgm:pt modelId="{DAFA3CA2-06DC-45A8-B8B4-D046F863EF4A}" type="parTrans" cxnId="{BF3B0631-9212-4B0B-8C06-726DED4194D0}">
      <dgm:prSet/>
      <dgm:spPr/>
      <dgm:t>
        <a:bodyPr/>
        <a:lstStyle/>
        <a:p>
          <a:endParaRPr lang="en-US"/>
        </a:p>
      </dgm:t>
    </dgm:pt>
    <dgm:pt modelId="{2D96AE00-19F6-4739-999B-28F79BE668E5}" type="sibTrans" cxnId="{BF3B0631-9212-4B0B-8C06-726DED4194D0}">
      <dgm:prSet/>
      <dgm:spPr/>
      <dgm:t>
        <a:bodyPr/>
        <a:lstStyle/>
        <a:p>
          <a:endParaRPr lang="en-US"/>
        </a:p>
      </dgm:t>
    </dgm:pt>
    <dgm:pt modelId="{E449B562-FE66-48A4-9711-F2892087B2DE}">
      <dgm:prSet/>
      <dgm:spPr/>
      <dgm:t>
        <a:bodyPr/>
        <a:lstStyle/>
        <a:p>
          <a:r>
            <a:rPr lang="en-US"/>
            <a:t>Secure coding standards (e.g., OWASP, CERT)</a:t>
          </a:r>
        </a:p>
      </dgm:t>
    </dgm:pt>
    <dgm:pt modelId="{1E957F41-B289-4495-8599-5EE054F6820C}" type="parTrans" cxnId="{F7C22291-DB84-4B23-8930-B0083A0BB499}">
      <dgm:prSet/>
      <dgm:spPr/>
      <dgm:t>
        <a:bodyPr/>
        <a:lstStyle/>
        <a:p>
          <a:endParaRPr lang="en-US"/>
        </a:p>
      </dgm:t>
    </dgm:pt>
    <dgm:pt modelId="{9E76D352-F735-460D-8EA9-51035F027D07}" type="sibTrans" cxnId="{F7C22291-DB84-4B23-8930-B0083A0BB499}">
      <dgm:prSet/>
      <dgm:spPr/>
      <dgm:t>
        <a:bodyPr/>
        <a:lstStyle/>
        <a:p>
          <a:endParaRPr lang="en-US"/>
        </a:p>
      </dgm:t>
    </dgm:pt>
    <dgm:pt modelId="{EF54F5FB-2CCF-4C54-969C-B7051ADD1C30}">
      <dgm:prSet/>
      <dgm:spPr/>
      <dgm:t>
        <a:bodyPr/>
        <a:lstStyle/>
        <a:p>
          <a:r>
            <a:rPr lang="en-US"/>
            <a:t>Code</a:t>
          </a:r>
        </a:p>
      </dgm:t>
    </dgm:pt>
    <dgm:pt modelId="{087DC61C-55AD-4273-9386-B1BA55E1821A}" type="parTrans" cxnId="{44392F4E-CCE8-495D-95A2-429B57F9CAD4}">
      <dgm:prSet/>
      <dgm:spPr/>
      <dgm:t>
        <a:bodyPr/>
        <a:lstStyle/>
        <a:p>
          <a:endParaRPr lang="en-US"/>
        </a:p>
      </dgm:t>
    </dgm:pt>
    <dgm:pt modelId="{90E25FC3-E03B-4BD7-8E0F-7255068FCE33}" type="sibTrans" cxnId="{44392F4E-CCE8-495D-95A2-429B57F9CAD4}">
      <dgm:prSet/>
      <dgm:spPr/>
      <dgm:t>
        <a:bodyPr/>
        <a:lstStyle/>
        <a:p>
          <a:endParaRPr lang="en-US"/>
        </a:p>
      </dgm:t>
    </dgm:pt>
    <dgm:pt modelId="{43BA665D-2A3D-48BB-9AAE-A473785F69DA}">
      <dgm:prSet/>
      <dgm:spPr/>
      <dgm:t>
        <a:bodyPr/>
        <a:lstStyle/>
        <a:p>
          <a:r>
            <a:rPr lang="en-US"/>
            <a:t>Code reviews with security focus</a:t>
          </a:r>
        </a:p>
      </dgm:t>
    </dgm:pt>
    <dgm:pt modelId="{87CFFDA2-28FD-4119-A209-EB8719239F14}" type="parTrans" cxnId="{381138E8-3437-4688-97EC-C50BB7143223}">
      <dgm:prSet/>
      <dgm:spPr/>
      <dgm:t>
        <a:bodyPr/>
        <a:lstStyle/>
        <a:p>
          <a:endParaRPr lang="en-US"/>
        </a:p>
      </dgm:t>
    </dgm:pt>
    <dgm:pt modelId="{4F427E5F-18D1-4CA5-A8C8-48E5D4727E1C}" type="sibTrans" cxnId="{381138E8-3437-4688-97EC-C50BB7143223}">
      <dgm:prSet/>
      <dgm:spPr/>
      <dgm:t>
        <a:bodyPr/>
        <a:lstStyle/>
        <a:p>
          <a:endParaRPr lang="en-US"/>
        </a:p>
      </dgm:t>
    </dgm:pt>
    <dgm:pt modelId="{A631A041-715A-4528-BF5C-6F39A1C16AAF}">
      <dgm:prSet/>
      <dgm:spPr/>
      <dgm:t>
        <a:bodyPr/>
        <a:lstStyle/>
        <a:p>
          <a:r>
            <a:rPr lang="en-US"/>
            <a:t>Use</a:t>
          </a:r>
        </a:p>
      </dgm:t>
    </dgm:pt>
    <dgm:pt modelId="{EFF708D6-A1DD-4B5C-8988-EA5E8970FBC8}" type="parTrans" cxnId="{9F937913-8C49-42B0-B654-9D2C55E78B4F}">
      <dgm:prSet/>
      <dgm:spPr/>
      <dgm:t>
        <a:bodyPr/>
        <a:lstStyle/>
        <a:p>
          <a:endParaRPr lang="en-US"/>
        </a:p>
      </dgm:t>
    </dgm:pt>
    <dgm:pt modelId="{23FBA7C4-D813-4249-8D51-BBBF3DC9BB5B}" type="sibTrans" cxnId="{9F937913-8C49-42B0-B654-9D2C55E78B4F}">
      <dgm:prSet/>
      <dgm:spPr/>
      <dgm:t>
        <a:bodyPr/>
        <a:lstStyle/>
        <a:p>
          <a:endParaRPr lang="en-US"/>
        </a:p>
      </dgm:t>
    </dgm:pt>
    <dgm:pt modelId="{93976857-E262-495C-9312-2CBCC4540285}">
      <dgm:prSet/>
      <dgm:spPr/>
      <dgm:t>
        <a:bodyPr/>
        <a:lstStyle/>
        <a:p>
          <a:r>
            <a:rPr lang="en-US"/>
            <a:t>Use static code analysis tools</a:t>
          </a:r>
        </a:p>
      </dgm:t>
    </dgm:pt>
    <dgm:pt modelId="{BC1EC737-F75C-4352-802F-EA0CDE22C036}" type="parTrans" cxnId="{26B486B4-54CA-44B3-A7E1-23B6D9E4CBF5}">
      <dgm:prSet/>
      <dgm:spPr/>
      <dgm:t>
        <a:bodyPr/>
        <a:lstStyle/>
        <a:p>
          <a:endParaRPr lang="en-US"/>
        </a:p>
      </dgm:t>
    </dgm:pt>
    <dgm:pt modelId="{C2B40CAC-1E83-46BE-ACA8-628ADE6DC732}" type="sibTrans" cxnId="{26B486B4-54CA-44B3-A7E1-23B6D9E4CBF5}">
      <dgm:prSet/>
      <dgm:spPr/>
      <dgm:t>
        <a:bodyPr/>
        <a:lstStyle/>
        <a:p>
          <a:endParaRPr lang="en-US"/>
        </a:p>
      </dgm:t>
    </dgm:pt>
    <dgm:pt modelId="{EE59D62A-5715-455B-8CED-39C736007072}">
      <dgm:prSet/>
      <dgm:spPr/>
      <dgm:t>
        <a:bodyPr/>
        <a:lstStyle/>
        <a:p>
          <a:r>
            <a:rPr lang="en-US"/>
            <a:t>Educate</a:t>
          </a:r>
        </a:p>
      </dgm:t>
    </dgm:pt>
    <dgm:pt modelId="{89C94E46-47CA-4182-96AD-52214F4E1DBD}" type="parTrans" cxnId="{7413966F-7BFF-458A-B0E0-878020B91D4A}">
      <dgm:prSet/>
      <dgm:spPr/>
      <dgm:t>
        <a:bodyPr/>
        <a:lstStyle/>
        <a:p>
          <a:endParaRPr lang="en-US"/>
        </a:p>
      </dgm:t>
    </dgm:pt>
    <dgm:pt modelId="{7AA32BB2-9A02-44CB-AD51-1D214F1185BE}" type="sibTrans" cxnId="{7413966F-7BFF-458A-B0E0-878020B91D4A}">
      <dgm:prSet/>
      <dgm:spPr/>
      <dgm:t>
        <a:bodyPr/>
        <a:lstStyle/>
        <a:p>
          <a:endParaRPr lang="en-US"/>
        </a:p>
      </dgm:t>
    </dgm:pt>
    <dgm:pt modelId="{83366DE2-7520-4AFC-A7E1-5FB722E700D9}">
      <dgm:prSet/>
      <dgm:spPr/>
      <dgm:t>
        <a:bodyPr/>
        <a:lstStyle/>
        <a:p>
          <a:r>
            <a:rPr lang="en-US"/>
            <a:t>Educate developers on secure coding</a:t>
          </a:r>
        </a:p>
      </dgm:t>
    </dgm:pt>
    <dgm:pt modelId="{06ADEB72-B87A-423F-9983-6B329954BAD7}" type="parTrans" cxnId="{36FBB6A0-2A47-47AA-813A-32B4DF42A05E}">
      <dgm:prSet/>
      <dgm:spPr/>
      <dgm:t>
        <a:bodyPr/>
        <a:lstStyle/>
        <a:p>
          <a:endParaRPr lang="en-US"/>
        </a:p>
      </dgm:t>
    </dgm:pt>
    <dgm:pt modelId="{1D64A067-AE9D-4010-BFC9-1B61E07B3243}" type="sibTrans" cxnId="{36FBB6A0-2A47-47AA-813A-32B4DF42A05E}">
      <dgm:prSet/>
      <dgm:spPr/>
      <dgm:t>
        <a:bodyPr/>
        <a:lstStyle/>
        <a:p>
          <a:endParaRPr lang="en-US"/>
        </a:p>
      </dgm:t>
    </dgm:pt>
    <dgm:pt modelId="{6D8D044E-8B05-4B11-B3C1-7CB7F955C50C}">
      <dgm:prSet/>
      <dgm:spPr/>
      <dgm:t>
        <a:bodyPr/>
        <a:lstStyle/>
        <a:p>
          <a:r>
            <a:rPr lang="en-US"/>
            <a:t>Avoid</a:t>
          </a:r>
        </a:p>
      </dgm:t>
    </dgm:pt>
    <dgm:pt modelId="{FEE4F5AA-EE04-4B8C-B740-85AABBA25E9D}" type="parTrans" cxnId="{8FD19D3F-75D9-4811-B212-7471FDC4BC05}">
      <dgm:prSet/>
      <dgm:spPr/>
      <dgm:t>
        <a:bodyPr/>
        <a:lstStyle/>
        <a:p>
          <a:endParaRPr lang="en-US"/>
        </a:p>
      </dgm:t>
    </dgm:pt>
    <dgm:pt modelId="{9E6A69FE-590D-477C-89D0-D1BB6DE8215E}" type="sibTrans" cxnId="{8FD19D3F-75D9-4811-B212-7471FDC4BC05}">
      <dgm:prSet/>
      <dgm:spPr/>
      <dgm:t>
        <a:bodyPr/>
        <a:lstStyle/>
        <a:p>
          <a:endParaRPr lang="en-US"/>
        </a:p>
      </dgm:t>
    </dgm:pt>
    <dgm:pt modelId="{6675D837-C432-4EC3-8463-ACD91BEE894C}">
      <dgm:prSet/>
      <dgm:spPr/>
      <dgm:t>
        <a:bodyPr/>
        <a:lstStyle/>
        <a:p>
          <a:r>
            <a:rPr lang="en-US"/>
            <a:t>Avoid known vulnerabilities (e.g., OWASP Top 10)</a:t>
          </a:r>
        </a:p>
      </dgm:t>
    </dgm:pt>
    <dgm:pt modelId="{62EDC624-B04F-48B9-B3AE-AA57EC5BB7B8}" type="parTrans" cxnId="{2DD04244-D0D3-4CBC-B98D-1E819CC07983}">
      <dgm:prSet/>
      <dgm:spPr/>
      <dgm:t>
        <a:bodyPr/>
        <a:lstStyle/>
        <a:p>
          <a:endParaRPr lang="en-US"/>
        </a:p>
      </dgm:t>
    </dgm:pt>
    <dgm:pt modelId="{2E820C36-4C73-4E49-B0EC-F1D1362F8DE7}" type="sibTrans" cxnId="{2DD04244-D0D3-4CBC-B98D-1E819CC07983}">
      <dgm:prSet/>
      <dgm:spPr/>
      <dgm:t>
        <a:bodyPr/>
        <a:lstStyle/>
        <a:p>
          <a:endParaRPr lang="en-US"/>
        </a:p>
      </dgm:t>
    </dgm:pt>
    <dgm:pt modelId="{F60B9B04-6894-B84A-9C16-E267BC49FB7C}" type="pres">
      <dgm:prSet presAssocID="{4673D237-C34C-4826-92E7-CA0D95FDAE1A}" presName="Name0" presStyleCnt="0">
        <dgm:presLayoutVars>
          <dgm:dir/>
          <dgm:animLvl val="lvl"/>
          <dgm:resizeHandles val="exact"/>
        </dgm:presLayoutVars>
      </dgm:prSet>
      <dgm:spPr/>
    </dgm:pt>
    <dgm:pt modelId="{520BAD5C-5D6A-504B-9CE8-3763DB5F3E28}" type="pres">
      <dgm:prSet presAssocID="{6D8D044E-8B05-4B11-B3C1-7CB7F955C50C}" presName="boxAndChildren" presStyleCnt="0"/>
      <dgm:spPr/>
    </dgm:pt>
    <dgm:pt modelId="{1E6C4109-9125-774B-9CCE-C8DB1F2157D7}" type="pres">
      <dgm:prSet presAssocID="{6D8D044E-8B05-4B11-B3C1-7CB7F955C50C}" presName="parentTextBox" presStyleLbl="alignNode1" presStyleIdx="0" presStyleCnt="5"/>
      <dgm:spPr/>
    </dgm:pt>
    <dgm:pt modelId="{6F612352-95E0-774F-B6BE-3479EBD08D76}" type="pres">
      <dgm:prSet presAssocID="{6D8D044E-8B05-4B11-B3C1-7CB7F955C50C}" presName="descendantBox" presStyleLbl="bgAccFollowNode1" presStyleIdx="0" presStyleCnt="5"/>
      <dgm:spPr/>
    </dgm:pt>
    <dgm:pt modelId="{9BC17265-498A-E447-8B06-69D30199CE4E}" type="pres">
      <dgm:prSet presAssocID="{7AA32BB2-9A02-44CB-AD51-1D214F1185BE}" presName="sp" presStyleCnt="0"/>
      <dgm:spPr/>
    </dgm:pt>
    <dgm:pt modelId="{09857355-1E66-9F48-9AE7-6F5C490F7649}" type="pres">
      <dgm:prSet presAssocID="{EE59D62A-5715-455B-8CED-39C736007072}" presName="arrowAndChildren" presStyleCnt="0"/>
      <dgm:spPr/>
    </dgm:pt>
    <dgm:pt modelId="{16A430D0-A60A-1442-B0C9-4337750DF512}" type="pres">
      <dgm:prSet presAssocID="{EE59D62A-5715-455B-8CED-39C736007072}" presName="parentTextArrow" presStyleLbl="node1" presStyleIdx="0" presStyleCnt="0"/>
      <dgm:spPr/>
    </dgm:pt>
    <dgm:pt modelId="{3795690B-F592-6B46-828D-362977ED8DA1}" type="pres">
      <dgm:prSet presAssocID="{EE59D62A-5715-455B-8CED-39C736007072}" presName="arrow" presStyleLbl="alignNode1" presStyleIdx="1" presStyleCnt="5"/>
      <dgm:spPr/>
    </dgm:pt>
    <dgm:pt modelId="{10992D39-F263-C443-A319-E224F509E883}" type="pres">
      <dgm:prSet presAssocID="{EE59D62A-5715-455B-8CED-39C736007072}" presName="descendantArrow" presStyleLbl="bgAccFollowNode1" presStyleIdx="1" presStyleCnt="5"/>
      <dgm:spPr/>
    </dgm:pt>
    <dgm:pt modelId="{929E0493-9AFC-2F42-80AC-AB2D87108B5A}" type="pres">
      <dgm:prSet presAssocID="{23FBA7C4-D813-4249-8D51-BBBF3DC9BB5B}" presName="sp" presStyleCnt="0"/>
      <dgm:spPr/>
    </dgm:pt>
    <dgm:pt modelId="{9544D1C8-26AF-1D48-A824-8E0EE143F140}" type="pres">
      <dgm:prSet presAssocID="{A631A041-715A-4528-BF5C-6F39A1C16AAF}" presName="arrowAndChildren" presStyleCnt="0"/>
      <dgm:spPr/>
    </dgm:pt>
    <dgm:pt modelId="{94809B87-85D8-304D-821E-7B3FE09A122E}" type="pres">
      <dgm:prSet presAssocID="{A631A041-715A-4528-BF5C-6F39A1C16AAF}" presName="parentTextArrow" presStyleLbl="node1" presStyleIdx="0" presStyleCnt="0"/>
      <dgm:spPr/>
    </dgm:pt>
    <dgm:pt modelId="{AECB5044-D5B4-4B46-B7B2-1F6A33FB9172}" type="pres">
      <dgm:prSet presAssocID="{A631A041-715A-4528-BF5C-6F39A1C16AAF}" presName="arrow" presStyleLbl="alignNode1" presStyleIdx="2" presStyleCnt="5"/>
      <dgm:spPr/>
    </dgm:pt>
    <dgm:pt modelId="{88D80489-FE7E-4C4F-86AE-0315E8B358F2}" type="pres">
      <dgm:prSet presAssocID="{A631A041-715A-4528-BF5C-6F39A1C16AAF}" presName="descendantArrow" presStyleLbl="bgAccFollowNode1" presStyleIdx="2" presStyleCnt="5"/>
      <dgm:spPr/>
    </dgm:pt>
    <dgm:pt modelId="{44048514-7102-1E42-81AD-F1CBFEC21E9C}" type="pres">
      <dgm:prSet presAssocID="{90E25FC3-E03B-4BD7-8E0F-7255068FCE33}" presName="sp" presStyleCnt="0"/>
      <dgm:spPr/>
    </dgm:pt>
    <dgm:pt modelId="{13FEE0E3-CD77-6243-BCD5-121D0E0B112B}" type="pres">
      <dgm:prSet presAssocID="{EF54F5FB-2CCF-4C54-969C-B7051ADD1C30}" presName="arrowAndChildren" presStyleCnt="0"/>
      <dgm:spPr/>
    </dgm:pt>
    <dgm:pt modelId="{CD0FF8A6-3F0B-344E-B0B4-ABD7DE956AFD}" type="pres">
      <dgm:prSet presAssocID="{EF54F5FB-2CCF-4C54-969C-B7051ADD1C30}" presName="parentTextArrow" presStyleLbl="node1" presStyleIdx="0" presStyleCnt="0"/>
      <dgm:spPr/>
    </dgm:pt>
    <dgm:pt modelId="{6E7C4233-2875-494E-8260-AF53CF895D01}" type="pres">
      <dgm:prSet presAssocID="{EF54F5FB-2CCF-4C54-969C-B7051ADD1C30}" presName="arrow" presStyleLbl="alignNode1" presStyleIdx="3" presStyleCnt="5"/>
      <dgm:spPr/>
    </dgm:pt>
    <dgm:pt modelId="{21CABF77-6379-C944-9732-9AEA62FDB15E}" type="pres">
      <dgm:prSet presAssocID="{EF54F5FB-2CCF-4C54-969C-B7051ADD1C30}" presName="descendantArrow" presStyleLbl="bgAccFollowNode1" presStyleIdx="3" presStyleCnt="5"/>
      <dgm:spPr/>
    </dgm:pt>
    <dgm:pt modelId="{BC64E929-7AA2-FC4F-BFE9-5F2BE3377EEA}" type="pres">
      <dgm:prSet presAssocID="{2D96AE00-19F6-4739-999B-28F79BE668E5}" presName="sp" presStyleCnt="0"/>
      <dgm:spPr/>
    </dgm:pt>
    <dgm:pt modelId="{3301EDB6-D2E2-D44A-863D-DA74908677D2}" type="pres">
      <dgm:prSet presAssocID="{9FE75CE3-F11B-4350-9884-0D36BD0B3BAB}" presName="arrowAndChildren" presStyleCnt="0"/>
      <dgm:spPr/>
    </dgm:pt>
    <dgm:pt modelId="{15AEB21B-0BC7-9A45-83B9-30B043EF0519}" type="pres">
      <dgm:prSet presAssocID="{9FE75CE3-F11B-4350-9884-0D36BD0B3BAB}" presName="parentTextArrow" presStyleLbl="node1" presStyleIdx="0" presStyleCnt="0"/>
      <dgm:spPr/>
    </dgm:pt>
    <dgm:pt modelId="{C2F9D2E4-5984-D34D-902C-CF12F4473C10}" type="pres">
      <dgm:prSet presAssocID="{9FE75CE3-F11B-4350-9884-0D36BD0B3BAB}" presName="arrow" presStyleLbl="alignNode1" presStyleIdx="4" presStyleCnt="5"/>
      <dgm:spPr/>
    </dgm:pt>
    <dgm:pt modelId="{883BC4F7-3CEB-AF48-B874-FAE38E44F04B}" type="pres">
      <dgm:prSet presAssocID="{9FE75CE3-F11B-4350-9884-0D36BD0B3BAB}" presName="descendantArrow" presStyleLbl="bgAccFollowNode1" presStyleIdx="4" presStyleCnt="5"/>
      <dgm:spPr/>
    </dgm:pt>
  </dgm:ptLst>
  <dgm:cxnLst>
    <dgm:cxn modelId="{FD42A80C-00D7-F946-A311-03B056481376}" type="presOf" srcId="{9FE75CE3-F11B-4350-9884-0D36BD0B3BAB}" destId="{15AEB21B-0BC7-9A45-83B9-30B043EF0519}" srcOrd="0" destOrd="0" presId="urn:microsoft.com/office/officeart/2016/7/layout/VerticalDownArrowProcess"/>
    <dgm:cxn modelId="{9F937913-8C49-42B0-B654-9D2C55E78B4F}" srcId="{4673D237-C34C-4826-92E7-CA0D95FDAE1A}" destId="{A631A041-715A-4528-BF5C-6F39A1C16AAF}" srcOrd="2" destOrd="0" parTransId="{EFF708D6-A1DD-4B5C-8988-EA5E8970FBC8}" sibTransId="{23FBA7C4-D813-4249-8D51-BBBF3DC9BB5B}"/>
    <dgm:cxn modelId="{8716DB21-1208-CD44-907B-C134F3623774}" type="presOf" srcId="{EF54F5FB-2CCF-4C54-969C-B7051ADD1C30}" destId="{CD0FF8A6-3F0B-344E-B0B4-ABD7DE956AFD}" srcOrd="0" destOrd="0" presId="urn:microsoft.com/office/officeart/2016/7/layout/VerticalDownArrowProcess"/>
    <dgm:cxn modelId="{BF3B0631-9212-4B0B-8C06-726DED4194D0}" srcId="{4673D237-C34C-4826-92E7-CA0D95FDAE1A}" destId="{9FE75CE3-F11B-4350-9884-0D36BD0B3BAB}" srcOrd="0" destOrd="0" parTransId="{DAFA3CA2-06DC-45A8-B8B4-D046F863EF4A}" sibTransId="{2D96AE00-19F6-4739-999B-28F79BE668E5}"/>
    <dgm:cxn modelId="{F9BFDB31-904C-4D4C-BB94-79A820680889}" type="presOf" srcId="{93976857-E262-495C-9312-2CBCC4540285}" destId="{88D80489-FE7E-4C4F-86AE-0315E8B358F2}" srcOrd="0" destOrd="0" presId="urn:microsoft.com/office/officeart/2016/7/layout/VerticalDownArrowProcess"/>
    <dgm:cxn modelId="{075D1E33-FBFF-A746-8975-0CB357FCC2C0}" type="presOf" srcId="{43BA665D-2A3D-48BB-9AAE-A473785F69DA}" destId="{21CABF77-6379-C944-9732-9AEA62FDB15E}" srcOrd="0" destOrd="0" presId="urn:microsoft.com/office/officeart/2016/7/layout/VerticalDownArrowProcess"/>
    <dgm:cxn modelId="{8FD19D3F-75D9-4811-B212-7471FDC4BC05}" srcId="{4673D237-C34C-4826-92E7-CA0D95FDAE1A}" destId="{6D8D044E-8B05-4B11-B3C1-7CB7F955C50C}" srcOrd="4" destOrd="0" parTransId="{FEE4F5AA-EE04-4B8C-B740-85AABBA25E9D}" sibTransId="{9E6A69FE-590D-477C-89D0-D1BB6DE8215E}"/>
    <dgm:cxn modelId="{2DD04244-D0D3-4CBC-B98D-1E819CC07983}" srcId="{6D8D044E-8B05-4B11-B3C1-7CB7F955C50C}" destId="{6675D837-C432-4EC3-8463-ACD91BEE894C}" srcOrd="0" destOrd="0" parTransId="{62EDC624-B04F-48B9-B3AE-AA57EC5BB7B8}" sibTransId="{2E820C36-4C73-4E49-B0EC-F1D1362F8DE7}"/>
    <dgm:cxn modelId="{44392F4E-CCE8-495D-95A2-429B57F9CAD4}" srcId="{4673D237-C34C-4826-92E7-CA0D95FDAE1A}" destId="{EF54F5FB-2CCF-4C54-969C-B7051ADD1C30}" srcOrd="1" destOrd="0" parTransId="{087DC61C-55AD-4273-9386-B1BA55E1821A}" sibTransId="{90E25FC3-E03B-4BD7-8E0F-7255068FCE33}"/>
    <dgm:cxn modelId="{591BD450-385B-7D42-98A4-8E9EF657EE1A}" type="presOf" srcId="{83366DE2-7520-4AFC-A7E1-5FB722E700D9}" destId="{10992D39-F263-C443-A319-E224F509E883}" srcOrd="0" destOrd="0" presId="urn:microsoft.com/office/officeart/2016/7/layout/VerticalDownArrowProcess"/>
    <dgm:cxn modelId="{12136E69-EA0A-414A-B2F2-5C449EA5A3A2}" type="presOf" srcId="{EF54F5FB-2CCF-4C54-969C-B7051ADD1C30}" destId="{6E7C4233-2875-494E-8260-AF53CF895D01}" srcOrd="1" destOrd="0" presId="urn:microsoft.com/office/officeart/2016/7/layout/VerticalDownArrowProcess"/>
    <dgm:cxn modelId="{7413966F-7BFF-458A-B0E0-878020B91D4A}" srcId="{4673D237-C34C-4826-92E7-CA0D95FDAE1A}" destId="{EE59D62A-5715-455B-8CED-39C736007072}" srcOrd="3" destOrd="0" parTransId="{89C94E46-47CA-4182-96AD-52214F4E1DBD}" sibTransId="{7AA32BB2-9A02-44CB-AD51-1D214F1185BE}"/>
    <dgm:cxn modelId="{ADB50F74-D0E2-2B47-B476-241845E9D8C1}" type="presOf" srcId="{6D8D044E-8B05-4B11-B3C1-7CB7F955C50C}" destId="{1E6C4109-9125-774B-9CCE-C8DB1F2157D7}" srcOrd="0" destOrd="0" presId="urn:microsoft.com/office/officeart/2016/7/layout/VerticalDownArrowProcess"/>
    <dgm:cxn modelId="{C44EF578-BCA9-A342-A083-E6B0EB46FBA9}" type="presOf" srcId="{EE59D62A-5715-455B-8CED-39C736007072}" destId="{16A430D0-A60A-1442-B0C9-4337750DF512}" srcOrd="0" destOrd="0" presId="urn:microsoft.com/office/officeart/2016/7/layout/VerticalDownArrowProcess"/>
    <dgm:cxn modelId="{D8188984-4F5B-4E40-B5D9-3FF611FCC2DB}" type="presOf" srcId="{E449B562-FE66-48A4-9711-F2892087B2DE}" destId="{883BC4F7-3CEB-AF48-B874-FAE38E44F04B}" srcOrd="0" destOrd="0" presId="urn:microsoft.com/office/officeart/2016/7/layout/VerticalDownArrowProcess"/>
    <dgm:cxn modelId="{F7C22291-DB84-4B23-8930-B0083A0BB499}" srcId="{9FE75CE3-F11B-4350-9884-0D36BD0B3BAB}" destId="{E449B562-FE66-48A4-9711-F2892087B2DE}" srcOrd="0" destOrd="0" parTransId="{1E957F41-B289-4495-8599-5EE054F6820C}" sibTransId="{9E76D352-F735-460D-8EA9-51035F027D07}"/>
    <dgm:cxn modelId="{36FBB6A0-2A47-47AA-813A-32B4DF42A05E}" srcId="{EE59D62A-5715-455B-8CED-39C736007072}" destId="{83366DE2-7520-4AFC-A7E1-5FB722E700D9}" srcOrd="0" destOrd="0" parTransId="{06ADEB72-B87A-423F-9983-6B329954BAD7}" sibTransId="{1D64A067-AE9D-4010-BFC9-1B61E07B3243}"/>
    <dgm:cxn modelId="{1A864EB1-4BEF-294D-9208-E3ECBC94E769}" type="presOf" srcId="{9FE75CE3-F11B-4350-9884-0D36BD0B3BAB}" destId="{C2F9D2E4-5984-D34D-902C-CF12F4473C10}" srcOrd="1" destOrd="0" presId="urn:microsoft.com/office/officeart/2016/7/layout/VerticalDownArrowProcess"/>
    <dgm:cxn modelId="{26B486B4-54CA-44B3-A7E1-23B6D9E4CBF5}" srcId="{A631A041-715A-4528-BF5C-6F39A1C16AAF}" destId="{93976857-E262-495C-9312-2CBCC4540285}" srcOrd="0" destOrd="0" parTransId="{BC1EC737-F75C-4352-802F-EA0CDE22C036}" sibTransId="{C2B40CAC-1E83-46BE-ACA8-628ADE6DC732}"/>
    <dgm:cxn modelId="{0EC1F2B7-BC0D-5B4D-8C6C-B3C04F1B1A4D}" type="presOf" srcId="{4673D237-C34C-4826-92E7-CA0D95FDAE1A}" destId="{F60B9B04-6894-B84A-9C16-E267BC49FB7C}" srcOrd="0" destOrd="0" presId="urn:microsoft.com/office/officeart/2016/7/layout/VerticalDownArrowProcess"/>
    <dgm:cxn modelId="{CC3DB5C5-0B4A-8A44-8590-4CF51E9B891F}" type="presOf" srcId="{A631A041-715A-4528-BF5C-6F39A1C16AAF}" destId="{AECB5044-D5B4-4B46-B7B2-1F6A33FB9172}" srcOrd="1" destOrd="0" presId="urn:microsoft.com/office/officeart/2016/7/layout/VerticalDownArrowProcess"/>
    <dgm:cxn modelId="{D994B6CE-9688-314B-94F6-0A458771C7EB}" type="presOf" srcId="{A631A041-715A-4528-BF5C-6F39A1C16AAF}" destId="{94809B87-85D8-304D-821E-7B3FE09A122E}" srcOrd="0" destOrd="0" presId="urn:microsoft.com/office/officeart/2016/7/layout/VerticalDownArrowProcess"/>
    <dgm:cxn modelId="{D4D6E8DB-0C3B-5242-976B-B357E49FE700}" type="presOf" srcId="{6675D837-C432-4EC3-8463-ACD91BEE894C}" destId="{6F612352-95E0-774F-B6BE-3479EBD08D76}" srcOrd="0" destOrd="0" presId="urn:microsoft.com/office/officeart/2016/7/layout/VerticalDownArrowProcess"/>
    <dgm:cxn modelId="{28C8C2E4-AC2A-2A45-B6DE-E9187DF1CEEA}" type="presOf" srcId="{EE59D62A-5715-455B-8CED-39C736007072}" destId="{3795690B-F592-6B46-828D-362977ED8DA1}" srcOrd="1" destOrd="0" presId="urn:microsoft.com/office/officeart/2016/7/layout/VerticalDownArrowProcess"/>
    <dgm:cxn modelId="{381138E8-3437-4688-97EC-C50BB7143223}" srcId="{EF54F5FB-2CCF-4C54-969C-B7051ADD1C30}" destId="{43BA665D-2A3D-48BB-9AAE-A473785F69DA}" srcOrd="0" destOrd="0" parTransId="{87CFFDA2-28FD-4119-A209-EB8719239F14}" sibTransId="{4F427E5F-18D1-4CA5-A8C8-48E5D4727E1C}"/>
    <dgm:cxn modelId="{087FC634-18B2-9845-AB88-061A7F13E778}" type="presParOf" srcId="{F60B9B04-6894-B84A-9C16-E267BC49FB7C}" destId="{520BAD5C-5D6A-504B-9CE8-3763DB5F3E28}" srcOrd="0" destOrd="0" presId="urn:microsoft.com/office/officeart/2016/7/layout/VerticalDownArrowProcess"/>
    <dgm:cxn modelId="{4E9EE31B-BE78-004D-929E-9F99217A0DD1}" type="presParOf" srcId="{520BAD5C-5D6A-504B-9CE8-3763DB5F3E28}" destId="{1E6C4109-9125-774B-9CCE-C8DB1F2157D7}" srcOrd="0" destOrd="0" presId="urn:microsoft.com/office/officeart/2016/7/layout/VerticalDownArrowProcess"/>
    <dgm:cxn modelId="{85246887-3FE2-3948-A883-A4539B685869}" type="presParOf" srcId="{520BAD5C-5D6A-504B-9CE8-3763DB5F3E28}" destId="{6F612352-95E0-774F-B6BE-3479EBD08D76}" srcOrd="1" destOrd="0" presId="urn:microsoft.com/office/officeart/2016/7/layout/VerticalDownArrowProcess"/>
    <dgm:cxn modelId="{718DA700-29A8-4649-90B4-92C8FF9AE397}" type="presParOf" srcId="{F60B9B04-6894-B84A-9C16-E267BC49FB7C}" destId="{9BC17265-498A-E447-8B06-69D30199CE4E}" srcOrd="1" destOrd="0" presId="urn:microsoft.com/office/officeart/2016/7/layout/VerticalDownArrowProcess"/>
    <dgm:cxn modelId="{EE0FB2BB-956C-394C-9EFB-56C7C693ADF0}" type="presParOf" srcId="{F60B9B04-6894-B84A-9C16-E267BC49FB7C}" destId="{09857355-1E66-9F48-9AE7-6F5C490F7649}" srcOrd="2" destOrd="0" presId="urn:microsoft.com/office/officeart/2016/7/layout/VerticalDownArrowProcess"/>
    <dgm:cxn modelId="{CEE2F0EE-6332-7844-8BBE-2731369E9C85}" type="presParOf" srcId="{09857355-1E66-9F48-9AE7-6F5C490F7649}" destId="{16A430D0-A60A-1442-B0C9-4337750DF512}" srcOrd="0" destOrd="0" presId="urn:microsoft.com/office/officeart/2016/7/layout/VerticalDownArrowProcess"/>
    <dgm:cxn modelId="{B742B0BC-CF47-E246-8E76-D5D8A587F4C7}" type="presParOf" srcId="{09857355-1E66-9F48-9AE7-6F5C490F7649}" destId="{3795690B-F592-6B46-828D-362977ED8DA1}" srcOrd="1" destOrd="0" presId="urn:microsoft.com/office/officeart/2016/7/layout/VerticalDownArrowProcess"/>
    <dgm:cxn modelId="{A440A8C4-6F8E-EE4F-AD82-46EA59E61FDB}" type="presParOf" srcId="{09857355-1E66-9F48-9AE7-6F5C490F7649}" destId="{10992D39-F263-C443-A319-E224F509E883}" srcOrd="2" destOrd="0" presId="urn:microsoft.com/office/officeart/2016/7/layout/VerticalDownArrowProcess"/>
    <dgm:cxn modelId="{CBB20B97-0B9D-D14A-B8DB-8C44638249EA}" type="presParOf" srcId="{F60B9B04-6894-B84A-9C16-E267BC49FB7C}" destId="{929E0493-9AFC-2F42-80AC-AB2D87108B5A}" srcOrd="3" destOrd="0" presId="urn:microsoft.com/office/officeart/2016/7/layout/VerticalDownArrowProcess"/>
    <dgm:cxn modelId="{010AF686-D0D1-5C4B-A413-5A14AF1603E2}" type="presParOf" srcId="{F60B9B04-6894-B84A-9C16-E267BC49FB7C}" destId="{9544D1C8-26AF-1D48-A824-8E0EE143F140}" srcOrd="4" destOrd="0" presId="urn:microsoft.com/office/officeart/2016/7/layout/VerticalDownArrowProcess"/>
    <dgm:cxn modelId="{FD585230-E65E-D74D-92E8-4B5CA12996F0}" type="presParOf" srcId="{9544D1C8-26AF-1D48-A824-8E0EE143F140}" destId="{94809B87-85D8-304D-821E-7B3FE09A122E}" srcOrd="0" destOrd="0" presId="urn:microsoft.com/office/officeart/2016/7/layout/VerticalDownArrowProcess"/>
    <dgm:cxn modelId="{5F115F67-79F4-5D4B-A3E8-EE96833AE959}" type="presParOf" srcId="{9544D1C8-26AF-1D48-A824-8E0EE143F140}" destId="{AECB5044-D5B4-4B46-B7B2-1F6A33FB9172}" srcOrd="1" destOrd="0" presId="urn:microsoft.com/office/officeart/2016/7/layout/VerticalDownArrowProcess"/>
    <dgm:cxn modelId="{0E3C29F7-116D-0C4A-AB31-F407C5117BEB}" type="presParOf" srcId="{9544D1C8-26AF-1D48-A824-8E0EE143F140}" destId="{88D80489-FE7E-4C4F-86AE-0315E8B358F2}" srcOrd="2" destOrd="0" presId="urn:microsoft.com/office/officeart/2016/7/layout/VerticalDownArrowProcess"/>
    <dgm:cxn modelId="{B7E458A7-6C67-264C-A545-48FEF16E3F6A}" type="presParOf" srcId="{F60B9B04-6894-B84A-9C16-E267BC49FB7C}" destId="{44048514-7102-1E42-81AD-F1CBFEC21E9C}" srcOrd="5" destOrd="0" presId="urn:microsoft.com/office/officeart/2016/7/layout/VerticalDownArrowProcess"/>
    <dgm:cxn modelId="{9EEF2605-26D2-5840-8B02-1B6456063C71}" type="presParOf" srcId="{F60B9B04-6894-B84A-9C16-E267BC49FB7C}" destId="{13FEE0E3-CD77-6243-BCD5-121D0E0B112B}" srcOrd="6" destOrd="0" presId="urn:microsoft.com/office/officeart/2016/7/layout/VerticalDownArrowProcess"/>
    <dgm:cxn modelId="{3B425E06-8A92-764B-AC29-079B65ACC598}" type="presParOf" srcId="{13FEE0E3-CD77-6243-BCD5-121D0E0B112B}" destId="{CD0FF8A6-3F0B-344E-B0B4-ABD7DE956AFD}" srcOrd="0" destOrd="0" presId="urn:microsoft.com/office/officeart/2016/7/layout/VerticalDownArrowProcess"/>
    <dgm:cxn modelId="{A34E708E-E9DD-D34F-AB20-ADF7E625765D}" type="presParOf" srcId="{13FEE0E3-CD77-6243-BCD5-121D0E0B112B}" destId="{6E7C4233-2875-494E-8260-AF53CF895D01}" srcOrd="1" destOrd="0" presId="urn:microsoft.com/office/officeart/2016/7/layout/VerticalDownArrowProcess"/>
    <dgm:cxn modelId="{D15DFCD9-2D6A-794E-A4B8-828C6C6CF4CE}" type="presParOf" srcId="{13FEE0E3-CD77-6243-BCD5-121D0E0B112B}" destId="{21CABF77-6379-C944-9732-9AEA62FDB15E}" srcOrd="2" destOrd="0" presId="urn:microsoft.com/office/officeart/2016/7/layout/VerticalDownArrowProcess"/>
    <dgm:cxn modelId="{F39E37D9-DCA5-6745-AE13-A12036F3E7C1}" type="presParOf" srcId="{F60B9B04-6894-B84A-9C16-E267BC49FB7C}" destId="{BC64E929-7AA2-FC4F-BFE9-5F2BE3377EEA}" srcOrd="7" destOrd="0" presId="urn:microsoft.com/office/officeart/2016/7/layout/VerticalDownArrowProcess"/>
    <dgm:cxn modelId="{93C44DFA-7ED0-554A-9595-D91113B9E456}" type="presParOf" srcId="{F60B9B04-6894-B84A-9C16-E267BC49FB7C}" destId="{3301EDB6-D2E2-D44A-863D-DA74908677D2}" srcOrd="8" destOrd="0" presId="urn:microsoft.com/office/officeart/2016/7/layout/VerticalDownArrowProcess"/>
    <dgm:cxn modelId="{0EAAE3B1-7CEC-804B-817B-BA9A91E39B7B}" type="presParOf" srcId="{3301EDB6-D2E2-D44A-863D-DA74908677D2}" destId="{15AEB21B-0BC7-9A45-83B9-30B043EF0519}" srcOrd="0" destOrd="0" presId="urn:microsoft.com/office/officeart/2016/7/layout/VerticalDownArrowProcess"/>
    <dgm:cxn modelId="{D796F4CB-5182-F54D-96B7-693A38F7C319}" type="presParOf" srcId="{3301EDB6-D2E2-D44A-863D-DA74908677D2}" destId="{C2F9D2E4-5984-D34D-902C-CF12F4473C10}" srcOrd="1" destOrd="0" presId="urn:microsoft.com/office/officeart/2016/7/layout/VerticalDownArrowProcess"/>
    <dgm:cxn modelId="{9940954E-685C-D74C-B818-A2F58CCEDD6A}" type="presParOf" srcId="{3301EDB6-D2E2-D44A-863D-DA74908677D2}" destId="{883BC4F7-3CEB-AF48-B874-FAE38E44F04B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BC3B72-C2FE-4F77-9F0F-B945938C7DD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6D3DA2B-14CC-4B6E-A788-7BF0BDE6A714}">
      <dgm:prSet/>
      <dgm:spPr/>
      <dgm:t>
        <a:bodyPr/>
        <a:lstStyle/>
        <a:p>
          <a:r>
            <a:rPr lang="en-US"/>
            <a:t>Dynamic analysis (DAST)</a:t>
          </a:r>
        </a:p>
      </dgm:t>
    </dgm:pt>
    <dgm:pt modelId="{8DB274D6-A9B1-4D0E-A0AC-758226FA752A}" type="parTrans" cxnId="{EB9F4D3C-DE83-4141-BD05-FBC8FCC1E2B4}">
      <dgm:prSet/>
      <dgm:spPr/>
      <dgm:t>
        <a:bodyPr/>
        <a:lstStyle/>
        <a:p>
          <a:endParaRPr lang="en-US"/>
        </a:p>
      </dgm:t>
    </dgm:pt>
    <dgm:pt modelId="{5086716B-4A26-4662-BE4A-910A34B48D2A}" type="sibTrans" cxnId="{EB9F4D3C-DE83-4141-BD05-FBC8FCC1E2B4}">
      <dgm:prSet/>
      <dgm:spPr/>
      <dgm:t>
        <a:bodyPr/>
        <a:lstStyle/>
        <a:p>
          <a:endParaRPr lang="en-US"/>
        </a:p>
      </dgm:t>
    </dgm:pt>
    <dgm:pt modelId="{E6035F18-1185-4C50-ADF3-21E2B8F022B5}">
      <dgm:prSet/>
      <dgm:spPr/>
      <dgm:t>
        <a:bodyPr/>
        <a:lstStyle/>
        <a:p>
          <a:r>
            <a:rPr lang="en-US"/>
            <a:t>Penetration testing</a:t>
          </a:r>
        </a:p>
      </dgm:t>
    </dgm:pt>
    <dgm:pt modelId="{DB04381A-DF50-45EC-8A7A-53BCDBF080BC}" type="parTrans" cxnId="{F5FD2CF4-15C2-4487-A08E-FECEFEB059CD}">
      <dgm:prSet/>
      <dgm:spPr/>
      <dgm:t>
        <a:bodyPr/>
        <a:lstStyle/>
        <a:p>
          <a:endParaRPr lang="en-US"/>
        </a:p>
      </dgm:t>
    </dgm:pt>
    <dgm:pt modelId="{ADD1F101-FA04-4489-B572-7569F2C30AFB}" type="sibTrans" cxnId="{F5FD2CF4-15C2-4487-A08E-FECEFEB059CD}">
      <dgm:prSet/>
      <dgm:spPr/>
      <dgm:t>
        <a:bodyPr/>
        <a:lstStyle/>
        <a:p>
          <a:endParaRPr lang="en-US"/>
        </a:p>
      </dgm:t>
    </dgm:pt>
    <dgm:pt modelId="{C3F3CE95-03F2-4AA3-8222-EB562360219C}">
      <dgm:prSet/>
      <dgm:spPr/>
      <dgm:t>
        <a:bodyPr/>
        <a:lstStyle/>
        <a:p>
          <a:r>
            <a:rPr lang="en-US"/>
            <a:t>Fuzz testing</a:t>
          </a:r>
        </a:p>
      </dgm:t>
    </dgm:pt>
    <dgm:pt modelId="{5F864AB7-318B-4DBC-B33D-7911B1244CDF}" type="parTrans" cxnId="{29FA2B67-E2A3-41F4-B879-845172899DE0}">
      <dgm:prSet/>
      <dgm:spPr/>
      <dgm:t>
        <a:bodyPr/>
        <a:lstStyle/>
        <a:p>
          <a:endParaRPr lang="en-US"/>
        </a:p>
      </dgm:t>
    </dgm:pt>
    <dgm:pt modelId="{54F53593-9BB1-4D79-9AC7-3B6A376DDE8F}" type="sibTrans" cxnId="{29FA2B67-E2A3-41F4-B879-845172899DE0}">
      <dgm:prSet/>
      <dgm:spPr/>
      <dgm:t>
        <a:bodyPr/>
        <a:lstStyle/>
        <a:p>
          <a:endParaRPr lang="en-US"/>
        </a:p>
      </dgm:t>
    </dgm:pt>
    <dgm:pt modelId="{3DA80568-9B2A-4589-99BD-67B4C42266BE}">
      <dgm:prSet/>
      <dgm:spPr/>
      <dgm:t>
        <a:bodyPr/>
        <a:lstStyle/>
        <a:p>
          <a:r>
            <a:rPr lang="en-US"/>
            <a:t>Automate security testing in CI/CD</a:t>
          </a:r>
        </a:p>
      </dgm:t>
    </dgm:pt>
    <dgm:pt modelId="{EBF630DF-C648-43C9-9C76-3CBC84CB42F3}" type="parTrans" cxnId="{BA15AB61-C737-47A8-BDDC-4DE384BEFB4B}">
      <dgm:prSet/>
      <dgm:spPr/>
      <dgm:t>
        <a:bodyPr/>
        <a:lstStyle/>
        <a:p>
          <a:endParaRPr lang="en-US"/>
        </a:p>
      </dgm:t>
    </dgm:pt>
    <dgm:pt modelId="{97AC2910-5DCE-4321-B63E-8F85627075FB}" type="sibTrans" cxnId="{BA15AB61-C737-47A8-BDDC-4DE384BEFB4B}">
      <dgm:prSet/>
      <dgm:spPr/>
      <dgm:t>
        <a:bodyPr/>
        <a:lstStyle/>
        <a:p>
          <a:endParaRPr lang="en-US"/>
        </a:p>
      </dgm:t>
    </dgm:pt>
    <dgm:pt modelId="{73504208-C67C-4950-96D4-BCA839A623B6}">
      <dgm:prSet/>
      <dgm:spPr/>
      <dgm:t>
        <a:bodyPr/>
        <a:lstStyle/>
        <a:p>
          <a:r>
            <a:rPr lang="en-US"/>
            <a:t>Use tools like Snyk, Burp Suite, ZAP</a:t>
          </a:r>
        </a:p>
      </dgm:t>
    </dgm:pt>
    <dgm:pt modelId="{4B0B1953-D0E7-42DA-A80A-1ED29FD84B7E}" type="parTrans" cxnId="{20F1699B-F80A-4B78-96CD-3D8F1F9BB9C1}">
      <dgm:prSet/>
      <dgm:spPr/>
      <dgm:t>
        <a:bodyPr/>
        <a:lstStyle/>
        <a:p>
          <a:endParaRPr lang="en-US"/>
        </a:p>
      </dgm:t>
    </dgm:pt>
    <dgm:pt modelId="{D8732C89-F3FE-4BA9-8F5A-EE870E4B6EBC}" type="sibTrans" cxnId="{20F1699B-F80A-4B78-96CD-3D8F1F9BB9C1}">
      <dgm:prSet/>
      <dgm:spPr/>
      <dgm:t>
        <a:bodyPr/>
        <a:lstStyle/>
        <a:p>
          <a:endParaRPr lang="en-US"/>
        </a:p>
      </dgm:t>
    </dgm:pt>
    <dgm:pt modelId="{2DD14B23-5A44-C549-955E-B30B453996A2}" type="pres">
      <dgm:prSet presAssocID="{F0BC3B72-C2FE-4F77-9F0F-B945938C7DDC}" presName="linear" presStyleCnt="0">
        <dgm:presLayoutVars>
          <dgm:animLvl val="lvl"/>
          <dgm:resizeHandles val="exact"/>
        </dgm:presLayoutVars>
      </dgm:prSet>
      <dgm:spPr/>
    </dgm:pt>
    <dgm:pt modelId="{0F269ED5-F338-F34D-9643-A75A57582B56}" type="pres">
      <dgm:prSet presAssocID="{36D3DA2B-14CC-4B6E-A788-7BF0BDE6A71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26032E4-A46C-AB46-A0AD-B718D6D8823F}" type="pres">
      <dgm:prSet presAssocID="{5086716B-4A26-4662-BE4A-910A34B48D2A}" presName="spacer" presStyleCnt="0"/>
      <dgm:spPr/>
    </dgm:pt>
    <dgm:pt modelId="{7B6AAF1E-BA17-6642-8CD5-1A7E59AB25C2}" type="pres">
      <dgm:prSet presAssocID="{E6035F18-1185-4C50-ADF3-21E2B8F022B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4D6D9E5-DD96-C84B-9E68-16178C4B157F}" type="pres">
      <dgm:prSet presAssocID="{ADD1F101-FA04-4489-B572-7569F2C30AFB}" presName="spacer" presStyleCnt="0"/>
      <dgm:spPr/>
    </dgm:pt>
    <dgm:pt modelId="{93438274-BCA9-1E4F-9F6E-A0A734691059}" type="pres">
      <dgm:prSet presAssocID="{C3F3CE95-03F2-4AA3-8222-EB562360219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CCC106E-4864-C946-9301-42F9263F0AAE}" type="pres">
      <dgm:prSet presAssocID="{54F53593-9BB1-4D79-9AC7-3B6A376DDE8F}" presName="spacer" presStyleCnt="0"/>
      <dgm:spPr/>
    </dgm:pt>
    <dgm:pt modelId="{D596D743-0C39-274E-A21A-13109C3908B6}" type="pres">
      <dgm:prSet presAssocID="{3DA80568-9B2A-4589-99BD-67B4C42266B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783D645-79D2-DB45-8077-84137B4A061A}" type="pres">
      <dgm:prSet presAssocID="{97AC2910-5DCE-4321-B63E-8F85627075FB}" presName="spacer" presStyleCnt="0"/>
      <dgm:spPr/>
    </dgm:pt>
    <dgm:pt modelId="{7B9EF0C8-89F9-7044-B0B9-C7893AAE2E57}" type="pres">
      <dgm:prSet presAssocID="{73504208-C67C-4950-96D4-BCA839A623B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F591204-71A0-B84F-9DDA-7614931E545A}" type="presOf" srcId="{C3F3CE95-03F2-4AA3-8222-EB562360219C}" destId="{93438274-BCA9-1E4F-9F6E-A0A734691059}" srcOrd="0" destOrd="0" presId="urn:microsoft.com/office/officeart/2005/8/layout/vList2"/>
    <dgm:cxn modelId="{FA0E8D20-0C04-1C45-A9D3-0DB8B5454ACE}" type="presOf" srcId="{F0BC3B72-C2FE-4F77-9F0F-B945938C7DDC}" destId="{2DD14B23-5A44-C549-955E-B30B453996A2}" srcOrd="0" destOrd="0" presId="urn:microsoft.com/office/officeart/2005/8/layout/vList2"/>
    <dgm:cxn modelId="{EB9F4D3C-DE83-4141-BD05-FBC8FCC1E2B4}" srcId="{F0BC3B72-C2FE-4F77-9F0F-B945938C7DDC}" destId="{36D3DA2B-14CC-4B6E-A788-7BF0BDE6A714}" srcOrd="0" destOrd="0" parTransId="{8DB274D6-A9B1-4D0E-A0AC-758226FA752A}" sibTransId="{5086716B-4A26-4662-BE4A-910A34B48D2A}"/>
    <dgm:cxn modelId="{40B6624D-69C4-1A43-B151-9A4E9BD3A831}" type="presOf" srcId="{73504208-C67C-4950-96D4-BCA839A623B6}" destId="{7B9EF0C8-89F9-7044-B0B9-C7893AAE2E57}" srcOrd="0" destOrd="0" presId="urn:microsoft.com/office/officeart/2005/8/layout/vList2"/>
    <dgm:cxn modelId="{BA15AB61-C737-47A8-BDDC-4DE384BEFB4B}" srcId="{F0BC3B72-C2FE-4F77-9F0F-B945938C7DDC}" destId="{3DA80568-9B2A-4589-99BD-67B4C42266BE}" srcOrd="3" destOrd="0" parTransId="{EBF630DF-C648-43C9-9C76-3CBC84CB42F3}" sibTransId="{97AC2910-5DCE-4321-B63E-8F85627075FB}"/>
    <dgm:cxn modelId="{B193FC62-842D-6441-90F2-A453142D5F48}" type="presOf" srcId="{3DA80568-9B2A-4589-99BD-67B4C42266BE}" destId="{D596D743-0C39-274E-A21A-13109C3908B6}" srcOrd="0" destOrd="0" presId="urn:microsoft.com/office/officeart/2005/8/layout/vList2"/>
    <dgm:cxn modelId="{29FA2B67-E2A3-41F4-B879-845172899DE0}" srcId="{F0BC3B72-C2FE-4F77-9F0F-B945938C7DDC}" destId="{C3F3CE95-03F2-4AA3-8222-EB562360219C}" srcOrd="2" destOrd="0" parTransId="{5F864AB7-318B-4DBC-B33D-7911B1244CDF}" sibTransId="{54F53593-9BB1-4D79-9AC7-3B6A376DDE8F}"/>
    <dgm:cxn modelId="{EFEE3669-411F-B744-9477-873CF1526CA6}" type="presOf" srcId="{36D3DA2B-14CC-4B6E-A788-7BF0BDE6A714}" destId="{0F269ED5-F338-F34D-9643-A75A57582B56}" srcOrd="0" destOrd="0" presId="urn:microsoft.com/office/officeart/2005/8/layout/vList2"/>
    <dgm:cxn modelId="{20F1699B-F80A-4B78-96CD-3D8F1F9BB9C1}" srcId="{F0BC3B72-C2FE-4F77-9F0F-B945938C7DDC}" destId="{73504208-C67C-4950-96D4-BCA839A623B6}" srcOrd="4" destOrd="0" parTransId="{4B0B1953-D0E7-42DA-A80A-1ED29FD84B7E}" sibTransId="{D8732C89-F3FE-4BA9-8F5A-EE870E4B6EBC}"/>
    <dgm:cxn modelId="{6DAA45A0-6E38-3B46-8675-E6BE16D881EB}" type="presOf" srcId="{E6035F18-1185-4C50-ADF3-21E2B8F022B5}" destId="{7B6AAF1E-BA17-6642-8CD5-1A7E59AB25C2}" srcOrd="0" destOrd="0" presId="urn:microsoft.com/office/officeart/2005/8/layout/vList2"/>
    <dgm:cxn modelId="{F5FD2CF4-15C2-4487-A08E-FECEFEB059CD}" srcId="{F0BC3B72-C2FE-4F77-9F0F-B945938C7DDC}" destId="{E6035F18-1185-4C50-ADF3-21E2B8F022B5}" srcOrd="1" destOrd="0" parTransId="{DB04381A-DF50-45EC-8A7A-53BCDBF080BC}" sibTransId="{ADD1F101-FA04-4489-B572-7569F2C30AFB}"/>
    <dgm:cxn modelId="{9A13C68C-360D-3A47-B9AE-A59D15047CBC}" type="presParOf" srcId="{2DD14B23-5A44-C549-955E-B30B453996A2}" destId="{0F269ED5-F338-F34D-9643-A75A57582B56}" srcOrd="0" destOrd="0" presId="urn:microsoft.com/office/officeart/2005/8/layout/vList2"/>
    <dgm:cxn modelId="{36503A17-36EE-B342-8647-0D0C71A92049}" type="presParOf" srcId="{2DD14B23-5A44-C549-955E-B30B453996A2}" destId="{026032E4-A46C-AB46-A0AD-B718D6D8823F}" srcOrd="1" destOrd="0" presId="urn:microsoft.com/office/officeart/2005/8/layout/vList2"/>
    <dgm:cxn modelId="{7CAE7084-7F77-874F-B7AC-CB5A727B3209}" type="presParOf" srcId="{2DD14B23-5A44-C549-955E-B30B453996A2}" destId="{7B6AAF1E-BA17-6642-8CD5-1A7E59AB25C2}" srcOrd="2" destOrd="0" presId="urn:microsoft.com/office/officeart/2005/8/layout/vList2"/>
    <dgm:cxn modelId="{3F99E0F1-1CCB-254D-9C10-79DAA58F7503}" type="presParOf" srcId="{2DD14B23-5A44-C549-955E-B30B453996A2}" destId="{D4D6D9E5-DD96-C84B-9E68-16178C4B157F}" srcOrd="3" destOrd="0" presId="urn:microsoft.com/office/officeart/2005/8/layout/vList2"/>
    <dgm:cxn modelId="{9C32B10A-2E6D-164C-A2F9-6EE2BD7CFCCC}" type="presParOf" srcId="{2DD14B23-5A44-C549-955E-B30B453996A2}" destId="{93438274-BCA9-1E4F-9F6E-A0A734691059}" srcOrd="4" destOrd="0" presId="urn:microsoft.com/office/officeart/2005/8/layout/vList2"/>
    <dgm:cxn modelId="{EC6B3BAC-50C6-A043-9ABF-1AFDEDE4E6F4}" type="presParOf" srcId="{2DD14B23-5A44-C549-955E-B30B453996A2}" destId="{1CCC106E-4864-C946-9301-42F9263F0AAE}" srcOrd="5" destOrd="0" presId="urn:microsoft.com/office/officeart/2005/8/layout/vList2"/>
    <dgm:cxn modelId="{8D877887-2732-864E-8462-70DF4AEEB022}" type="presParOf" srcId="{2DD14B23-5A44-C549-955E-B30B453996A2}" destId="{D596D743-0C39-274E-A21A-13109C3908B6}" srcOrd="6" destOrd="0" presId="urn:microsoft.com/office/officeart/2005/8/layout/vList2"/>
    <dgm:cxn modelId="{637E0AD5-BE71-304A-AB47-7177C1403C3E}" type="presParOf" srcId="{2DD14B23-5A44-C549-955E-B30B453996A2}" destId="{B783D645-79D2-DB45-8077-84137B4A061A}" srcOrd="7" destOrd="0" presId="urn:microsoft.com/office/officeart/2005/8/layout/vList2"/>
    <dgm:cxn modelId="{A3E01858-A691-FE4B-8766-3A0CCD4F86EE}" type="presParOf" srcId="{2DD14B23-5A44-C549-955E-B30B453996A2}" destId="{7B9EF0C8-89F9-7044-B0B9-C7893AAE2E5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B7CB84-2D43-4052-943E-6DBE6E2CA02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657AB4E-173B-4542-9BE3-6481F7871878}">
      <dgm:prSet/>
      <dgm:spPr/>
      <dgm:t>
        <a:bodyPr/>
        <a:lstStyle/>
        <a:p>
          <a:r>
            <a:rPr lang="en-US"/>
            <a:t>Secure configuration management</a:t>
          </a:r>
        </a:p>
      </dgm:t>
    </dgm:pt>
    <dgm:pt modelId="{09AF3742-8A63-48A9-AC6E-20CD85A1B393}" type="parTrans" cxnId="{9F352E58-3148-4C4A-8277-3FD3217151E3}">
      <dgm:prSet/>
      <dgm:spPr/>
      <dgm:t>
        <a:bodyPr/>
        <a:lstStyle/>
        <a:p>
          <a:endParaRPr lang="en-US"/>
        </a:p>
      </dgm:t>
    </dgm:pt>
    <dgm:pt modelId="{6A6DD0EE-5639-440F-B4B0-B7A18C22DC49}" type="sibTrans" cxnId="{9F352E58-3148-4C4A-8277-3FD3217151E3}">
      <dgm:prSet/>
      <dgm:spPr/>
      <dgm:t>
        <a:bodyPr/>
        <a:lstStyle/>
        <a:p>
          <a:endParaRPr lang="en-US"/>
        </a:p>
      </dgm:t>
    </dgm:pt>
    <dgm:pt modelId="{842F8E3F-B237-4743-92E0-09CCB979CF61}">
      <dgm:prSet/>
      <dgm:spPr/>
      <dgm:t>
        <a:bodyPr/>
        <a:lstStyle/>
        <a:p>
          <a:r>
            <a:rPr lang="en-US"/>
            <a:t>Secrets management</a:t>
          </a:r>
        </a:p>
      </dgm:t>
    </dgm:pt>
    <dgm:pt modelId="{1D33C88D-9E04-419C-8DC4-5C9EB810E70D}" type="parTrans" cxnId="{9420FDCD-7745-4D5D-9726-E292DE77F32A}">
      <dgm:prSet/>
      <dgm:spPr/>
      <dgm:t>
        <a:bodyPr/>
        <a:lstStyle/>
        <a:p>
          <a:endParaRPr lang="en-US"/>
        </a:p>
      </dgm:t>
    </dgm:pt>
    <dgm:pt modelId="{3AC69758-31D0-4C14-A5F0-BCFC6AAADBD8}" type="sibTrans" cxnId="{9420FDCD-7745-4D5D-9726-E292DE77F32A}">
      <dgm:prSet/>
      <dgm:spPr/>
      <dgm:t>
        <a:bodyPr/>
        <a:lstStyle/>
        <a:p>
          <a:endParaRPr lang="en-US"/>
        </a:p>
      </dgm:t>
    </dgm:pt>
    <dgm:pt modelId="{5D45E825-2018-493A-931E-A69D304734FF}">
      <dgm:prSet/>
      <dgm:spPr/>
      <dgm:t>
        <a:bodyPr/>
        <a:lstStyle/>
        <a:p>
          <a:r>
            <a:rPr lang="en-US"/>
            <a:t>Environment hardening</a:t>
          </a:r>
        </a:p>
      </dgm:t>
    </dgm:pt>
    <dgm:pt modelId="{E621140B-A975-4E10-8C2A-3FB777E7BE74}" type="parTrans" cxnId="{BEA70366-6D57-4273-A2ED-015C866FD641}">
      <dgm:prSet/>
      <dgm:spPr/>
      <dgm:t>
        <a:bodyPr/>
        <a:lstStyle/>
        <a:p>
          <a:endParaRPr lang="en-US"/>
        </a:p>
      </dgm:t>
    </dgm:pt>
    <dgm:pt modelId="{2A61DE97-8E3C-4164-A382-E627DFFA3CC1}" type="sibTrans" cxnId="{BEA70366-6D57-4273-A2ED-015C866FD641}">
      <dgm:prSet/>
      <dgm:spPr/>
      <dgm:t>
        <a:bodyPr/>
        <a:lstStyle/>
        <a:p>
          <a:endParaRPr lang="en-US"/>
        </a:p>
      </dgm:t>
    </dgm:pt>
    <dgm:pt modelId="{F3A91C3E-C55B-433E-9F36-AEC7630D7CDB}">
      <dgm:prSet/>
      <dgm:spPr/>
      <dgm:t>
        <a:bodyPr/>
        <a:lstStyle/>
        <a:p>
          <a:r>
            <a:rPr lang="en-US"/>
            <a:t>Zero-trust principles</a:t>
          </a:r>
        </a:p>
      </dgm:t>
    </dgm:pt>
    <dgm:pt modelId="{C981761A-7E9E-476C-82F6-C2B0AC6A6FF4}" type="parTrans" cxnId="{F17578E6-CA0D-401B-83E8-A37FB82D7CBD}">
      <dgm:prSet/>
      <dgm:spPr/>
      <dgm:t>
        <a:bodyPr/>
        <a:lstStyle/>
        <a:p>
          <a:endParaRPr lang="en-US"/>
        </a:p>
      </dgm:t>
    </dgm:pt>
    <dgm:pt modelId="{25D39D96-CEB9-4E53-A578-1B1BBF32337E}" type="sibTrans" cxnId="{F17578E6-CA0D-401B-83E8-A37FB82D7CBD}">
      <dgm:prSet/>
      <dgm:spPr/>
      <dgm:t>
        <a:bodyPr/>
        <a:lstStyle/>
        <a:p>
          <a:endParaRPr lang="en-US"/>
        </a:p>
      </dgm:t>
    </dgm:pt>
    <dgm:pt modelId="{04D59743-858A-4A5D-910B-B52751BFE8D9}">
      <dgm:prSet/>
      <dgm:spPr/>
      <dgm:t>
        <a:bodyPr/>
        <a:lstStyle/>
        <a:p>
          <a:r>
            <a:rPr lang="en-US"/>
            <a:t>Least privilege for services and users</a:t>
          </a:r>
        </a:p>
      </dgm:t>
    </dgm:pt>
    <dgm:pt modelId="{89BED8DC-F84B-450E-B9E1-D52AD13E1AF3}" type="parTrans" cxnId="{7079FC3F-2676-4278-ACA7-7EDE094C29FB}">
      <dgm:prSet/>
      <dgm:spPr/>
      <dgm:t>
        <a:bodyPr/>
        <a:lstStyle/>
        <a:p>
          <a:endParaRPr lang="en-US"/>
        </a:p>
      </dgm:t>
    </dgm:pt>
    <dgm:pt modelId="{1FAC5E04-A9C8-4828-A20C-88FBC6277A6D}" type="sibTrans" cxnId="{7079FC3F-2676-4278-ACA7-7EDE094C29FB}">
      <dgm:prSet/>
      <dgm:spPr/>
      <dgm:t>
        <a:bodyPr/>
        <a:lstStyle/>
        <a:p>
          <a:endParaRPr lang="en-US"/>
        </a:p>
      </dgm:t>
    </dgm:pt>
    <dgm:pt modelId="{2444BD34-236B-6E49-9CC4-41B66E9CC5F7}" type="pres">
      <dgm:prSet presAssocID="{2FB7CB84-2D43-4052-943E-6DBE6E2CA02C}" presName="linear" presStyleCnt="0">
        <dgm:presLayoutVars>
          <dgm:animLvl val="lvl"/>
          <dgm:resizeHandles val="exact"/>
        </dgm:presLayoutVars>
      </dgm:prSet>
      <dgm:spPr/>
    </dgm:pt>
    <dgm:pt modelId="{B46EC7F1-4395-8D41-BE8B-CA8154DBA4BE}" type="pres">
      <dgm:prSet presAssocID="{3657AB4E-173B-4542-9BE3-6481F787187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334B3FA-D00E-CF4E-A23B-8832B12F490E}" type="pres">
      <dgm:prSet presAssocID="{6A6DD0EE-5639-440F-B4B0-B7A18C22DC49}" presName="spacer" presStyleCnt="0"/>
      <dgm:spPr/>
    </dgm:pt>
    <dgm:pt modelId="{821A2134-4DE9-4E44-9900-B442AFA6A87F}" type="pres">
      <dgm:prSet presAssocID="{842F8E3F-B237-4743-92E0-09CCB979CF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B284413-B00A-084E-B353-78635DA14E49}" type="pres">
      <dgm:prSet presAssocID="{3AC69758-31D0-4C14-A5F0-BCFC6AAADBD8}" presName="spacer" presStyleCnt="0"/>
      <dgm:spPr/>
    </dgm:pt>
    <dgm:pt modelId="{8794ABF2-5925-E949-891D-A03DB98D00FC}" type="pres">
      <dgm:prSet presAssocID="{5D45E825-2018-493A-931E-A69D304734F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2609430-C80D-BF4D-B0F9-9926A197CA1B}" type="pres">
      <dgm:prSet presAssocID="{2A61DE97-8E3C-4164-A382-E627DFFA3CC1}" presName="spacer" presStyleCnt="0"/>
      <dgm:spPr/>
    </dgm:pt>
    <dgm:pt modelId="{55B20BFD-2896-DF4E-A8BA-B745FEB26020}" type="pres">
      <dgm:prSet presAssocID="{F3A91C3E-C55B-433E-9F36-AEC7630D7CD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41F2F4C-5C7B-D94B-A749-D8FD088C723E}" type="pres">
      <dgm:prSet presAssocID="{25D39D96-CEB9-4E53-A578-1B1BBF32337E}" presName="spacer" presStyleCnt="0"/>
      <dgm:spPr/>
    </dgm:pt>
    <dgm:pt modelId="{DDCBDD1B-DC85-9347-82DC-616BD97465F0}" type="pres">
      <dgm:prSet presAssocID="{04D59743-858A-4A5D-910B-B52751BFE8D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1C50504-559B-694E-85BC-9E5577A59012}" type="presOf" srcId="{5D45E825-2018-493A-931E-A69D304734FF}" destId="{8794ABF2-5925-E949-891D-A03DB98D00FC}" srcOrd="0" destOrd="0" presId="urn:microsoft.com/office/officeart/2005/8/layout/vList2"/>
    <dgm:cxn modelId="{94DDF828-5CC7-D44D-9B95-111D387DD906}" type="presOf" srcId="{842F8E3F-B237-4743-92E0-09CCB979CF61}" destId="{821A2134-4DE9-4E44-9900-B442AFA6A87F}" srcOrd="0" destOrd="0" presId="urn:microsoft.com/office/officeart/2005/8/layout/vList2"/>
    <dgm:cxn modelId="{7079FC3F-2676-4278-ACA7-7EDE094C29FB}" srcId="{2FB7CB84-2D43-4052-943E-6DBE6E2CA02C}" destId="{04D59743-858A-4A5D-910B-B52751BFE8D9}" srcOrd="4" destOrd="0" parTransId="{89BED8DC-F84B-450E-B9E1-D52AD13E1AF3}" sibTransId="{1FAC5E04-A9C8-4828-A20C-88FBC6277A6D}"/>
    <dgm:cxn modelId="{9F352E58-3148-4C4A-8277-3FD3217151E3}" srcId="{2FB7CB84-2D43-4052-943E-6DBE6E2CA02C}" destId="{3657AB4E-173B-4542-9BE3-6481F7871878}" srcOrd="0" destOrd="0" parTransId="{09AF3742-8A63-48A9-AC6E-20CD85A1B393}" sibTransId="{6A6DD0EE-5639-440F-B4B0-B7A18C22DC49}"/>
    <dgm:cxn modelId="{BEA70366-6D57-4273-A2ED-015C866FD641}" srcId="{2FB7CB84-2D43-4052-943E-6DBE6E2CA02C}" destId="{5D45E825-2018-493A-931E-A69D304734FF}" srcOrd="2" destOrd="0" parTransId="{E621140B-A975-4E10-8C2A-3FB777E7BE74}" sibTransId="{2A61DE97-8E3C-4164-A382-E627DFFA3CC1}"/>
    <dgm:cxn modelId="{BA52D990-99F6-134A-8FEC-3A76D5B85E23}" type="presOf" srcId="{3657AB4E-173B-4542-9BE3-6481F7871878}" destId="{B46EC7F1-4395-8D41-BE8B-CA8154DBA4BE}" srcOrd="0" destOrd="0" presId="urn:microsoft.com/office/officeart/2005/8/layout/vList2"/>
    <dgm:cxn modelId="{D709FF94-47CA-8546-BB27-FA1FA520D481}" type="presOf" srcId="{2FB7CB84-2D43-4052-943E-6DBE6E2CA02C}" destId="{2444BD34-236B-6E49-9CC4-41B66E9CC5F7}" srcOrd="0" destOrd="0" presId="urn:microsoft.com/office/officeart/2005/8/layout/vList2"/>
    <dgm:cxn modelId="{CC6C74BF-C8B7-0449-BCE3-BD65FDF5C54E}" type="presOf" srcId="{04D59743-858A-4A5D-910B-B52751BFE8D9}" destId="{DDCBDD1B-DC85-9347-82DC-616BD97465F0}" srcOrd="0" destOrd="0" presId="urn:microsoft.com/office/officeart/2005/8/layout/vList2"/>
    <dgm:cxn modelId="{9420FDCD-7745-4D5D-9726-E292DE77F32A}" srcId="{2FB7CB84-2D43-4052-943E-6DBE6E2CA02C}" destId="{842F8E3F-B237-4743-92E0-09CCB979CF61}" srcOrd="1" destOrd="0" parTransId="{1D33C88D-9E04-419C-8DC4-5C9EB810E70D}" sibTransId="{3AC69758-31D0-4C14-A5F0-BCFC6AAADBD8}"/>
    <dgm:cxn modelId="{3AFC18E6-BF4F-5D44-9457-2C4C52B43CF9}" type="presOf" srcId="{F3A91C3E-C55B-433E-9F36-AEC7630D7CDB}" destId="{55B20BFD-2896-DF4E-A8BA-B745FEB26020}" srcOrd="0" destOrd="0" presId="urn:microsoft.com/office/officeart/2005/8/layout/vList2"/>
    <dgm:cxn modelId="{F17578E6-CA0D-401B-83E8-A37FB82D7CBD}" srcId="{2FB7CB84-2D43-4052-943E-6DBE6E2CA02C}" destId="{F3A91C3E-C55B-433E-9F36-AEC7630D7CDB}" srcOrd="3" destOrd="0" parTransId="{C981761A-7E9E-476C-82F6-C2B0AC6A6FF4}" sibTransId="{25D39D96-CEB9-4E53-A578-1B1BBF32337E}"/>
    <dgm:cxn modelId="{50B9C8FC-4E70-A845-AF85-485F59CA0C50}" type="presParOf" srcId="{2444BD34-236B-6E49-9CC4-41B66E9CC5F7}" destId="{B46EC7F1-4395-8D41-BE8B-CA8154DBA4BE}" srcOrd="0" destOrd="0" presId="urn:microsoft.com/office/officeart/2005/8/layout/vList2"/>
    <dgm:cxn modelId="{047915D6-855C-0A48-9B06-EE6C429D5023}" type="presParOf" srcId="{2444BD34-236B-6E49-9CC4-41B66E9CC5F7}" destId="{3334B3FA-D00E-CF4E-A23B-8832B12F490E}" srcOrd="1" destOrd="0" presId="urn:microsoft.com/office/officeart/2005/8/layout/vList2"/>
    <dgm:cxn modelId="{499C5B98-715C-8D4C-B1B1-3746843116AB}" type="presParOf" srcId="{2444BD34-236B-6E49-9CC4-41B66E9CC5F7}" destId="{821A2134-4DE9-4E44-9900-B442AFA6A87F}" srcOrd="2" destOrd="0" presId="urn:microsoft.com/office/officeart/2005/8/layout/vList2"/>
    <dgm:cxn modelId="{72E7CCAD-8CD5-FB44-8DFF-306B9524EA87}" type="presParOf" srcId="{2444BD34-236B-6E49-9CC4-41B66E9CC5F7}" destId="{CB284413-B00A-084E-B353-78635DA14E49}" srcOrd="3" destOrd="0" presId="urn:microsoft.com/office/officeart/2005/8/layout/vList2"/>
    <dgm:cxn modelId="{28AD7509-FFEE-0E48-BD50-1A97B9C2C054}" type="presParOf" srcId="{2444BD34-236B-6E49-9CC4-41B66E9CC5F7}" destId="{8794ABF2-5925-E949-891D-A03DB98D00FC}" srcOrd="4" destOrd="0" presId="urn:microsoft.com/office/officeart/2005/8/layout/vList2"/>
    <dgm:cxn modelId="{AE5D4B28-82C3-814D-939B-15BB36B4561D}" type="presParOf" srcId="{2444BD34-236B-6E49-9CC4-41B66E9CC5F7}" destId="{62609430-C80D-BF4D-B0F9-9926A197CA1B}" srcOrd="5" destOrd="0" presId="urn:microsoft.com/office/officeart/2005/8/layout/vList2"/>
    <dgm:cxn modelId="{F6ECDC0C-7D5C-C347-BE98-3113DABBF020}" type="presParOf" srcId="{2444BD34-236B-6E49-9CC4-41B66E9CC5F7}" destId="{55B20BFD-2896-DF4E-A8BA-B745FEB26020}" srcOrd="6" destOrd="0" presId="urn:microsoft.com/office/officeart/2005/8/layout/vList2"/>
    <dgm:cxn modelId="{3E6039CA-7E9F-1042-812A-9E46C5CF203E}" type="presParOf" srcId="{2444BD34-236B-6E49-9CC4-41B66E9CC5F7}" destId="{641F2F4C-5C7B-D94B-A749-D8FD088C723E}" srcOrd="7" destOrd="0" presId="urn:microsoft.com/office/officeart/2005/8/layout/vList2"/>
    <dgm:cxn modelId="{B359C249-C270-6740-A345-33431F55AAC7}" type="presParOf" srcId="{2444BD34-236B-6E49-9CC4-41B66E9CC5F7}" destId="{DDCBDD1B-DC85-9347-82DC-616BD97465F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D9F05D-7FE5-4C7C-AA55-21FD65ABFB1D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4950AA8-C31E-43D8-87BC-2046273C8743}">
      <dgm:prSet/>
      <dgm:spPr/>
      <dgm:t>
        <a:bodyPr/>
        <a:lstStyle/>
        <a:p>
          <a:r>
            <a:rPr lang="en-US"/>
            <a:t>Patch management</a:t>
          </a:r>
        </a:p>
      </dgm:t>
    </dgm:pt>
    <dgm:pt modelId="{1B5BEA57-302E-453D-B304-D6B23A506FD4}" type="parTrans" cxnId="{1FA39D19-16F9-4F2F-AE30-68AF1BE62448}">
      <dgm:prSet/>
      <dgm:spPr/>
      <dgm:t>
        <a:bodyPr/>
        <a:lstStyle/>
        <a:p>
          <a:endParaRPr lang="en-US"/>
        </a:p>
      </dgm:t>
    </dgm:pt>
    <dgm:pt modelId="{3859974D-9D38-4820-A249-A31A12AE68DB}" type="sibTrans" cxnId="{1FA39D19-16F9-4F2F-AE30-68AF1BE62448}">
      <dgm:prSet/>
      <dgm:spPr/>
      <dgm:t>
        <a:bodyPr/>
        <a:lstStyle/>
        <a:p>
          <a:endParaRPr lang="en-US"/>
        </a:p>
      </dgm:t>
    </dgm:pt>
    <dgm:pt modelId="{841C22D5-4B86-434B-BA13-CBA891E2CA87}">
      <dgm:prSet/>
      <dgm:spPr/>
      <dgm:t>
        <a:bodyPr/>
        <a:lstStyle/>
        <a:p>
          <a:r>
            <a:rPr lang="en-US"/>
            <a:t>Continuous monitoring (SIEM, IDS/IPS)</a:t>
          </a:r>
        </a:p>
      </dgm:t>
    </dgm:pt>
    <dgm:pt modelId="{C0B43DEB-98CA-4237-B8DC-AC975E0CA201}" type="parTrans" cxnId="{DEB76A6C-FB9A-4896-AE03-221EDCF17563}">
      <dgm:prSet/>
      <dgm:spPr/>
      <dgm:t>
        <a:bodyPr/>
        <a:lstStyle/>
        <a:p>
          <a:endParaRPr lang="en-US"/>
        </a:p>
      </dgm:t>
    </dgm:pt>
    <dgm:pt modelId="{4981A99A-B6CB-4585-B367-0CC9C8D4A559}" type="sibTrans" cxnId="{DEB76A6C-FB9A-4896-AE03-221EDCF17563}">
      <dgm:prSet/>
      <dgm:spPr/>
      <dgm:t>
        <a:bodyPr/>
        <a:lstStyle/>
        <a:p>
          <a:endParaRPr lang="en-US"/>
        </a:p>
      </dgm:t>
    </dgm:pt>
    <dgm:pt modelId="{F909C639-0E94-4DC0-9699-565A38769092}">
      <dgm:prSet/>
      <dgm:spPr/>
      <dgm:t>
        <a:bodyPr/>
        <a:lstStyle/>
        <a:p>
          <a:r>
            <a:rPr lang="en-US"/>
            <a:t>Incident response readiness</a:t>
          </a:r>
        </a:p>
      </dgm:t>
    </dgm:pt>
    <dgm:pt modelId="{4779CE05-C468-429B-AE80-57BC620EC635}" type="parTrans" cxnId="{C64BDF0E-7983-4AC2-9AC0-979854FBB0FB}">
      <dgm:prSet/>
      <dgm:spPr/>
      <dgm:t>
        <a:bodyPr/>
        <a:lstStyle/>
        <a:p>
          <a:endParaRPr lang="en-US"/>
        </a:p>
      </dgm:t>
    </dgm:pt>
    <dgm:pt modelId="{D3E9AA24-54FB-45A2-9E6F-37FE01C28C7D}" type="sibTrans" cxnId="{C64BDF0E-7983-4AC2-9AC0-979854FBB0FB}">
      <dgm:prSet/>
      <dgm:spPr/>
      <dgm:t>
        <a:bodyPr/>
        <a:lstStyle/>
        <a:p>
          <a:endParaRPr lang="en-US"/>
        </a:p>
      </dgm:t>
    </dgm:pt>
    <dgm:pt modelId="{399A4C6F-F2A7-45BE-975B-FDC9624F119B}">
      <dgm:prSet/>
      <dgm:spPr/>
      <dgm:t>
        <a:bodyPr/>
        <a:lstStyle/>
        <a:p>
          <a:r>
            <a:rPr lang="en-US"/>
            <a:t>Log analysis and anomaly detection</a:t>
          </a:r>
        </a:p>
      </dgm:t>
    </dgm:pt>
    <dgm:pt modelId="{D78F0240-6C46-49E6-9AA5-F628A9E7B9E4}" type="parTrans" cxnId="{C772422C-E85D-42B4-9029-DDA8F51AB6A7}">
      <dgm:prSet/>
      <dgm:spPr/>
      <dgm:t>
        <a:bodyPr/>
        <a:lstStyle/>
        <a:p>
          <a:endParaRPr lang="en-US"/>
        </a:p>
      </dgm:t>
    </dgm:pt>
    <dgm:pt modelId="{C4401624-B45C-4491-BED4-4B9405B159F5}" type="sibTrans" cxnId="{C772422C-E85D-42B4-9029-DDA8F51AB6A7}">
      <dgm:prSet/>
      <dgm:spPr/>
      <dgm:t>
        <a:bodyPr/>
        <a:lstStyle/>
        <a:p>
          <a:endParaRPr lang="en-US"/>
        </a:p>
      </dgm:t>
    </dgm:pt>
    <dgm:pt modelId="{4D1208AE-B18E-4CC0-A949-DDDF3A8932C6}">
      <dgm:prSet/>
      <dgm:spPr/>
      <dgm:t>
        <a:bodyPr/>
        <a:lstStyle/>
        <a:p>
          <a:r>
            <a:rPr lang="en-US"/>
            <a:t>Periodic security audits</a:t>
          </a:r>
        </a:p>
      </dgm:t>
    </dgm:pt>
    <dgm:pt modelId="{0468E11D-0E6F-4981-BE93-ACBC420C2550}" type="parTrans" cxnId="{6E874492-F52B-41FA-9C2A-6C09E810CC6E}">
      <dgm:prSet/>
      <dgm:spPr/>
      <dgm:t>
        <a:bodyPr/>
        <a:lstStyle/>
        <a:p>
          <a:endParaRPr lang="en-US"/>
        </a:p>
      </dgm:t>
    </dgm:pt>
    <dgm:pt modelId="{233180D4-BDFA-4342-A3AE-FA7C07E5B469}" type="sibTrans" cxnId="{6E874492-F52B-41FA-9C2A-6C09E810CC6E}">
      <dgm:prSet/>
      <dgm:spPr/>
      <dgm:t>
        <a:bodyPr/>
        <a:lstStyle/>
        <a:p>
          <a:endParaRPr lang="en-US"/>
        </a:p>
      </dgm:t>
    </dgm:pt>
    <dgm:pt modelId="{1D26F629-0603-2546-9CDB-BC98547E06AC}" type="pres">
      <dgm:prSet presAssocID="{A9D9F05D-7FE5-4C7C-AA55-21FD65ABFB1D}" presName="vert0" presStyleCnt="0">
        <dgm:presLayoutVars>
          <dgm:dir/>
          <dgm:animOne val="branch"/>
          <dgm:animLvl val="lvl"/>
        </dgm:presLayoutVars>
      </dgm:prSet>
      <dgm:spPr/>
    </dgm:pt>
    <dgm:pt modelId="{FA09B22F-11DF-F145-8F57-DBC5857F5406}" type="pres">
      <dgm:prSet presAssocID="{74950AA8-C31E-43D8-87BC-2046273C8743}" presName="thickLine" presStyleLbl="alignNode1" presStyleIdx="0" presStyleCnt="5"/>
      <dgm:spPr/>
    </dgm:pt>
    <dgm:pt modelId="{81992E19-3577-1246-A14B-9CDE49B359E2}" type="pres">
      <dgm:prSet presAssocID="{74950AA8-C31E-43D8-87BC-2046273C8743}" presName="horz1" presStyleCnt="0"/>
      <dgm:spPr/>
    </dgm:pt>
    <dgm:pt modelId="{A7076814-F7E6-9644-9F0B-3F333F2D91C2}" type="pres">
      <dgm:prSet presAssocID="{74950AA8-C31E-43D8-87BC-2046273C8743}" presName="tx1" presStyleLbl="revTx" presStyleIdx="0" presStyleCnt="5"/>
      <dgm:spPr/>
    </dgm:pt>
    <dgm:pt modelId="{A5DCB9D1-BEB3-0C44-B90C-5436F0C071B5}" type="pres">
      <dgm:prSet presAssocID="{74950AA8-C31E-43D8-87BC-2046273C8743}" presName="vert1" presStyleCnt="0"/>
      <dgm:spPr/>
    </dgm:pt>
    <dgm:pt modelId="{292E11A6-097E-B248-AA07-286FC3575264}" type="pres">
      <dgm:prSet presAssocID="{841C22D5-4B86-434B-BA13-CBA891E2CA87}" presName="thickLine" presStyleLbl="alignNode1" presStyleIdx="1" presStyleCnt="5"/>
      <dgm:spPr/>
    </dgm:pt>
    <dgm:pt modelId="{44767C23-6F57-6E4B-B634-C0EF4007A9BA}" type="pres">
      <dgm:prSet presAssocID="{841C22D5-4B86-434B-BA13-CBA891E2CA87}" presName="horz1" presStyleCnt="0"/>
      <dgm:spPr/>
    </dgm:pt>
    <dgm:pt modelId="{6D3EB36E-2260-D549-AE1F-64BEED2D1C3D}" type="pres">
      <dgm:prSet presAssocID="{841C22D5-4B86-434B-BA13-CBA891E2CA87}" presName="tx1" presStyleLbl="revTx" presStyleIdx="1" presStyleCnt="5"/>
      <dgm:spPr/>
    </dgm:pt>
    <dgm:pt modelId="{20665824-0719-454C-84B1-69FBDEF6793F}" type="pres">
      <dgm:prSet presAssocID="{841C22D5-4B86-434B-BA13-CBA891E2CA87}" presName="vert1" presStyleCnt="0"/>
      <dgm:spPr/>
    </dgm:pt>
    <dgm:pt modelId="{AA85D091-747A-324E-B1E4-92673AE5920A}" type="pres">
      <dgm:prSet presAssocID="{F909C639-0E94-4DC0-9699-565A38769092}" presName="thickLine" presStyleLbl="alignNode1" presStyleIdx="2" presStyleCnt="5"/>
      <dgm:spPr/>
    </dgm:pt>
    <dgm:pt modelId="{FCDD3529-1E5D-0B41-8CCE-D24FA9C26F5C}" type="pres">
      <dgm:prSet presAssocID="{F909C639-0E94-4DC0-9699-565A38769092}" presName="horz1" presStyleCnt="0"/>
      <dgm:spPr/>
    </dgm:pt>
    <dgm:pt modelId="{2018F00C-9BF7-D94D-80BB-276F3EF457CF}" type="pres">
      <dgm:prSet presAssocID="{F909C639-0E94-4DC0-9699-565A38769092}" presName="tx1" presStyleLbl="revTx" presStyleIdx="2" presStyleCnt="5"/>
      <dgm:spPr/>
    </dgm:pt>
    <dgm:pt modelId="{41C316E8-C4FC-2C44-AA57-2E77F2FFA653}" type="pres">
      <dgm:prSet presAssocID="{F909C639-0E94-4DC0-9699-565A38769092}" presName="vert1" presStyleCnt="0"/>
      <dgm:spPr/>
    </dgm:pt>
    <dgm:pt modelId="{00B9261B-8EDF-2946-BC1A-B9454FA86DD2}" type="pres">
      <dgm:prSet presAssocID="{399A4C6F-F2A7-45BE-975B-FDC9624F119B}" presName="thickLine" presStyleLbl="alignNode1" presStyleIdx="3" presStyleCnt="5"/>
      <dgm:spPr/>
    </dgm:pt>
    <dgm:pt modelId="{C7DCB4CA-1D36-EB4E-A071-436A6261403C}" type="pres">
      <dgm:prSet presAssocID="{399A4C6F-F2A7-45BE-975B-FDC9624F119B}" presName="horz1" presStyleCnt="0"/>
      <dgm:spPr/>
    </dgm:pt>
    <dgm:pt modelId="{BC325FDD-2025-3A43-84C8-415CF339A9E8}" type="pres">
      <dgm:prSet presAssocID="{399A4C6F-F2A7-45BE-975B-FDC9624F119B}" presName="tx1" presStyleLbl="revTx" presStyleIdx="3" presStyleCnt="5"/>
      <dgm:spPr/>
    </dgm:pt>
    <dgm:pt modelId="{537B569E-3876-E44A-9C51-15C2963E8EE9}" type="pres">
      <dgm:prSet presAssocID="{399A4C6F-F2A7-45BE-975B-FDC9624F119B}" presName="vert1" presStyleCnt="0"/>
      <dgm:spPr/>
    </dgm:pt>
    <dgm:pt modelId="{823D4FC1-B638-2345-824F-554680B183F8}" type="pres">
      <dgm:prSet presAssocID="{4D1208AE-B18E-4CC0-A949-DDDF3A8932C6}" presName="thickLine" presStyleLbl="alignNode1" presStyleIdx="4" presStyleCnt="5"/>
      <dgm:spPr/>
    </dgm:pt>
    <dgm:pt modelId="{A628B1BF-8489-444B-93B3-15295210600B}" type="pres">
      <dgm:prSet presAssocID="{4D1208AE-B18E-4CC0-A949-DDDF3A8932C6}" presName="horz1" presStyleCnt="0"/>
      <dgm:spPr/>
    </dgm:pt>
    <dgm:pt modelId="{79B6D256-24E0-824A-99CA-4634B957177E}" type="pres">
      <dgm:prSet presAssocID="{4D1208AE-B18E-4CC0-A949-DDDF3A8932C6}" presName="tx1" presStyleLbl="revTx" presStyleIdx="4" presStyleCnt="5"/>
      <dgm:spPr/>
    </dgm:pt>
    <dgm:pt modelId="{C3281A0A-2B4A-2143-8BC8-21F1DBB8FB69}" type="pres">
      <dgm:prSet presAssocID="{4D1208AE-B18E-4CC0-A949-DDDF3A8932C6}" presName="vert1" presStyleCnt="0"/>
      <dgm:spPr/>
    </dgm:pt>
  </dgm:ptLst>
  <dgm:cxnLst>
    <dgm:cxn modelId="{92A1E501-40CA-DD47-BB3F-E1E4ECF00138}" type="presOf" srcId="{F909C639-0E94-4DC0-9699-565A38769092}" destId="{2018F00C-9BF7-D94D-80BB-276F3EF457CF}" srcOrd="0" destOrd="0" presId="urn:microsoft.com/office/officeart/2008/layout/LinedList"/>
    <dgm:cxn modelId="{C64BDF0E-7983-4AC2-9AC0-979854FBB0FB}" srcId="{A9D9F05D-7FE5-4C7C-AA55-21FD65ABFB1D}" destId="{F909C639-0E94-4DC0-9699-565A38769092}" srcOrd="2" destOrd="0" parTransId="{4779CE05-C468-429B-AE80-57BC620EC635}" sibTransId="{D3E9AA24-54FB-45A2-9E6F-37FE01C28C7D}"/>
    <dgm:cxn modelId="{1FA39D19-16F9-4F2F-AE30-68AF1BE62448}" srcId="{A9D9F05D-7FE5-4C7C-AA55-21FD65ABFB1D}" destId="{74950AA8-C31E-43D8-87BC-2046273C8743}" srcOrd="0" destOrd="0" parTransId="{1B5BEA57-302E-453D-B304-D6B23A506FD4}" sibTransId="{3859974D-9D38-4820-A249-A31A12AE68DB}"/>
    <dgm:cxn modelId="{D0565929-FCEA-434B-9AFF-BA78FCDCC9DC}" type="presOf" srcId="{74950AA8-C31E-43D8-87BC-2046273C8743}" destId="{A7076814-F7E6-9644-9F0B-3F333F2D91C2}" srcOrd="0" destOrd="0" presId="urn:microsoft.com/office/officeart/2008/layout/LinedList"/>
    <dgm:cxn modelId="{C772422C-E85D-42B4-9029-DDA8F51AB6A7}" srcId="{A9D9F05D-7FE5-4C7C-AA55-21FD65ABFB1D}" destId="{399A4C6F-F2A7-45BE-975B-FDC9624F119B}" srcOrd="3" destOrd="0" parTransId="{D78F0240-6C46-49E6-9AA5-F628A9E7B9E4}" sibTransId="{C4401624-B45C-4491-BED4-4B9405B159F5}"/>
    <dgm:cxn modelId="{794DE131-B66C-E640-9A7E-8E9F4EEA19B5}" type="presOf" srcId="{399A4C6F-F2A7-45BE-975B-FDC9624F119B}" destId="{BC325FDD-2025-3A43-84C8-415CF339A9E8}" srcOrd="0" destOrd="0" presId="urn:microsoft.com/office/officeart/2008/layout/LinedList"/>
    <dgm:cxn modelId="{68452639-46DD-614E-814C-63043A32E445}" type="presOf" srcId="{841C22D5-4B86-434B-BA13-CBA891E2CA87}" destId="{6D3EB36E-2260-D549-AE1F-64BEED2D1C3D}" srcOrd="0" destOrd="0" presId="urn:microsoft.com/office/officeart/2008/layout/LinedList"/>
    <dgm:cxn modelId="{7D3C9F4E-85A1-6246-AF8D-887DF267A7DC}" type="presOf" srcId="{4D1208AE-B18E-4CC0-A949-DDDF3A8932C6}" destId="{79B6D256-24E0-824A-99CA-4634B957177E}" srcOrd="0" destOrd="0" presId="urn:microsoft.com/office/officeart/2008/layout/LinedList"/>
    <dgm:cxn modelId="{DEB76A6C-FB9A-4896-AE03-221EDCF17563}" srcId="{A9D9F05D-7FE5-4C7C-AA55-21FD65ABFB1D}" destId="{841C22D5-4B86-434B-BA13-CBA891E2CA87}" srcOrd="1" destOrd="0" parTransId="{C0B43DEB-98CA-4237-B8DC-AC975E0CA201}" sibTransId="{4981A99A-B6CB-4585-B367-0CC9C8D4A559}"/>
    <dgm:cxn modelId="{ADC4B78C-532B-A146-859B-BCD4E96DCF2F}" type="presOf" srcId="{A9D9F05D-7FE5-4C7C-AA55-21FD65ABFB1D}" destId="{1D26F629-0603-2546-9CDB-BC98547E06AC}" srcOrd="0" destOrd="0" presId="urn:microsoft.com/office/officeart/2008/layout/LinedList"/>
    <dgm:cxn modelId="{6E874492-F52B-41FA-9C2A-6C09E810CC6E}" srcId="{A9D9F05D-7FE5-4C7C-AA55-21FD65ABFB1D}" destId="{4D1208AE-B18E-4CC0-A949-DDDF3A8932C6}" srcOrd="4" destOrd="0" parTransId="{0468E11D-0E6F-4981-BE93-ACBC420C2550}" sibTransId="{233180D4-BDFA-4342-A3AE-FA7C07E5B469}"/>
    <dgm:cxn modelId="{254DCF97-5E10-4945-A42B-A7C2641A6D0B}" type="presParOf" srcId="{1D26F629-0603-2546-9CDB-BC98547E06AC}" destId="{FA09B22F-11DF-F145-8F57-DBC5857F5406}" srcOrd="0" destOrd="0" presId="urn:microsoft.com/office/officeart/2008/layout/LinedList"/>
    <dgm:cxn modelId="{5D7AE925-493C-4546-BB4F-0983EEB60D88}" type="presParOf" srcId="{1D26F629-0603-2546-9CDB-BC98547E06AC}" destId="{81992E19-3577-1246-A14B-9CDE49B359E2}" srcOrd="1" destOrd="0" presId="urn:microsoft.com/office/officeart/2008/layout/LinedList"/>
    <dgm:cxn modelId="{6F8B2BAD-3B90-E148-BF30-9D2B9F032471}" type="presParOf" srcId="{81992E19-3577-1246-A14B-9CDE49B359E2}" destId="{A7076814-F7E6-9644-9F0B-3F333F2D91C2}" srcOrd="0" destOrd="0" presId="urn:microsoft.com/office/officeart/2008/layout/LinedList"/>
    <dgm:cxn modelId="{94AF85CE-1DEF-5840-B9E4-423226D719A7}" type="presParOf" srcId="{81992E19-3577-1246-A14B-9CDE49B359E2}" destId="{A5DCB9D1-BEB3-0C44-B90C-5436F0C071B5}" srcOrd="1" destOrd="0" presId="urn:microsoft.com/office/officeart/2008/layout/LinedList"/>
    <dgm:cxn modelId="{17BD6D76-4EE8-FF47-947A-D36658EE24C8}" type="presParOf" srcId="{1D26F629-0603-2546-9CDB-BC98547E06AC}" destId="{292E11A6-097E-B248-AA07-286FC3575264}" srcOrd="2" destOrd="0" presId="urn:microsoft.com/office/officeart/2008/layout/LinedList"/>
    <dgm:cxn modelId="{4D928950-D9BE-2A45-9314-C9381222D5D5}" type="presParOf" srcId="{1D26F629-0603-2546-9CDB-BC98547E06AC}" destId="{44767C23-6F57-6E4B-B634-C0EF4007A9BA}" srcOrd="3" destOrd="0" presId="urn:microsoft.com/office/officeart/2008/layout/LinedList"/>
    <dgm:cxn modelId="{761BB63A-CA41-A54C-88EE-8BF2B64F3BB4}" type="presParOf" srcId="{44767C23-6F57-6E4B-B634-C0EF4007A9BA}" destId="{6D3EB36E-2260-D549-AE1F-64BEED2D1C3D}" srcOrd="0" destOrd="0" presId="urn:microsoft.com/office/officeart/2008/layout/LinedList"/>
    <dgm:cxn modelId="{95A897AD-5884-2F4F-932B-9021406AA0BE}" type="presParOf" srcId="{44767C23-6F57-6E4B-B634-C0EF4007A9BA}" destId="{20665824-0719-454C-84B1-69FBDEF6793F}" srcOrd="1" destOrd="0" presId="urn:microsoft.com/office/officeart/2008/layout/LinedList"/>
    <dgm:cxn modelId="{7D59BD90-E442-054C-9881-911E10DDCD7C}" type="presParOf" srcId="{1D26F629-0603-2546-9CDB-BC98547E06AC}" destId="{AA85D091-747A-324E-B1E4-92673AE5920A}" srcOrd="4" destOrd="0" presId="urn:microsoft.com/office/officeart/2008/layout/LinedList"/>
    <dgm:cxn modelId="{95EEF871-314D-0D40-A369-7C95B845074C}" type="presParOf" srcId="{1D26F629-0603-2546-9CDB-BC98547E06AC}" destId="{FCDD3529-1E5D-0B41-8CCE-D24FA9C26F5C}" srcOrd="5" destOrd="0" presId="urn:microsoft.com/office/officeart/2008/layout/LinedList"/>
    <dgm:cxn modelId="{86F4437C-AE43-514F-BE70-1B74CA6E769C}" type="presParOf" srcId="{FCDD3529-1E5D-0B41-8CCE-D24FA9C26F5C}" destId="{2018F00C-9BF7-D94D-80BB-276F3EF457CF}" srcOrd="0" destOrd="0" presId="urn:microsoft.com/office/officeart/2008/layout/LinedList"/>
    <dgm:cxn modelId="{D143C857-EB9F-2C4B-81CC-9F91A69913AD}" type="presParOf" srcId="{FCDD3529-1E5D-0B41-8CCE-D24FA9C26F5C}" destId="{41C316E8-C4FC-2C44-AA57-2E77F2FFA653}" srcOrd="1" destOrd="0" presId="urn:microsoft.com/office/officeart/2008/layout/LinedList"/>
    <dgm:cxn modelId="{1DE116ED-482A-AF47-84DC-DFBB9E4DFBBA}" type="presParOf" srcId="{1D26F629-0603-2546-9CDB-BC98547E06AC}" destId="{00B9261B-8EDF-2946-BC1A-B9454FA86DD2}" srcOrd="6" destOrd="0" presId="urn:microsoft.com/office/officeart/2008/layout/LinedList"/>
    <dgm:cxn modelId="{3B24A6A2-046A-3243-876E-E2CD3BFCE74D}" type="presParOf" srcId="{1D26F629-0603-2546-9CDB-BC98547E06AC}" destId="{C7DCB4CA-1D36-EB4E-A071-436A6261403C}" srcOrd="7" destOrd="0" presId="urn:microsoft.com/office/officeart/2008/layout/LinedList"/>
    <dgm:cxn modelId="{40F1AA1B-A556-8148-8291-102BC61F1378}" type="presParOf" srcId="{C7DCB4CA-1D36-EB4E-A071-436A6261403C}" destId="{BC325FDD-2025-3A43-84C8-415CF339A9E8}" srcOrd="0" destOrd="0" presId="urn:microsoft.com/office/officeart/2008/layout/LinedList"/>
    <dgm:cxn modelId="{067F1499-E32A-5041-95FB-6B05BF21D61B}" type="presParOf" srcId="{C7DCB4CA-1D36-EB4E-A071-436A6261403C}" destId="{537B569E-3876-E44A-9C51-15C2963E8EE9}" srcOrd="1" destOrd="0" presId="urn:microsoft.com/office/officeart/2008/layout/LinedList"/>
    <dgm:cxn modelId="{A974428B-F3AD-4E40-9EFC-10C8960A3FF2}" type="presParOf" srcId="{1D26F629-0603-2546-9CDB-BC98547E06AC}" destId="{823D4FC1-B638-2345-824F-554680B183F8}" srcOrd="8" destOrd="0" presId="urn:microsoft.com/office/officeart/2008/layout/LinedList"/>
    <dgm:cxn modelId="{24D0AD25-4209-FA4B-8F86-18734A64E810}" type="presParOf" srcId="{1D26F629-0603-2546-9CDB-BC98547E06AC}" destId="{A628B1BF-8489-444B-93B3-15295210600B}" srcOrd="9" destOrd="0" presId="urn:microsoft.com/office/officeart/2008/layout/LinedList"/>
    <dgm:cxn modelId="{074A0903-0F56-B84D-BDC5-EA3C279AF8B1}" type="presParOf" srcId="{A628B1BF-8489-444B-93B3-15295210600B}" destId="{79B6D256-24E0-824A-99CA-4634B957177E}" srcOrd="0" destOrd="0" presId="urn:microsoft.com/office/officeart/2008/layout/LinedList"/>
    <dgm:cxn modelId="{1E23F88B-B9B2-6344-A05F-C9B2094550C3}" type="presParOf" srcId="{A628B1BF-8489-444B-93B3-15295210600B}" destId="{C3281A0A-2B4A-2143-8BC8-21F1DBB8FB6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B30CA-71B7-428B-91D0-B54CC1B9AB0A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8E6C1-BE31-43D1-AD98-D6122CF16017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5804C-812A-4B75-9D6F-0DB8C3F1F189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Understand the purpose and importance of SSDLC</a:t>
          </a:r>
        </a:p>
      </dsp:txBody>
      <dsp:txXfrm>
        <a:off x="25435" y="2456402"/>
        <a:ext cx="1800000" cy="720000"/>
      </dsp:txXfrm>
    </dsp:sp>
    <dsp:sp modelId="{90805ACE-BBA1-412F-85ED-664DB37B2E63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28795-FC65-4A96-BEEA-F5E70A458918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991D1-C46F-4D4F-9C33-271D5F344083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Identify security considerations in each SDLC phase</a:t>
          </a:r>
        </a:p>
      </dsp:txBody>
      <dsp:txXfrm>
        <a:off x="2140435" y="2456402"/>
        <a:ext cx="1800000" cy="720000"/>
      </dsp:txXfrm>
    </dsp:sp>
    <dsp:sp modelId="{569932B1-7F83-4E95-B03E-376F7A02A453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9BFC1-75A1-4FE0-847F-B679760B6904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626B4-87C3-48F6-9A0D-E60604885AC3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Apply best practices to integrate security throughout development</a:t>
          </a:r>
        </a:p>
      </dsp:txBody>
      <dsp:txXfrm>
        <a:off x="4255435" y="2456402"/>
        <a:ext cx="1800000" cy="720000"/>
      </dsp:txXfrm>
    </dsp:sp>
    <dsp:sp modelId="{1C25B689-ACFF-4924-8102-75CA369EBA3C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67AC1B-970E-42C5-AEC9-79033EB1E41C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CF6F1-8B5C-4586-8C03-A7E32D515172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Explore tools and techniques for secure development</a:t>
          </a:r>
        </a:p>
      </dsp:txBody>
      <dsp:txXfrm>
        <a:off x="6370435" y="2456402"/>
        <a:ext cx="18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766AE5-B124-6C48-8B38-248EBAA680A5}">
      <dsp:nvSpPr>
        <dsp:cNvPr id="0" name=""/>
        <dsp:cNvSpPr/>
      </dsp:nvSpPr>
      <dsp:spPr>
        <a:xfrm>
          <a:off x="0" y="378320"/>
          <a:ext cx="5000124" cy="1113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OWASP SAMM (Software Assurance Maturity Model)</a:t>
          </a:r>
        </a:p>
      </dsp:txBody>
      <dsp:txXfrm>
        <a:off x="54373" y="432693"/>
        <a:ext cx="4891378" cy="1005094"/>
      </dsp:txXfrm>
    </dsp:sp>
    <dsp:sp modelId="{0422DD88-AB89-664B-AC7A-C6A1167A4CDF}">
      <dsp:nvSpPr>
        <dsp:cNvPr id="0" name=""/>
        <dsp:cNvSpPr/>
      </dsp:nvSpPr>
      <dsp:spPr>
        <a:xfrm>
          <a:off x="0" y="1572800"/>
          <a:ext cx="5000124" cy="1113840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Microsoft SDL</a:t>
          </a:r>
        </a:p>
      </dsp:txBody>
      <dsp:txXfrm>
        <a:off x="54373" y="1627173"/>
        <a:ext cx="4891378" cy="1005094"/>
      </dsp:txXfrm>
    </dsp:sp>
    <dsp:sp modelId="{35A43DC7-C4CC-B14E-AFF9-862C1B3299E8}">
      <dsp:nvSpPr>
        <dsp:cNvPr id="0" name=""/>
        <dsp:cNvSpPr/>
      </dsp:nvSpPr>
      <dsp:spPr>
        <a:xfrm>
          <a:off x="0" y="2767280"/>
          <a:ext cx="5000124" cy="1113840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BSIMM (Building Security In Maturity Model)</a:t>
          </a:r>
        </a:p>
      </dsp:txBody>
      <dsp:txXfrm>
        <a:off x="54373" y="2821653"/>
        <a:ext cx="4891378" cy="1005094"/>
      </dsp:txXfrm>
    </dsp:sp>
    <dsp:sp modelId="{E5F1D167-2DED-CA49-9724-591EA9F153BD}">
      <dsp:nvSpPr>
        <dsp:cNvPr id="0" name=""/>
        <dsp:cNvSpPr/>
      </dsp:nvSpPr>
      <dsp:spPr>
        <a:xfrm>
          <a:off x="0" y="3961760"/>
          <a:ext cx="5000124" cy="111384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Tools: SonarQube, Checkmarx, GitHub CodeQL, Aqua, Trivy</a:t>
          </a:r>
        </a:p>
      </dsp:txBody>
      <dsp:txXfrm>
        <a:off x="54373" y="4016133"/>
        <a:ext cx="4891378" cy="100509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2DCD9-A275-EA4D-9F1E-FA93D2D88DAA}">
      <dsp:nvSpPr>
        <dsp:cNvPr id="0" name=""/>
        <dsp:cNvSpPr/>
      </dsp:nvSpPr>
      <dsp:spPr>
        <a:xfrm>
          <a:off x="0" y="46309"/>
          <a:ext cx="5000124" cy="12712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Fewer security incidents</a:t>
          </a:r>
        </a:p>
      </dsp:txBody>
      <dsp:txXfrm>
        <a:off x="62055" y="108364"/>
        <a:ext cx="4876014" cy="1147095"/>
      </dsp:txXfrm>
    </dsp:sp>
    <dsp:sp modelId="{8BAC99C5-8602-7A45-86D6-3CA37BFC503E}">
      <dsp:nvSpPr>
        <dsp:cNvPr id="0" name=""/>
        <dsp:cNvSpPr/>
      </dsp:nvSpPr>
      <dsp:spPr>
        <a:xfrm>
          <a:off x="0" y="1409674"/>
          <a:ext cx="5000124" cy="1271205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Reduced cost of remediation</a:t>
          </a:r>
        </a:p>
      </dsp:txBody>
      <dsp:txXfrm>
        <a:off x="62055" y="1471729"/>
        <a:ext cx="4876014" cy="1147095"/>
      </dsp:txXfrm>
    </dsp:sp>
    <dsp:sp modelId="{E643E5AC-6DC6-5344-9C94-6AB4E108B6DB}">
      <dsp:nvSpPr>
        <dsp:cNvPr id="0" name=""/>
        <dsp:cNvSpPr/>
      </dsp:nvSpPr>
      <dsp:spPr>
        <a:xfrm>
          <a:off x="0" y="2773040"/>
          <a:ext cx="5000124" cy="1271205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Improved customer trust</a:t>
          </a:r>
        </a:p>
      </dsp:txBody>
      <dsp:txXfrm>
        <a:off x="62055" y="2835095"/>
        <a:ext cx="4876014" cy="1147095"/>
      </dsp:txXfrm>
    </dsp:sp>
    <dsp:sp modelId="{7031A080-A17D-C443-BE53-B9424BA9C38B}">
      <dsp:nvSpPr>
        <dsp:cNvPr id="0" name=""/>
        <dsp:cNvSpPr/>
      </dsp:nvSpPr>
      <dsp:spPr>
        <a:xfrm>
          <a:off x="0" y="4136405"/>
          <a:ext cx="5000124" cy="1271205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Easier compliance (e.g., GDPR, HIPAA, PCI-DSS)</a:t>
          </a:r>
        </a:p>
      </dsp:txBody>
      <dsp:txXfrm>
        <a:off x="62055" y="4198460"/>
        <a:ext cx="4876014" cy="114709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ADB7F-3AA5-AC47-AAD3-7104A214D1F8}">
      <dsp:nvSpPr>
        <dsp:cNvPr id="0" name=""/>
        <dsp:cNvSpPr/>
      </dsp:nvSpPr>
      <dsp:spPr>
        <a:xfrm>
          <a:off x="0" y="42799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Security in sprints (DevSecOps)</a:t>
          </a:r>
        </a:p>
      </dsp:txBody>
      <dsp:txXfrm>
        <a:off x="62141" y="104940"/>
        <a:ext cx="4875842" cy="1148678"/>
      </dsp:txXfrm>
    </dsp:sp>
    <dsp:sp modelId="{95F3B3AD-9B54-8343-A2F0-01A47270D2CE}">
      <dsp:nvSpPr>
        <dsp:cNvPr id="0" name=""/>
        <dsp:cNvSpPr/>
      </dsp:nvSpPr>
      <dsp:spPr>
        <a:xfrm>
          <a:off x="0" y="1407919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Shift-left testing</a:t>
          </a:r>
        </a:p>
      </dsp:txBody>
      <dsp:txXfrm>
        <a:off x="62141" y="1470060"/>
        <a:ext cx="4875842" cy="1148678"/>
      </dsp:txXfrm>
    </dsp:sp>
    <dsp:sp modelId="{4406900E-F403-EC4F-A2DF-BDB97E00C183}">
      <dsp:nvSpPr>
        <dsp:cNvPr id="0" name=""/>
        <dsp:cNvSpPr/>
      </dsp:nvSpPr>
      <dsp:spPr>
        <a:xfrm>
          <a:off x="0" y="2773040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CI/CD pipeline security gates</a:t>
          </a:r>
        </a:p>
      </dsp:txBody>
      <dsp:txXfrm>
        <a:off x="62141" y="2835181"/>
        <a:ext cx="4875842" cy="1148678"/>
      </dsp:txXfrm>
    </dsp:sp>
    <dsp:sp modelId="{B358F85A-3F91-E442-8062-5A8BDAA8789E}">
      <dsp:nvSpPr>
        <dsp:cNvPr id="0" name=""/>
        <dsp:cNvSpPr/>
      </dsp:nvSpPr>
      <dsp:spPr>
        <a:xfrm>
          <a:off x="0" y="4138160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Infrastructure as Code (IaC) security</a:t>
          </a:r>
        </a:p>
      </dsp:txBody>
      <dsp:txXfrm>
        <a:off x="62141" y="4200301"/>
        <a:ext cx="4875842" cy="114867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5B8CCB-0F0C-AB4A-B734-7076B727B13F}">
      <dsp:nvSpPr>
        <dsp:cNvPr id="0" name=""/>
        <dsp:cNvSpPr/>
      </dsp:nvSpPr>
      <dsp:spPr>
        <a:xfrm>
          <a:off x="0" y="42799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Ignoring secure coding training</a:t>
          </a:r>
        </a:p>
      </dsp:txBody>
      <dsp:txXfrm>
        <a:off x="62141" y="104940"/>
        <a:ext cx="4875842" cy="1148678"/>
      </dsp:txXfrm>
    </dsp:sp>
    <dsp:sp modelId="{A41144E3-F12C-9048-9FF0-B17805E4B530}">
      <dsp:nvSpPr>
        <dsp:cNvPr id="0" name=""/>
        <dsp:cNvSpPr/>
      </dsp:nvSpPr>
      <dsp:spPr>
        <a:xfrm>
          <a:off x="0" y="1407919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Delaying security to the testing phase</a:t>
          </a:r>
        </a:p>
      </dsp:txBody>
      <dsp:txXfrm>
        <a:off x="62141" y="1470060"/>
        <a:ext cx="4875842" cy="1148678"/>
      </dsp:txXfrm>
    </dsp:sp>
    <dsp:sp modelId="{4A746A79-B0F5-7243-B54E-1EC198193277}">
      <dsp:nvSpPr>
        <dsp:cNvPr id="0" name=""/>
        <dsp:cNvSpPr/>
      </dsp:nvSpPr>
      <dsp:spPr>
        <a:xfrm>
          <a:off x="0" y="2773040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Lack of stakeholder buy-in</a:t>
          </a:r>
        </a:p>
      </dsp:txBody>
      <dsp:txXfrm>
        <a:off x="62141" y="2835181"/>
        <a:ext cx="4875842" cy="1148678"/>
      </dsp:txXfrm>
    </dsp:sp>
    <dsp:sp modelId="{50C902C1-22B1-8D4C-8FB0-182335BB3F7E}">
      <dsp:nvSpPr>
        <dsp:cNvPr id="0" name=""/>
        <dsp:cNvSpPr/>
      </dsp:nvSpPr>
      <dsp:spPr>
        <a:xfrm>
          <a:off x="0" y="4138160"/>
          <a:ext cx="5000124" cy="127296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Over-reliance on tools without manual review</a:t>
          </a:r>
        </a:p>
      </dsp:txBody>
      <dsp:txXfrm>
        <a:off x="62141" y="4200301"/>
        <a:ext cx="4875842" cy="114867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F612A-3553-9F44-99DF-A7FBD14076EB}">
      <dsp:nvSpPr>
        <dsp:cNvPr id="0" name=""/>
        <dsp:cNvSpPr/>
      </dsp:nvSpPr>
      <dsp:spPr>
        <a:xfrm>
          <a:off x="0" y="0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5FD59B6-33FD-9C42-9897-6B0858DE126A}">
      <dsp:nvSpPr>
        <dsp:cNvPr id="0" name=""/>
        <dsp:cNvSpPr/>
      </dsp:nvSpPr>
      <dsp:spPr>
        <a:xfrm>
          <a:off x="0" y="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Security must be embedded from the start</a:t>
          </a:r>
        </a:p>
      </dsp:txBody>
      <dsp:txXfrm>
        <a:off x="0" y="0"/>
        <a:ext cx="5000124" cy="1363480"/>
      </dsp:txXfrm>
    </dsp:sp>
    <dsp:sp modelId="{B6D53AC5-DE08-194E-8163-81653D49E7E3}">
      <dsp:nvSpPr>
        <dsp:cNvPr id="0" name=""/>
        <dsp:cNvSpPr/>
      </dsp:nvSpPr>
      <dsp:spPr>
        <a:xfrm>
          <a:off x="0" y="1363480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FCCB62C-B8D7-4343-B415-FADD36B8A1C7}">
      <dsp:nvSpPr>
        <dsp:cNvPr id="0" name=""/>
        <dsp:cNvSpPr/>
      </dsp:nvSpPr>
      <dsp:spPr>
        <a:xfrm>
          <a:off x="0" y="136348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Each SDLC phase presents unique security opportunities</a:t>
          </a:r>
        </a:p>
      </dsp:txBody>
      <dsp:txXfrm>
        <a:off x="0" y="1363480"/>
        <a:ext cx="5000124" cy="1363480"/>
      </dsp:txXfrm>
    </dsp:sp>
    <dsp:sp modelId="{C35802CB-9BD0-B74C-9D0C-3F73FC689A08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D1C0D9-E3CD-8242-9FEA-161C344011EA}">
      <dsp:nvSpPr>
        <dsp:cNvPr id="0" name=""/>
        <dsp:cNvSpPr/>
      </dsp:nvSpPr>
      <dsp:spPr>
        <a:xfrm>
          <a:off x="0" y="272696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Continuous improvement and education are essential</a:t>
          </a:r>
        </a:p>
      </dsp:txBody>
      <dsp:txXfrm>
        <a:off x="0" y="2726960"/>
        <a:ext cx="5000124" cy="1363480"/>
      </dsp:txXfrm>
    </dsp:sp>
    <dsp:sp modelId="{CABC6852-749C-9E4A-9AF6-0F084D4BCF39}">
      <dsp:nvSpPr>
        <dsp:cNvPr id="0" name=""/>
        <dsp:cNvSpPr/>
      </dsp:nvSpPr>
      <dsp:spPr>
        <a:xfrm>
          <a:off x="0" y="4090440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A58846-4413-1742-8EE8-460256F9B2CB}">
      <dsp:nvSpPr>
        <dsp:cNvPr id="0" name=""/>
        <dsp:cNvSpPr/>
      </dsp:nvSpPr>
      <dsp:spPr>
        <a:xfrm>
          <a:off x="0" y="409044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Use standards, tools, and frameworks effectively</a:t>
          </a:r>
        </a:p>
      </dsp:txBody>
      <dsp:txXfrm>
        <a:off x="0" y="4090440"/>
        <a:ext cx="5000124" cy="1363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33150D-51C1-F64A-825D-17F64A0A394E}">
      <dsp:nvSpPr>
        <dsp:cNvPr id="0" name=""/>
        <dsp:cNvSpPr/>
      </dsp:nvSpPr>
      <dsp:spPr>
        <a:xfrm>
          <a:off x="0" y="410450"/>
          <a:ext cx="5000124" cy="1113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SSDLC = Software Development Lifecycle + Security</a:t>
          </a:r>
        </a:p>
      </dsp:txBody>
      <dsp:txXfrm>
        <a:off x="54373" y="464823"/>
        <a:ext cx="4891378" cy="1005094"/>
      </dsp:txXfrm>
    </dsp:sp>
    <dsp:sp modelId="{C341B95E-A87D-C440-8922-62B319C02AD2}">
      <dsp:nvSpPr>
        <dsp:cNvPr id="0" name=""/>
        <dsp:cNvSpPr/>
      </dsp:nvSpPr>
      <dsp:spPr>
        <a:xfrm>
          <a:off x="0" y="1604930"/>
          <a:ext cx="5000124" cy="111384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Proactive integration of security at each phase</a:t>
          </a:r>
        </a:p>
      </dsp:txBody>
      <dsp:txXfrm>
        <a:off x="54373" y="1659303"/>
        <a:ext cx="4891378" cy="1005094"/>
      </dsp:txXfrm>
    </dsp:sp>
    <dsp:sp modelId="{9EBFBECA-8E1A-F64A-8F4C-C9C0B5983202}">
      <dsp:nvSpPr>
        <dsp:cNvPr id="0" name=""/>
        <dsp:cNvSpPr/>
      </dsp:nvSpPr>
      <dsp:spPr>
        <a:xfrm>
          <a:off x="0" y="2799410"/>
          <a:ext cx="5000124" cy="111384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Benefits:</a:t>
          </a:r>
        </a:p>
      </dsp:txBody>
      <dsp:txXfrm>
        <a:off x="54373" y="2853783"/>
        <a:ext cx="4891378" cy="1005094"/>
      </dsp:txXfrm>
    </dsp:sp>
    <dsp:sp modelId="{65889FEC-A664-CF4D-A1C3-34611BAE4CBE}">
      <dsp:nvSpPr>
        <dsp:cNvPr id="0" name=""/>
        <dsp:cNvSpPr/>
      </dsp:nvSpPr>
      <dsp:spPr>
        <a:xfrm>
          <a:off x="0" y="3913250"/>
          <a:ext cx="5000124" cy="1130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Reduced vulnerabilities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Lower cost of remediation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Compliance and risk management</a:t>
          </a:r>
        </a:p>
      </dsp:txBody>
      <dsp:txXfrm>
        <a:off x="0" y="3913250"/>
        <a:ext cx="5000124" cy="1130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E4D5F-72C4-3848-BFFB-DA68063B623E}">
      <dsp:nvSpPr>
        <dsp:cNvPr id="0" name=""/>
        <dsp:cNvSpPr/>
      </dsp:nvSpPr>
      <dsp:spPr>
        <a:xfrm>
          <a:off x="0" y="35689"/>
          <a:ext cx="5000124" cy="8154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Requirements Gathering</a:t>
          </a:r>
        </a:p>
      </dsp:txBody>
      <dsp:txXfrm>
        <a:off x="39809" y="75498"/>
        <a:ext cx="4920506" cy="735872"/>
      </dsp:txXfrm>
    </dsp:sp>
    <dsp:sp modelId="{2E7440CD-0752-FC47-B4E0-1138E490C2B7}">
      <dsp:nvSpPr>
        <dsp:cNvPr id="0" name=""/>
        <dsp:cNvSpPr/>
      </dsp:nvSpPr>
      <dsp:spPr>
        <a:xfrm>
          <a:off x="0" y="949099"/>
          <a:ext cx="5000124" cy="815490"/>
        </a:xfrm>
        <a:prstGeom prst="roundRect">
          <a:avLst/>
        </a:prstGeom>
        <a:gradFill rotWithShape="0">
          <a:gsLst>
            <a:gs pos="0">
              <a:schemeClr val="accent2">
                <a:hueOff val="936304"/>
                <a:satOff val="-1168"/>
                <a:lumOff val="27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936304"/>
                <a:satOff val="-1168"/>
                <a:lumOff val="27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Design</a:t>
          </a:r>
        </a:p>
      </dsp:txBody>
      <dsp:txXfrm>
        <a:off x="39809" y="988908"/>
        <a:ext cx="4920506" cy="735872"/>
      </dsp:txXfrm>
    </dsp:sp>
    <dsp:sp modelId="{7594322C-478D-8541-B11F-F40D0C4363D6}">
      <dsp:nvSpPr>
        <dsp:cNvPr id="0" name=""/>
        <dsp:cNvSpPr/>
      </dsp:nvSpPr>
      <dsp:spPr>
        <a:xfrm>
          <a:off x="0" y="1862509"/>
          <a:ext cx="5000124" cy="815490"/>
        </a:xfrm>
        <a:prstGeom prst="roundRect">
          <a:avLst/>
        </a:prstGeom>
        <a:gradFill rotWithShape="0">
          <a:gsLst>
            <a:gs pos="0">
              <a:schemeClr val="accent2">
                <a:hueOff val="1872608"/>
                <a:satOff val="-2336"/>
                <a:lumOff val="54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872608"/>
                <a:satOff val="-2336"/>
                <a:lumOff val="54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Implementation (Coding)</a:t>
          </a:r>
        </a:p>
      </dsp:txBody>
      <dsp:txXfrm>
        <a:off x="39809" y="1902318"/>
        <a:ext cx="4920506" cy="735872"/>
      </dsp:txXfrm>
    </dsp:sp>
    <dsp:sp modelId="{FDA5FE86-424C-2345-B9D2-C72153853953}">
      <dsp:nvSpPr>
        <dsp:cNvPr id="0" name=""/>
        <dsp:cNvSpPr/>
      </dsp:nvSpPr>
      <dsp:spPr>
        <a:xfrm>
          <a:off x="0" y="2775920"/>
          <a:ext cx="5000124" cy="815490"/>
        </a:xfrm>
        <a:prstGeom prst="roundRect">
          <a:avLst/>
        </a:prstGeom>
        <a:gradFill rotWithShape="0">
          <a:gsLst>
            <a:gs pos="0">
              <a:schemeClr val="accent2">
                <a:hueOff val="2808912"/>
                <a:satOff val="-3503"/>
                <a:lumOff val="8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808912"/>
                <a:satOff val="-3503"/>
                <a:lumOff val="8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Testing</a:t>
          </a:r>
        </a:p>
      </dsp:txBody>
      <dsp:txXfrm>
        <a:off x="39809" y="2815729"/>
        <a:ext cx="4920506" cy="735872"/>
      </dsp:txXfrm>
    </dsp:sp>
    <dsp:sp modelId="{E6D33765-4ECC-454B-B7A5-5DBC3DB56953}">
      <dsp:nvSpPr>
        <dsp:cNvPr id="0" name=""/>
        <dsp:cNvSpPr/>
      </dsp:nvSpPr>
      <dsp:spPr>
        <a:xfrm>
          <a:off x="0" y="3689330"/>
          <a:ext cx="5000124" cy="815490"/>
        </a:xfrm>
        <a:prstGeom prst="roundRect">
          <a:avLst/>
        </a:prstGeom>
        <a:gradFill rotWithShape="0">
          <a:gsLst>
            <a:gs pos="0">
              <a:schemeClr val="accent2">
                <a:hueOff val="3745216"/>
                <a:satOff val="-4671"/>
                <a:lumOff val="109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745216"/>
                <a:satOff val="-4671"/>
                <a:lumOff val="109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Deployment</a:t>
          </a:r>
        </a:p>
      </dsp:txBody>
      <dsp:txXfrm>
        <a:off x="39809" y="3729139"/>
        <a:ext cx="4920506" cy="735872"/>
      </dsp:txXfrm>
    </dsp:sp>
    <dsp:sp modelId="{F8C07354-6993-CC4B-B83F-3AEE0EFCA124}">
      <dsp:nvSpPr>
        <dsp:cNvPr id="0" name=""/>
        <dsp:cNvSpPr/>
      </dsp:nvSpPr>
      <dsp:spPr>
        <a:xfrm>
          <a:off x="0" y="4602740"/>
          <a:ext cx="5000124" cy="815490"/>
        </a:xfrm>
        <a:prstGeom prst="roundRect">
          <a:avLst/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Maintenance</a:t>
          </a:r>
        </a:p>
      </dsp:txBody>
      <dsp:txXfrm>
        <a:off x="39809" y="4642549"/>
        <a:ext cx="4920506" cy="7358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A0EC6-9023-9540-A457-B6884C504986}">
      <dsp:nvSpPr>
        <dsp:cNvPr id="0" name=""/>
        <dsp:cNvSpPr/>
      </dsp:nvSpPr>
      <dsp:spPr>
        <a:xfrm>
          <a:off x="0" y="4683023"/>
          <a:ext cx="1250031" cy="76828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2" tIns="177800" rIns="88902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Involve</a:t>
          </a:r>
        </a:p>
      </dsp:txBody>
      <dsp:txXfrm>
        <a:off x="0" y="4683023"/>
        <a:ext cx="1250031" cy="768289"/>
      </dsp:txXfrm>
    </dsp:sp>
    <dsp:sp modelId="{DCB049DB-D2BF-0243-AD98-414EA8B3172B}">
      <dsp:nvSpPr>
        <dsp:cNvPr id="0" name=""/>
        <dsp:cNvSpPr/>
      </dsp:nvSpPr>
      <dsp:spPr>
        <a:xfrm>
          <a:off x="1250031" y="4683023"/>
          <a:ext cx="3750093" cy="76828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70" tIns="177800" rIns="7607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Involve stakeholders early</a:t>
          </a:r>
        </a:p>
      </dsp:txBody>
      <dsp:txXfrm>
        <a:off x="1250031" y="4683023"/>
        <a:ext cx="3750093" cy="768289"/>
      </dsp:txXfrm>
    </dsp:sp>
    <dsp:sp modelId="{2E234AD9-3FE8-3D47-B27D-A8C964C4B00B}">
      <dsp:nvSpPr>
        <dsp:cNvPr id="0" name=""/>
        <dsp:cNvSpPr/>
      </dsp:nvSpPr>
      <dsp:spPr>
        <a:xfrm rot="10800000">
          <a:off x="0" y="3512919"/>
          <a:ext cx="1250031" cy="118162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2" tIns="177800" rIns="88902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</a:t>
          </a:r>
        </a:p>
      </dsp:txBody>
      <dsp:txXfrm rot="-10800000">
        <a:off x="0" y="3512919"/>
        <a:ext cx="1250031" cy="768058"/>
      </dsp:txXfrm>
    </dsp:sp>
    <dsp:sp modelId="{F93B9C37-6686-854B-A713-5427C6F29A91}">
      <dsp:nvSpPr>
        <dsp:cNvPr id="0" name=""/>
        <dsp:cNvSpPr/>
      </dsp:nvSpPr>
      <dsp:spPr>
        <a:xfrm>
          <a:off x="1250031" y="3512919"/>
          <a:ext cx="3750093" cy="768058"/>
        </a:xfrm>
        <a:prstGeom prst="rect">
          <a:avLst/>
        </a:prstGeom>
        <a:solidFill>
          <a:schemeClr val="accent5">
            <a:tint val="40000"/>
            <a:alpha val="90000"/>
            <a:hueOff val="-2685120"/>
            <a:satOff val="12063"/>
            <a:lumOff val="829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2685120"/>
              <a:satOff val="12063"/>
              <a:lumOff val="8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70" tIns="177800" rIns="7607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security checklists (e.g., OWASP ASVS)</a:t>
          </a:r>
        </a:p>
      </dsp:txBody>
      <dsp:txXfrm>
        <a:off x="1250031" y="3512919"/>
        <a:ext cx="3750093" cy="768058"/>
      </dsp:txXfrm>
    </dsp:sp>
    <dsp:sp modelId="{B6658E72-D587-1846-8D8C-E9CBE192AC8B}">
      <dsp:nvSpPr>
        <dsp:cNvPr id="0" name=""/>
        <dsp:cNvSpPr/>
      </dsp:nvSpPr>
      <dsp:spPr>
        <a:xfrm rot="10800000">
          <a:off x="0" y="2342815"/>
          <a:ext cx="1250031" cy="118162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2" tIns="177800" rIns="88902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Define</a:t>
          </a:r>
        </a:p>
      </dsp:txBody>
      <dsp:txXfrm rot="-10800000">
        <a:off x="0" y="2342815"/>
        <a:ext cx="1250031" cy="768058"/>
      </dsp:txXfrm>
    </dsp:sp>
    <dsp:sp modelId="{54ECDCA2-585C-9541-963E-3C17B95807EA}">
      <dsp:nvSpPr>
        <dsp:cNvPr id="0" name=""/>
        <dsp:cNvSpPr/>
      </dsp:nvSpPr>
      <dsp:spPr>
        <a:xfrm>
          <a:off x="1250031" y="2342815"/>
          <a:ext cx="3750093" cy="768058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70" tIns="177800" rIns="7607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Define security acceptance criteria</a:t>
          </a:r>
        </a:p>
      </dsp:txBody>
      <dsp:txXfrm>
        <a:off x="1250031" y="2342815"/>
        <a:ext cx="3750093" cy="768058"/>
      </dsp:txXfrm>
    </dsp:sp>
    <dsp:sp modelId="{E6BFC679-D6AE-064F-9018-42E604FC4D20}">
      <dsp:nvSpPr>
        <dsp:cNvPr id="0" name=""/>
        <dsp:cNvSpPr/>
      </dsp:nvSpPr>
      <dsp:spPr>
        <a:xfrm rot="10800000">
          <a:off x="0" y="1172711"/>
          <a:ext cx="1250031" cy="118162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2" tIns="177800" rIns="88902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Perform</a:t>
          </a:r>
        </a:p>
      </dsp:txBody>
      <dsp:txXfrm rot="-10800000">
        <a:off x="0" y="1172711"/>
        <a:ext cx="1250031" cy="768058"/>
      </dsp:txXfrm>
    </dsp:sp>
    <dsp:sp modelId="{01349AEF-04DB-3449-9CF6-40E1C7D15920}">
      <dsp:nvSpPr>
        <dsp:cNvPr id="0" name=""/>
        <dsp:cNvSpPr/>
      </dsp:nvSpPr>
      <dsp:spPr>
        <a:xfrm>
          <a:off x="1250031" y="1172711"/>
          <a:ext cx="3750093" cy="768058"/>
        </a:xfrm>
        <a:prstGeom prst="rect">
          <a:avLst/>
        </a:prstGeom>
        <a:solidFill>
          <a:schemeClr val="accent5">
            <a:tint val="40000"/>
            <a:alpha val="90000"/>
            <a:hueOff val="-8055361"/>
            <a:satOff val="36190"/>
            <a:lumOff val="248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8055361"/>
              <a:satOff val="36190"/>
              <a:lumOff val="24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70" tIns="177800" rIns="7607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Perform threat modeling</a:t>
          </a:r>
        </a:p>
      </dsp:txBody>
      <dsp:txXfrm>
        <a:off x="1250031" y="1172711"/>
        <a:ext cx="3750093" cy="768058"/>
      </dsp:txXfrm>
    </dsp:sp>
    <dsp:sp modelId="{99D5D6B3-E97E-E841-A372-9D85A6431741}">
      <dsp:nvSpPr>
        <dsp:cNvPr id="0" name=""/>
        <dsp:cNvSpPr/>
      </dsp:nvSpPr>
      <dsp:spPr>
        <a:xfrm rot="10800000">
          <a:off x="0" y="2607"/>
          <a:ext cx="1250031" cy="118162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2" tIns="177800" rIns="88902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Identify</a:t>
          </a:r>
        </a:p>
      </dsp:txBody>
      <dsp:txXfrm rot="-10800000">
        <a:off x="0" y="2607"/>
        <a:ext cx="1250031" cy="768058"/>
      </dsp:txXfrm>
    </dsp:sp>
    <dsp:sp modelId="{CEAF01E8-3EA8-BE48-8E7B-6C4C13442B32}">
      <dsp:nvSpPr>
        <dsp:cNvPr id="0" name=""/>
        <dsp:cNvSpPr/>
      </dsp:nvSpPr>
      <dsp:spPr>
        <a:xfrm>
          <a:off x="1250031" y="2607"/>
          <a:ext cx="3750093" cy="768058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70" tIns="177800" rIns="7607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 security objectives and compliance needs</a:t>
          </a:r>
        </a:p>
      </dsp:txBody>
      <dsp:txXfrm>
        <a:off x="1250031" y="2607"/>
        <a:ext cx="3750093" cy="7680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22DD2-D6D3-8F45-AC8C-35998C019F44}">
      <dsp:nvSpPr>
        <dsp:cNvPr id="0" name=""/>
        <dsp:cNvSpPr/>
      </dsp:nvSpPr>
      <dsp:spPr>
        <a:xfrm>
          <a:off x="0" y="100137"/>
          <a:ext cx="5000124" cy="9931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Secure architecture review</a:t>
          </a:r>
        </a:p>
      </dsp:txBody>
      <dsp:txXfrm>
        <a:off x="48481" y="148618"/>
        <a:ext cx="4903162" cy="896166"/>
      </dsp:txXfrm>
    </dsp:sp>
    <dsp:sp modelId="{B73BADD1-211D-B441-99B7-067074B185F1}">
      <dsp:nvSpPr>
        <dsp:cNvPr id="0" name=""/>
        <dsp:cNvSpPr/>
      </dsp:nvSpPr>
      <dsp:spPr>
        <a:xfrm>
          <a:off x="0" y="1165266"/>
          <a:ext cx="5000124" cy="993128"/>
        </a:xfrm>
        <a:prstGeom prst="round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flow analysis</a:t>
          </a:r>
        </a:p>
      </dsp:txBody>
      <dsp:txXfrm>
        <a:off x="48481" y="1213747"/>
        <a:ext cx="4903162" cy="896166"/>
      </dsp:txXfrm>
    </dsp:sp>
    <dsp:sp modelId="{1D1486D7-F57A-044E-88E5-57567A5017B3}">
      <dsp:nvSpPr>
        <dsp:cNvPr id="0" name=""/>
        <dsp:cNvSpPr/>
      </dsp:nvSpPr>
      <dsp:spPr>
        <a:xfrm>
          <a:off x="0" y="2230395"/>
          <a:ext cx="5000124" cy="993128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Design for least privilege, secure defaults</a:t>
          </a:r>
        </a:p>
      </dsp:txBody>
      <dsp:txXfrm>
        <a:off x="48481" y="2278876"/>
        <a:ext cx="4903162" cy="896166"/>
      </dsp:txXfrm>
    </dsp:sp>
    <dsp:sp modelId="{EC95709E-4391-534E-8ABF-FB4E85536AC9}">
      <dsp:nvSpPr>
        <dsp:cNvPr id="0" name=""/>
        <dsp:cNvSpPr/>
      </dsp:nvSpPr>
      <dsp:spPr>
        <a:xfrm>
          <a:off x="0" y="3295524"/>
          <a:ext cx="5000124" cy="993128"/>
        </a:xfrm>
        <a:prstGeom prst="round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Apply STRIDE threat modeling</a:t>
          </a:r>
        </a:p>
      </dsp:txBody>
      <dsp:txXfrm>
        <a:off x="48481" y="3344005"/>
        <a:ext cx="4903162" cy="896166"/>
      </dsp:txXfrm>
    </dsp:sp>
    <dsp:sp modelId="{4D400168-B3B9-B043-BD51-8AC021A0FE4B}">
      <dsp:nvSpPr>
        <dsp:cNvPr id="0" name=""/>
        <dsp:cNvSpPr/>
      </dsp:nvSpPr>
      <dsp:spPr>
        <a:xfrm>
          <a:off x="0" y="4360653"/>
          <a:ext cx="5000124" cy="993128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secure design principles (e.g., defense-in-depth)</a:t>
          </a:r>
        </a:p>
      </dsp:txBody>
      <dsp:txXfrm>
        <a:off x="48481" y="4409134"/>
        <a:ext cx="4903162" cy="8961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C4109-9125-774B-9CCE-C8DB1F2157D7}">
      <dsp:nvSpPr>
        <dsp:cNvPr id="0" name=""/>
        <dsp:cNvSpPr/>
      </dsp:nvSpPr>
      <dsp:spPr>
        <a:xfrm>
          <a:off x="0" y="4683023"/>
          <a:ext cx="1250031" cy="768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2" tIns="184912" rIns="8890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Avoid</a:t>
          </a:r>
        </a:p>
      </dsp:txBody>
      <dsp:txXfrm>
        <a:off x="0" y="4683023"/>
        <a:ext cx="1250031" cy="768289"/>
      </dsp:txXfrm>
    </dsp:sp>
    <dsp:sp modelId="{6F612352-95E0-774F-B6BE-3479EBD08D76}">
      <dsp:nvSpPr>
        <dsp:cNvPr id="0" name=""/>
        <dsp:cNvSpPr/>
      </dsp:nvSpPr>
      <dsp:spPr>
        <a:xfrm>
          <a:off x="1250031" y="4683023"/>
          <a:ext cx="3750093" cy="7682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70" tIns="177800" rIns="7607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Avoid known vulnerabilities (e.g., OWASP Top 10)</a:t>
          </a:r>
        </a:p>
      </dsp:txBody>
      <dsp:txXfrm>
        <a:off x="1250031" y="4683023"/>
        <a:ext cx="3750093" cy="768289"/>
      </dsp:txXfrm>
    </dsp:sp>
    <dsp:sp modelId="{3795690B-F592-6B46-828D-362977ED8DA1}">
      <dsp:nvSpPr>
        <dsp:cNvPr id="0" name=""/>
        <dsp:cNvSpPr/>
      </dsp:nvSpPr>
      <dsp:spPr>
        <a:xfrm rot="10800000">
          <a:off x="0" y="3512919"/>
          <a:ext cx="1250031" cy="118162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2" tIns="184912" rIns="8890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Educate</a:t>
          </a:r>
        </a:p>
      </dsp:txBody>
      <dsp:txXfrm rot="-10800000">
        <a:off x="0" y="3512919"/>
        <a:ext cx="1250031" cy="768058"/>
      </dsp:txXfrm>
    </dsp:sp>
    <dsp:sp modelId="{10992D39-F263-C443-A319-E224F509E883}">
      <dsp:nvSpPr>
        <dsp:cNvPr id="0" name=""/>
        <dsp:cNvSpPr/>
      </dsp:nvSpPr>
      <dsp:spPr>
        <a:xfrm>
          <a:off x="1250031" y="3512919"/>
          <a:ext cx="3750093" cy="768058"/>
        </a:xfrm>
        <a:prstGeom prst="rect">
          <a:avLst/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70" tIns="177800" rIns="7607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Educate developers on secure coding</a:t>
          </a:r>
        </a:p>
      </dsp:txBody>
      <dsp:txXfrm>
        <a:off x="1250031" y="3512919"/>
        <a:ext cx="3750093" cy="768058"/>
      </dsp:txXfrm>
    </dsp:sp>
    <dsp:sp modelId="{AECB5044-D5B4-4B46-B7B2-1F6A33FB9172}">
      <dsp:nvSpPr>
        <dsp:cNvPr id="0" name=""/>
        <dsp:cNvSpPr/>
      </dsp:nvSpPr>
      <dsp:spPr>
        <a:xfrm rot="10800000">
          <a:off x="0" y="2342815"/>
          <a:ext cx="1250031" cy="118162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2340760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60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2340760"/>
              <a:satOff val="-2919"/>
              <a:lumOff val="68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2" tIns="184912" rIns="8890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</a:t>
          </a:r>
        </a:p>
      </dsp:txBody>
      <dsp:txXfrm rot="-10800000">
        <a:off x="0" y="2342815"/>
        <a:ext cx="1250031" cy="768058"/>
      </dsp:txXfrm>
    </dsp:sp>
    <dsp:sp modelId="{88D80489-FE7E-4C4F-86AE-0315E8B358F2}">
      <dsp:nvSpPr>
        <dsp:cNvPr id="0" name=""/>
        <dsp:cNvSpPr/>
      </dsp:nvSpPr>
      <dsp:spPr>
        <a:xfrm>
          <a:off x="1250031" y="2342815"/>
          <a:ext cx="3750093" cy="768058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70" tIns="177800" rIns="7607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static code analysis tools</a:t>
          </a:r>
        </a:p>
      </dsp:txBody>
      <dsp:txXfrm>
        <a:off x="1250031" y="2342815"/>
        <a:ext cx="3750093" cy="768058"/>
      </dsp:txXfrm>
    </dsp:sp>
    <dsp:sp modelId="{6E7C4233-2875-494E-8260-AF53CF895D01}">
      <dsp:nvSpPr>
        <dsp:cNvPr id="0" name=""/>
        <dsp:cNvSpPr/>
      </dsp:nvSpPr>
      <dsp:spPr>
        <a:xfrm rot="10800000">
          <a:off x="0" y="1172711"/>
          <a:ext cx="1250031" cy="118162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3511140"/>
                <a:satOff val="-4379"/>
                <a:lumOff val="10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511140"/>
                <a:satOff val="-4379"/>
                <a:lumOff val="10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3511140"/>
              <a:satOff val="-4379"/>
              <a:lumOff val="10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2" tIns="184912" rIns="8890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Code</a:t>
          </a:r>
        </a:p>
      </dsp:txBody>
      <dsp:txXfrm rot="-10800000">
        <a:off x="0" y="1172711"/>
        <a:ext cx="1250031" cy="768058"/>
      </dsp:txXfrm>
    </dsp:sp>
    <dsp:sp modelId="{21CABF77-6379-C944-9732-9AEA62FDB15E}">
      <dsp:nvSpPr>
        <dsp:cNvPr id="0" name=""/>
        <dsp:cNvSpPr/>
      </dsp:nvSpPr>
      <dsp:spPr>
        <a:xfrm>
          <a:off x="1250031" y="1172711"/>
          <a:ext cx="3750093" cy="768058"/>
        </a:xfrm>
        <a:prstGeom prst="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70" tIns="177800" rIns="7607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Code reviews with security focus</a:t>
          </a:r>
        </a:p>
      </dsp:txBody>
      <dsp:txXfrm>
        <a:off x="1250031" y="1172711"/>
        <a:ext cx="3750093" cy="768058"/>
      </dsp:txXfrm>
    </dsp:sp>
    <dsp:sp modelId="{C2F9D2E4-5984-D34D-902C-CF12F4473C10}">
      <dsp:nvSpPr>
        <dsp:cNvPr id="0" name=""/>
        <dsp:cNvSpPr/>
      </dsp:nvSpPr>
      <dsp:spPr>
        <a:xfrm rot="10800000">
          <a:off x="0" y="2607"/>
          <a:ext cx="1250031" cy="118162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2" tIns="184912" rIns="8890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Secure</a:t>
          </a:r>
        </a:p>
      </dsp:txBody>
      <dsp:txXfrm rot="-10800000">
        <a:off x="0" y="2607"/>
        <a:ext cx="1250031" cy="768058"/>
      </dsp:txXfrm>
    </dsp:sp>
    <dsp:sp modelId="{883BC4F7-3CEB-AF48-B874-FAE38E44F04B}">
      <dsp:nvSpPr>
        <dsp:cNvPr id="0" name=""/>
        <dsp:cNvSpPr/>
      </dsp:nvSpPr>
      <dsp:spPr>
        <a:xfrm>
          <a:off x="1250031" y="2607"/>
          <a:ext cx="3750093" cy="768058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70" tIns="177800" rIns="76070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Secure coding standards (e.g., OWASP, CERT)</a:t>
          </a:r>
        </a:p>
      </dsp:txBody>
      <dsp:txXfrm>
        <a:off x="1250031" y="2607"/>
        <a:ext cx="3750093" cy="7680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69ED5-F338-F34D-9643-A75A57582B56}">
      <dsp:nvSpPr>
        <dsp:cNvPr id="0" name=""/>
        <dsp:cNvSpPr/>
      </dsp:nvSpPr>
      <dsp:spPr>
        <a:xfrm>
          <a:off x="0" y="2841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Dynamic analysis (DAST)</a:t>
          </a:r>
        </a:p>
      </dsp:txBody>
      <dsp:txXfrm>
        <a:off x="39809" y="68225"/>
        <a:ext cx="8149982" cy="735872"/>
      </dsp:txXfrm>
    </dsp:sp>
    <dsp:sp modelId="{7B6AAF1E-BA17-6642-8CD5-1A7E59AB25C2}">
      <dsp:nvSpPr>
        <dsp:cNvPr id="0" name=""/>
        <dsp:cNvSpPr/>
      </dsp:nvSpPr>
      <dsp:spPr>
        <a:xfrm>
          <a:off x="0" y="94182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Penetration testing</a:t>
          </a:r>
        </a:p>
      </dsp:txBody>
      <dsp:txXfrm>
        <a:off x="39809" y="981635"/>
        <a:ext cx="8149982" cy="735872"/>
      </dsp:txXfrm>
    </dsp:sp>
    <dsp:sp modelId="{93438274-BCA9-1E4F-9F6E-A0A734691059}">
      <dsp:nvSpPr>
        <dsp:cNvPr id="0" name=""/>
        <dsp:cNvSpPr/>
      </dsp:nvSpPr>
      <dsp:spPr>
        <a:xfrm>
          <a:off x="0" y="185523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Fuzz testing</a:t>
          </a:r>
        </a:p>
      </dsp:txBody>
      <dsp:txXfrm>
        <a:off x="39809" y="1895045"/>
        <a:ext cx="8149982" cy="735872"/>
      </dsp:txXfrm>
    </dsp:sp>
    <dsp:sp modelId="{D596D743-0C39-274E-A21A-13109C3908B6}">
      <dsp:nvSpPr>
        <dsp:cNvPr id="0" name=""/>
        <dsp:cNvSpPr/>
      </dsp:nvSpPr>
      <dsp:spPr>
        <a:xfrm>
          <a:off x="0" y="276864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Automate security testing in CI/CD</a:t>
          </a:r>
        </a:p>
      </dsp:txBody>
      <dsp:txXfrm>
        <a:off x="39809" y="2808455"/>
        <a:ext cx="8149982" cy="735872"/>
      </dsp:txXfrm>
    </dsp:sp>
    <dsp:sp modelId="{7B9EF0C8-89F9-7044-B0B9-C7893AAE2E57}">
      <dsp:nvSpPr>
        <dsp:cNvPr id="0" name=""/>
        <dsp:cNvSpPr/>
      </dsp:nvSpPr>
      <dsp:spPr>
        <a:xfrm>
          <a:off x="0" y="368205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Use tools like Snyk, Burp Suite, ZAP</a:t>
          </a:r>
        </a:p>
      </dsp:txBody>
      <dsp:txXfrm>
        <a:off x="39809" y="3721865"/>
        <a:ext cx="8149982" cy="7358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EC7F1-4395-8D41-BE8B-CA8154DBA4BE}">
      <dsp:nvSpPr>
        <dsp:cNvPr id="0" name=""/>
        <dsp:cNvSpPr/>
      </dsp:nvSpPr>
      <dsp:spPr>
        <a:xfrm>
          <a:off x="0" y="1083897"/>
          <a:ext cx="5000124" cy="5996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Secure configuration management</a:t>
          </a:r>
        </a:p>
      </dsp:txBody>
      <dsp:txXfrm>
        <a:off x="29271" y="1113168"/>
        <a:ext cx="4941582" cy="541083"/>
      </dsp:txXfrm>
    </dsp:sp>
    <dsp:sp modelId="{821A2134-4DE9-4E44-9900-B442AFA6A87F}">
      <dsp:nvSpPr>
        <dsp:cNvPr id="0" name=""/>
        <dsp:cNvSpPr/>
      </dsp:nvSpPr>
      <dsp:spPr>
        <a:xfrm>
          <a:off x="0" y="1755522"/>
          <a:ext cx="5000124" cy="599625"/>
        </a:xfrm>
        <a:prstGeom prst="round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Secrets management</a:t>
          </a:r>
        </a:p>
      </dsp:txBody>
      <dsp:txXfrm>
        <a:off x="29271" y="1784793"/>
        <a:ext cx="4941582" cy="541083"/>
      </dsp:txXfrm>
    </dsp:sp>
    <dsp:sp modelId="{8794ABF2-5925-E949-891D-A03DB98D00FC}">
      <dsp:nvSpPr>
        <dsp:cNvPr id="0" name=""/>
        <dsp:cNvSpPr/>
      </dsp:nvSpPr>
      <dsp:spPr>
        <a:xfrm>
          <a:off x="0" y="2427147"/>
          <a:ext cx="5000124" cy="599625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Environment hardening</a:t>
          </a:r>
        </a:p>
      </dsp:txBody>
      <dsp:txXfrm>
        <a:off x="29271" y="2456418"/>
        <a:ext cx="4941582" cy="541083"/>
      </dsp:txXfrm>
    </dsp:sp>
    <dsp:sp modelId="{55B20BFD-2896-DF4E-A8BA-B745FEB26020}">
      <dsp:nvSpPr>
        <dsp:cNvPr id="0" name=""/>
        <dsp:cNvSpPr/>
      </dsp:nvSpPr>
      <dsp:spPr>
        <a:xfrm>
          <a:off x="0" y="3098772"/>
          <a:ext cx="5000124" cy="599625"/>
        </a:xfrm>
        <a:prstGeom prst="round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Zero-trust principles</a:t>
          </a:r>
        </a:p>
      </dsp:txBody>
      <dsp:txXfrm>
        <a:off x="29271" y="3128043"/>
        <a:ext cx="4941582" cy="541083"/>
      </dsp:txXfrm>
    </dsp:sp>
    <dsp:sp modelId="{DDCBDD1B-DC85-9347-82DC-616BD97465F0}">
      <dsp:nvSpPr>
        <dsp:cNvPr id="0" name=""/>
        <dsp:cNvSpPr/>
      </dsp:nvSpPr>
      <dsp:spPr>
        <a:xfrm>
          <a:off x="0" y="3770397"/>
          <a:ext cx="5000124" cy="599625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Least privilege for services and users</a:t>
          </a:r>
        </a:p>
      </dsp:txBody>
      <dsp:txXfrm>
        <a:off x="29271" y="3799668"/>
        <a:ext cx="4941582" cy="54108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09B22F-11DF-F145-8F57-DBC5857F5406}">
      <dsp:nvSpPr>
        <dsp:cNvPr id="0" name=""/>
        <dsp:cNvSpPr/>
      </dsp:nvSpPr>
      <dsp:spPr>
        <a:xfrm>
          <a:off x="0" y="665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076814-F7E6-9644-9F0B-3F333F2D91C2}">
      <dsp:nvSpPr>
        <dsp:cNvPr id="0" name=""/>
        <dsp:cNvSpPr/>
      </dsp:nvSpPr>
      <dsp:spPr>
        <a:xfrm>
          <a:off x="0" y="665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Patch management</a:t>
          </a:r>
        </a:p>
      </dsp:txBody>
      <dsp:txXfrm>
        <a:off x="0" y="665"/>
        <a:ext cx="5000124" cy="1090517"/>
      </dsp:txXfrm>
    </dsp:sp>
    <dsp:sp modelId="{292E11A6-097E-B248-AA07-286FC3575264}">
      <dsp:nvSpPr>
        <dsp:cNvPr id="0" name=""/>
        <dsp:cNvSpPr/>
      </dsp:nvSpPr>
      <dsp:spPr>
        <a:xfrm>
          <a:off x="0" y="1091183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3EB36E-2260-D549-AE1F-64BEED2D1C3D}">
      <dsp:nvSpPr>
        <dsp:cNvPr id="0" name=""/>
        <dsp:cNvSpPr/>
      </dsp:nvSpPr>
      <dsp:spPr>
        <a:xfrm>
          <a:off x="0" y="1091183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Continuous monitoring (SIEM, IDS/IPS)</a:t>
          </a:r>
        </a:p>
      </dsp:txBody>
      <dsp:txXfrm>
        <a:off x="0" y="1091183"/>
        <a:ext cx="5000124" cy="1090517"/>
      </dsp:txXfrm>
    </dsp:sp>
    <dsp:sp modelId="{AA85D091-747A-324E-B1E4-92673AE5920A}">
      <dsp:nvSpPr>
        <dsp:cNvPr id="0" name=""/>
        <dsp:cNvSpPr/>
      </dsp:nvSpPr>
      <dsp:spPr>
        <a:xfrm>
          <a:off x="0" y="2181701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18F00C-9BF7-D94D-80BB-276F3EF457CF}">
      <dsp:nvSpPr>
        <dsp:cNvPr id="0" name=""/>
        <dsp:cNvSpPr/>
      </dsp:nvSpPr>
      <dsp:spPr>
        <a:xfrm>
          <a:off x="0" y="2181701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Incident response readiness</a:t>
          </a:r>
        </a:p>
      </dsp:txBody>
      <dsp:txXfrm>
        <a:off x="0" y="2181701"/>
        <a:ext cx="5000124" cy="1090517"/>
      </dsp:txXfrm>
    </dsp:sp>
    <dsp:sp modelId="{00B9261B-8EDF-2946-BC1A-B9454FA86DD2}">
      <dsp:nvSpPr>
        <dsp:cNvPr id="0" name=""/>
        <dsp:cNvSpPr/>
      </dsp:nvSpPr>
      <dsp:spPr>
        <a:xfrm>
          <a:off x="0" y="3272218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C325FDD-2025-3A43-84C8-415CF339A9E8}">
      <dsp:nvSpPr>
        <dsp:cNvPr id="0" name=""/>
        <dsp:cNvSpPr/>
      </dsp:nvSpPr>
      <dsp:spPr>
        <a:xfrm>
          <a:off x="0" y="3272218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Log analysis and anomaly detection</a:t>
          </a:r>
        </a:p>
      </dsp:txBody>
      <dsp:txXfrm>
        <a:off x="0" y="3272218"/>
        <a:ext cx="5000124" cy="1090517"/>
      </dsp:txXfrm>
    </dsp:sp>
    <dsp:sp modelId="{823D4FC1-B638-2345-824F-554680B183F8}">
      <dsp:nvSpPr>
        <dsp:cNvPr id="0" name=""/>
        <dsp:cNvSpPr/>
      </dsp:nvSpPr>
      <dsp:spPr>
        <a:xfrm>
          <a:off x="0" y="4362736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B6D256-24E0-824A-99CA-4634B957177E}">
      <dsp:nvSpPr>
        <dsp:cNvPr id="0" name=""/>
        <dsp:cNvSpPr/>
      </dsp:nvSpPr>
      <dsp:spPr>
        <a:xfrm>
          <a:off x="0" y="4362736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Periodic security audits</a:t>
          </a:r>
        </a:p>
      </dsp:txBody>
      <dsp:txXfrm>
        <a:off x="0" y="4362736"/>
        <a:ext cx="5000124" cy="1090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rgbClr val="FFFFFF"/>
                </a:solidFill>
              </a:rPr>
              <a:t>Secure Software Development Lifecycle (SSDLC)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Best Practices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Phase – Deployment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339021-DEDD-F88F-8654-4E46C7AF60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138758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000">
                <a:solidFill>
                  <a:srgbClr val="FFFFFF"/>
                </a:solidFill>
              </a:rPr>
              <a:t>Phase – Maintenance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D14050-DF2F-B377-DA7F-DF20183C3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82138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Tools &amp; Frameworks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CDDB7B-A5E9-55CE-003F-C0A6E16AC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2376034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Benefits of SSDLC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D2A947-AFF4-8C1E-9189-F3FB7ADE1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9346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SSDLC Integration in Agile &amp; DevOps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9C6856-44D1-09A5-82D0-A0BFE8B26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07549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Common Pitfalls to Avoid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01BC07-14A1-B5A1-32CA-82BA5AD2A0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624165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Summary &amp; Key 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E2E8E9-02CB-8971-5B78-AB8ED3756D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96367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OWASP Secure Software Development Lifecycle Project</a:t>
            </a:r>
          </a:p>
          <a:p>
            <a:r>
              <a:rPr lang="en-US" sz="1700"/>
              <a:t>Microsoft Security Development Lifecycle</a:t>
            </a:r>
          </a:p>
          <a:p>
            <a:r>
              <a:rPr lang="en-US" sz="1700"/>
              <a:t>NIST Secure Software Development Framework (SSDF)</a:t>
            </a:r>
          </a:p>
          <a:p>
            <a:r>
              <a:rPr lang="en-US" sz="1700"/>
              <a:t>BSIMM Reports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Learning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A24410-27F7-DC15-A3E1-9F02F620C4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48630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What is SSDLC?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102327-C195-A856-D8CD-8D1F8EED26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40450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SSDLC vs Traditional SDLC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Traditional SDLC vs Secure SDLC</a:t>
            </a:r>
          </a:p>
          <a:p>
            <a:pPr lvl="1"/>
            <a:r>
              <a:rPr lang="en-US" sz="1700"/>
              <a:t>Security is an afterthought vs Integrated security</a:t>
            </a:r>
          </a:p>
          <a:p>
            <a:pPr lvl="1"/>
            <a:r>
              <a:rPr lang="en-US" sz="1700"/>
              <a:t>Reactive (patch after release) vs Proactive (secure by design)</a:t>
            </a:r>
          </a:p>
          <a:p>
            <a:pPr lvl="1"/>
            <a:r>
              <a:rPr lang="en-US" sz="1700"/>
              <a:t>Focus on functionality vs Focus on security and functionality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Key Phases of SSDLC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E2AFDC-95B7-A254-03F5-0DB6F34EA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04993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2700">
                <a:solidFill>
                  <a:srgbClr val="FFFFFF"/>
                </a:solidFill>
              </a:rPr>
              <a:t>Phase – Requirements Gathering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89EB74-C2A6-2950-F099-A5DE6DAF9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61084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Phase – 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A75B8E-4B5C-1B63-A998-5867E091DE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02475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2500">
                <a:solidFill>
                  <a:srgbClr val="FFFFFF"/>
                </a:solidFill>
              </a:rPr>
              <a:t>Phase – Implementation (Coding)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67B7A6-4CA5-1407-FD45-64D562D273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56034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– 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AC2633-2AC8-E72F-3ACF-807CB4F687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477</Words>
  <Application>Microsoft Macintosh PowerPoint</Application>
  <PresentationFormat>On-screen Show (4:3)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Secure Software Development Lifecycle (SSDLC)</vt:lpstr>
      <vt:lpstr>Learning Objectives</vt:lpstr>
      <vt:lpstr>What is SSDLC?</vt:lpstr>
      <vt:lpstr>SSDLC vs Traditional SDLC</vt:lpstr>
      <vt:lpstr>Key Phases of SSDLC</vt:lpstr>
      <vt:lpstr>Phase – Requirements Gathering</vt:lpstr>
      <vt:lpstr>Phase – Design</vt:lpstr>
      <vt:lpstr>Phase – Implementation (Coding)</vt:lpstr>
      <vt:lpstr>Phase – Testing</vt:lpstr>
      <vt:lpstr>Phase – Deployment</vt:lpstr>
      <vt:lpstr>Phase – Maintenance</vt:lpstr>
      <vt:lpstr>Tools &amp; Frameworks</vt:lpstr>
      <vt:lpstr>Benefits of SSDLC</vt:lpstr>
      <vt:lpstr>SSDLC Integration in Agile &amp; DevOps</vt:lpstr>
      <vt:lpstr>Common Pitfalls to Avoid</vt:lpstr>
      <vt:lpstr>Summary &amp; Key Takeaways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Servin, Christian</cp:lastModifiedBy>
  <cp:revision>2</cp:revision>
  <dcterms:created xsi:type="dcterms:W3CDTF">2013-01-27T09:14:16Z</dcterms:created>
  <dcterms:modified xsi:type="dcterms:W3CDTF">2025-03-21T03:40:43Z</dcterms:modified>
  <cp:category/>
</cp:coreProperties>
</file>