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9" r:id="rId2"/>
    <p:sldId id="261" r:id="rId3"/>
    <p:sldId id="263" r:id="rId4"/>
    <p:sldId id="264" r:id="rId5"/>
    <p:sldId id="262" r:id="rId6"/>
    <p:sldId id="272" r:id="rId7"/>
    <p:sldId id="265" r:id="rId8"/>
    <p:sldId id="268" r:id="rId9"/>
    <p:sldId id="267" r:id="rId10"/>
    <p:sldId id="269" r:id="rId11"/>
    <p:sldId id="270" r:id="rId12"/>
    <p:sldId id="273" r:id="rId13"/>
    <p:sldId id="271" r:id="rId14"/>
    <p:sldId id="274" r:id="rId15"/>
    <p:sldId id="276" r:id="rId16"/>
    <p:sldId id="277" r:id="rId17"/>
    <p:sldId id="278" r:id="rId18"/>
    <p:sldId id="275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92" r:id="rId29"/>
    <p:sldId id="280" r:id="rId30"/>
    <p:sldId id="289" r:id="rId31"/>
    <p:sldId id="293" r:id="rId32"/>
    <p:sldId id="295" r:id="rId33"/>
    <p:sldId id="297" r:id="rId34"/>
    <p:sldId id="294" r:id="rId35"/>
    <p:sldId id="298" r:id="rId36"/>
    <p:sldId id="299" r:id="rId37"/>
    <p:sldId id="300" r:id="rId38"/>
    <p:sldId id="301" r:id="rId39"/>
    <p:sldId id="304" r:id="rId40"/>
    <p:sldId id="305" r:id="rId41"/>
    <p:sldId id="307" r:id="rId42"/>
    <p:sldId id="306" r:id="rId43"/>
    <p:sldId id="302" r:id="rId44"/>
    <p:sldId id="303" r:id="rId45"/>
    <p:sldId id="308" r:id="rId46"/>
    <p:sldId id="310" r:id="rId47"/>
    <p:sldId id="311" r:id="rId48"/>
    <p:sldId id="313" r:id="rId49"/>
    <p:sldId id="314" r:id="rId50"/>
    <p:sldId id="315" r:id="rId51"/>
    <p:sldId id="316" r:id="rId52"/>
    <p:sldId id="318" r:id="rId53"/>
    <p:sldId id="319" r:id="rId54"/>
    <p:sldId id="320" r:id="rId55"/>
    <p:sldId id="321" r:id="rId56"/>
    <p:sldId id="322" r:id="rId57"/>
    <p:sldId id="323" r:id="rId58"/>
    <p:sldId id="266" r:id="rId59"/>
  </p:sldIdLst>
  <p:sldSz cx="9144000" cy="6858000" type="screen4x3"/>
  <p:notesSz cx="7099300" cy="10234613"/>
  <p:custDataLst>
    <p:tags r:id="rId6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2AA3D8"/>
    <a:srgbClr val="000000"/>
    <a:srgbClr val="818181"/>
    <a:srgbClr val="FFFFFF"/>
    <a:srgbClr val="87CBE9"/>
    <a:srgbClr val="C00000"/>
    <a:srgbClr val="E3FFDF"/>
    <a:srgbClr val="CBFFB1"/>
    <a:srgbClr val="BC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7" autoAdjust="0"/>
    <p:restoredTop sz="73611" autoAdjust="0"/>
  </p:normalViewPr>
  <p:slideViewPr>
    <p:cSldViewPr>
      <p:cViewPr varScale="1">
        <p:scale>
          <a:sx n="55" d="100"/>
          <a:sy n="55" d="100"/>
        </p:scale>
        <p:origin x="2100" y="60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/>
      <dgm:t>
        <a:bodyPr/>
        <a:lstStyle/>
        <a:p>
          <a:endParaRPr lang="de-AT"/>
        </a:p>
      </dgm:t>
    </dgm:pt>
    <dgm:pt modelId="{41BD3526-3DCB-450B-9992-0E43156BF4FA}">
      <dgm:prSet/>
      <dgm:spPr/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3063AC1-E8EB-4567-A06D-97AAF3A481F4}" type="presOf" srcId="{C05AFF11-3210-4432-99A6-9E8359D3687C}" destId="{BF018EE6-FCE6-43B1-9986-18A42B081359}" srcOrd="0" destOrd="0" presId="urn:microsoft.com/office/officeart/2005/8/layout/process2"/>
    <dgm:cxn modelId="{282D0212-24BA-437F-9168-A5A7D758BF91}" type="presOf" srcId="{AA8941EE-D495-498F-982A-5A17F14149B7}" destId="{6729F0F4-AC3D-41AB-8048-4E36A68BD44A}" srcOrd="0" destOrd="0" presId="urn:microsoft.com/office/officeart/2005/8/layout/process2"/>
    <dgm:cxn modelId="{E65478C8-6240-4D1E-802C-B303D0B5C9BF}" type="presOf" srcId="{41BD3526-3DCB-450B-9992-0E43156BF4FA}" destId="{D62C96EB-23A3-41CC-B94E-8C052F03702F}" srcOrd="0" destOrd="0" presId="urn:microsoft.com/office/officeart/2005/8/layout/process2"/>
    <dgm:cxn modelId="{7AD7E036-F8D3-4A77-A79C-2B7CA69EE958}" type="presOf" srcId="{42715636-DF90-490B-8508-73E3BD3F657D}" destId="{04DC534E-FC8A-4195-9A67-381DF9755150}" srcOrd="1" destOrd="0" presId="urn:microsoft.com/office/officeart/2005/8/layout/process2"/>
    <dgm:cxn modelId="{44FA7C64-D96D-4BF2-9356-0BFD20A3F443}" type="presOf" srcId="{42715636-DF90-490B-8508-73E3BD3F657D}" destId="{F46A7DE6-A2E4-4C29-837B-168ED60E029C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AC7BB1E0-0B48-48C8-B5F0-C5BC2F0640E2}" type="presOf" srcId="{6D0DB3B2-115F-446A-8A9D-65B814EDF61A}" destId="{365D9933-0710-4A05-8BF0-DD7EA585B1B9}" srcOrd="1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09BFBAAC-5C38-4183-93E1-03C20257770E}" type="presOf" srcId="{7E80B289-A533-4FB7-9DAA-9A13DF87CD2E}" destId="{E0AC6177-F256-46FB-B931-26AE092107AA}" srcOrd="0" destOrd="0" presId="urn:microsoft.com/office/officeart/2005/8/layout/process2"/>
    <dgm:cxn modelId="{62A4F5FC-5D8F-40B3-A168-A450502E1B15}" type="presOf" srcId="{6D0DB3B2-115F-446A-8A9D-65B814EDF61A}" destId="{3823FF6B-F065-4341-801C-61408CCE8A63}" srcOrd="0" destOrd="0" presId="urn:microsoft.com/office/officeart/2005/8/layout/process2"/>
    <dgm:cxn modelId="{9F7DDF28-7F76-4421-BF16-FCA20E8F3259}" type="presOf" srcId="{C05AFF11-3210-4432-99A6-9E8359D3687C}" destId="{0FB91748-4DCD-4354-A835-0F520613005E}" srcOrd="1" destOrd="0" presId="urn:microsoft.com/office/officeart/2005/8/layout/process2"/>
    <dgm:cxn modelId="{E8AB6A7D-DCF0-4D7A-B56E-F25E7791FC39}" type="presOf" srcId="{184E4910-509B-4F94-85ED-F53FB70156D3}" destId="{14E24890-14F5-4E76-B3A7-D7C73A225CE6}" srcOrd="0" destOrd="0" presId="urn:microsoft.com/office/officeart/2005/8/layout/process2"/>
    <dgm:cxn modelId="{E5A0C49C-5308-49C7-86C4-811F9C21A7E2}" type="presOf" srcId="{A8783A5D-C0E3-4F35-B097-0C2F4585FC85}" destId="{B6358311-7996-4FC1-ACCC-D3F858B41D01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05E8B974-26A3-4A68-A6C7-87DB8C41D944}" type="presParOf" srcId="{E0AC6177-F256-46FB-B931-26AE092107AA}" destId="{B6358311-7996-4FC1-ACCC-D3F858B41D01}" srcOrd="0" destOrd="0" presId="urn:microsoft.com/office/officeart/2005/8/layout/process2"/>
    <dgm:cxn modelId="{F762D02D-BA69-4F5E-9192-CDDE3E3FC9D7}" type="presParOf" srcId="{E0AC6177-F256-46FB-B931-26AE092107AA}" destId="{BF018EE6-FCE6-43B1-9986-18A42B081359}" srcOrd="1" destOrd="0" presId="urn:microsoft.com/office/officeart/2005/8/layout/process2"/>
    <dgm:cxn modelId="{D541C337-5E8E-42C6-9619-A688FD7A8C49}" type="presParOf" srcId="{BF018EE6-FCE6-43B1-9986-18A42B081359}" destId="{0FB91748-4DCD-4354-A835-0F520613005E}" srcOrd="0" destOrd="0" presId="urn:microsoft.com/office/officeart/2005/8/layout/process2"/>
    <dgm:cxn modelId="{831DD9BC-4C33-4C4E-BDAD-13CD05E85D96}" type="presParOf" srcId="{E0AC6177-F256-46FB-B931-26AE092107AA}" destId="{14E24890-14F5-4E76-B3A7-D7C73A225CE6}" srcOrd="2" destOrd="0" presId="urn:microsoft.com/office/officeart/2005/8/layout/process2"/>
    <dgm:cxn modelId="{6D2EFCC7-4EE2-40CC-BA3E-849BED7A33B2}" type="presParOf" srcId="{E0AC6177-F256-46FB-B931-26AE092107AA}" destId="{F46A7DE6-A2E4-4C29-837B-168ED60E029C}" srcOrd="3" destOrd="0" presId="urn:microsoft.com/office/officeart/2005/8/layout/process2"/>
    <dgm:cxn modelId="{559E00F6-418C-428B-8065-6DEA37D41EE0}" type="presParOf" srcId="{F46A7DE6-A2E4-4C29-837B-168ED60E029C}" destId="{04DC534E-FC8A-4195-9A67-381DF9755150}" srcOrd="0" destOrd="0" presId="urn:microsoft.com/office/officeart/2005/8/layout/process2"/>
    <dgm:cxn modelId="{5CCCE313-FDDC-4A99-81B5-12AFF9E8A45A}" type="presParOf" srcId="{E0AC6177-F256-46FB-B931-26AE092107AA}" destId="{6729F0F4-AC3D-41AB-8048-4E36A68BD44A}" srcOrd="4" destOrd="0" presId="urn:microsoft.com/office/officeart/2005/8/layout/process2"/>
    <dgm:cxn modelId="{832FBCCC-B123-4403-BED4-88749F4BD117}" type="presParOf" srcId="{E0AC6177-F256-46FB-B931-26AE092107AA}" destId="{3823FF6B-F065-4341-801C-61408CCE8A63}" srcOrd="5" destOrd="0" presId="urn:microsoft.com/office/officeart/2005/8/layout/process2"/>
    <dgm:cxn modelId="{45627233-F8F6-4B03-90DF-1D4B327C6B5B}" type="presParOf" srcId="{3823FF6B-F065-4341-801C-61408CCE8A63}" destId="{365D9933-0710-4A05-8BF0-DD7EA585B1B9}" srcOrd="0" destOrd="0" presId="urn:microsoft.com/office/officeart/2005/8/layout/process2"/>
    <dgm:cxn modelId="{02BE44E1-0B6A-4C95-94A0-9D6386E37F08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0B7E395-FC7C-4F9F-947B-4D1C7EFABA58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66AF3FF-07CC-4152-9769-9BB6DBDC1A38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E9D9E7A-8D77-482C-A44E-B14F5A03ADB4}" type="presOf" srcId="{2B1B8399-DE73-450B-B99B-E31E8A7079A9}" destId="{C4149BB3-DE11-402A-ABF6-6ADA1CA8797C}" srcOrd="0" destOrd="0" presId="urn:microsoft.com/office/officeart/2005/8/layout/cycle1"/>
    <dgm:cxn modelId="{217859FE-2173-4822-9063-23481FD6A280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12143DE1-9C69-4610-8C9F-2080F7B45866}" type="presOf" srcId="{13429479-3AEA-45C9-9443-82FBF876E147}" destId="{2D51F6C8-4893-4F7F-9E32-853CA8525162}" srcOrd="0" destOrd="0" presId="urn:microsoft.com/office/officeart/2005/8/layout/cycle1"/>
    <dgm:cxn modelId="{F1ED87AC-6994-44A3-9ACE-579F987166F0}" type="presOf" srcId="{187DD5AE-C937-4633-9C1C-F910D3DD334A}" destId="{1326D3E2-B0C4-41E1-81D6-81CDA4CE2197}" srcOrd="0" destOrd="0" presId="urn:microsoft.com/office/officeart/2005/8/layout/cycle1"/>
    <dgm:cxn modelId="{8AC954A5-87CA-4400-AFE6-E3719EB61BCA}" type="presOf" srcId="{10B2640A-4E75-4D50-9DD0-AA3FEB003E3C}" destId="{45442B95-FD1F-48C3-96B2-FCC9CD62697F}" srcOrd="0" destOrd="0" presId="urn:microsoft.com/office/officeart/2005/8/layout/cycle1"/>
    <dgm:cxn modelId="{676E5F4B-A2D2-4467-9717-C19165307CFA}" type="presParOf" srcId="{45442B95-FD1F-48C3-96B2-FCC9CD62697F}" destId="{1DBC9685-334C-4EC6-964D-82893177B25D}" srcOrd="0" destOrd="0" presId="urn:microsoft.com/office/officeart/2005/8/layout/cycle1"/>
    <dgm:cxn modelId="{DBD409F3-A329-436F-8CD6-07A7EEE4FEDF}" type="presParOf" srcId="{45442B95-FD1F-48C3-96B2-FCC9CD62697F}" destId="{B36F6351-568D-4322-AF52-560F3AC7C590}" srcOrd="1" destOrd="0" presId="urn:microsoft.com/office/officeart/2005/8/layout/cycle1"/>
    <dgm:cxn modelId="{3A851A16-FA56-482F-85DA-1FB948CE1BF4}" type="presParOf" srcId="{45442B95-FD1F-48C3-96B2-FCC9CD62697F}" destId="{A8DBE002-15C0-45D5-9285-1C1D24ABEB3A}" srcOrd="2" destOrd="0" presId="urn:microsoft.com/office/officeart/2005/8/layout/cycle1"/>
    <dgm:cxn modelId="{FD557A34-9FFA-471E-A3D0-925DE4277614}" type="presParOf" srcId="{45442B95-FD1F-48C3-96B2-FCC9CD62697F}" destId="{C3A96432-3FC7-4B9D-8A14-7413CD00DEBB}" srcOrd="3" destOrd="0" presId="urn:microsoft.com/office/officeart/2005/8/layout/cycle1"/>
    <dgm:cxn modelId="{87A22046-D689-4408-8A8C-899615E73950}" type="presParOf" srcId="{45442B95-FD1F-48C3-96B2-FCC9CD62697F}" destId="{0B7893F8-FE7E-4649-9241-6B0CE7ECD12B}" srcOrd="4" destOrd="0" presId="urn:microsoft.com/office/officeart/2005/8/layout/cycle1"/>
    <dgm:cxn modelId="{C1282D5E-D15F-4DD6-A6F6-1DB19D4AEEDB}" type="presParOf" srcId="{45442B95-FD1F-48C3-96B2-FCC9CD62697F}" destId="{C4149BB3-DE11-402A-ABF6-6ADA1CA8797C}" srcOrd="5" destOrd="0" presId="urn:microsoft.com/office/officeart/2005/8/layout/cycle1"/>
    <dgm:cxn modelId="{46FA6346-A3AE-436D-B388-6541C3B37BE1}" type="presParOf" srcId="{45442B95-FD1F-48C3-96B2-FCC9CD62697F}" destId="{1D528D27-A9FC-4CFC-B37C-5566F658E21C}" srcOrd="6" destOrd="0" presId="urn:microsoft.com/office/officeart/2005/8/layout/cycle1"/>
    <dgm:cxn modelId="{3EFD53F3-2BDD-41F4-95CC-E5C861B1C447}" type="presParOf" srcId="{45442B95-FD1F-48C3-96B2-FCC9CD62697F}" destId="{2D51F6C8-4893-4F7F-9E32-853CA8525162}" srcOrd="7" destOrd="0" presId="urn:microsoft.com/office/officeart/2005/8/layout/cycle1"/>
    <dgm:cxn modelId="{0EAAB028-FEB6-48F5-BCC1-11BE66AA5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DFA6F8C5-16F1-4D35-BF21-52153A93821E}" type="presOf" srcId="{10B2640A-4E75-4D50-9DD0-AA3FEB003E3C}" destId="{45442B95-FD1F-48C3-96B2-FCC9CD62697F}" srcOrd="0" destOrd="0" presId="urn:microsoft.com/office/officeart/2005/8/layout/cycle1"/>
    <dgm:cxn modelId="{916A6B08-F42D-4698-B7A4-2C2887C2A6D6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5DACF1FA-2CFE-4439-AA4A-E8C5C65FD5E5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48A1488-FA2C-4428-AD87-0706B218881C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22CD1A2-E02F-4414-B9DC-66D7524E590B}" type="presOf" srcId="{187DD5AE-C937-4633-9C1C-F910D3DD334A}" destId="{1326D3E2-B0C4-41E1-81D6-81CDA4CE2197}" srcOrd="0" destOrd="0" presId="urn:microsoft.com/office/officeart/2005/8/layout/cycle1"/>
    <dgm:cxn modelId="{1FFEF15F-5C8F-4809-A7E8-8E557D09342D}" type="presOf" srcId="{13429479-3AEA-45C9-9443-82FBF876E147}" destId="{2D51F6C8-4893-4F7F-9E32-853CA8525162}" srcOrd="0" destOrd="0" presId="urn:microsoft.com/office/officeart/2005/8/layout/cycle1"/>
    <dgm:cxn modelId="{AFA90E69-5888-4125-A8F9-F7133E416C9A}" type="presOf" srcId="{4BE8558F-555D-4E26-8C39-C8C84B05DEB6}" destId="{B36F6351-568D-4322-AF52-560F3AC7C590}" srcOrd="0" destOrd="0" presId="urn:microsoft.com/office/officeart/2005/8/layout/cycle1"/>
    <dgm:cxn modelId="{C6D43944-4071-4817-8CE0-293152BEA767}" type="presParOf" srcId="{45442B95-FD1F-48C3-96B2-FCC9CD62697F}" destId="{1DBC9685-334C-4EC6-964D-82893177B25D}" srcOrd="0" destOrd="0" presId="urn:microsoft.com/office/officeart/2005/8/layout/cycle1"/>
    <dgm:cxn modelId="{27CFD85B-08ED-403D-8C04-9A136E769C62}" type="presParOf" srcId="{45442B95-FD1F-48C3-96B2-FCC9CD62697F}" destId="{B36F6351-568D-4322-AF52-560F3AC7C590}" srcOrd="1" destOrd="0" presId="urn:microsoft.com/office/officeart/2005/8/layout/cycle1"/>
    <dgm:cxn modelId="{4F87557E-D54D-434E-87FD-5B69ED426824}" type="presParOf" srcId="{45442B95-FD1F-48C3-96B2-FCC9CD62697F}" destId="{A8DBE002-15C0-45D5-9285-1C1D24ABEB3A}" srcOrd="2" destOrd="0" presId="urn:microsoft.com/office/officeart/2005/8/layout/cycle1"/>
    <dgm:cxn modelId="{327B1741-C9B8-4FC8-95C3-12110D478095}" type="presParOf" srcId="{45442B95-FD1F-48C3-96B2-FCC9CD62697F}" destId="{C3A96432-3FC7-4B9D-8A14-7413CD00DEBB}" srcOrd="3" destOrd="0" presId="urn:microsoft.com/office/officeart/2005/8/layout/cycle1"/>
    <dgm:cxn modelId="{EC89F531-D38E-4657-B1EB-F67EA8773D6C}" type="presParOf" srcId="{45442B95-FD1F-48C3-96B2-FCC9CD62697F}" destId="{0B7893F8-FE7E-4649-9241-6B0CE7ECD12B}" srcOrd="4" destOrd="0" presId="urn:microsoft.com/office/officeart/2005/8/layout/cycle1"/>
    <dgm:cxn modelId="{C1CECAFC-FCC7-43E4-87FF-A0956BD1FD2C}" type="presParOf" srcId="{45442B95-FD1F-48C3-96B2-FCC9CD62697F}" destId="{C4149BB3-DE11-402A-ABF6-6ADA1CA8797C}" srcOrd="5" destOrd="0" presId="urn:microsoft.com/office/officeart/2005/8/layout/cycle1"/>
    <dgm:cxn modelId="{CA80F32E-763A-4EFF-B2C6-A9DD02EEE069}" type="presParOf" srcId="{45442B95-FD1F-48C3-96B2-FCC9CD62697F}" destId="{1D528D27-A9FC-4CFC-B37C-5566F658E21C}" srcOrd="6" destOrd="0" presId="urn:microsoft.com/office/officeart/2005/8/layout/cycle1"/>
    <dgm:cxn modelId="{D9D77186-D466-4142-9C36-2D713EB98664}" type="presParOf" srcId="{45442B95-FD1F-48C3-96B2-FCC9CD62697F}" destId="{2D51F6C8-4893-4F7F-9E32-853CA8525162}" srcOrd="7" destOrd="0" presId="urn:microsoft.com/office/officeart/2005/8/layout/cycle1"/>
    <dgm:cxn modelId="{3299EBF5-E9B8-4E28-AFDA-E03A7678AF5E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B85A349-F0DB-41DB-B3CD-C008D947ACFC}" type="presOf" srcId="{2B1B8399-DE73-450B-B99B-E31E8A7079A9}" destId="{C4149BB3-DE11-402A-ABF6-6ADA1CA8797C}" srcOrd="0" destOrd="0" presId="urn:microsoft.com/office/officeart/2005/8/layout/cycle1"/>
    <dgm:cxn modelId="{ACB37CEE-AEEE-419A-8593-2200CD0F2A35}" type="presOf" srcId="{4BE8558F-555D-4E26-8C39-C8C84B05DEB6}" destId="{B36F6351-568D-4322-AF52-560F3AC7C590}" srcOrd="0" destOrd="0" presId="urn:microsoft.com/office/officeart/2005/8/layout/cycle1"/>
    <dgm:cxn modelId="{0A623F94-F486-4EE8-8DF1-AE34A02D9960}" type="presOf" srcId="{10B2640A-4E75-4D50-9DD0-AA3FEB003E3C}" destId="{45442B95-FD1F-48C3-96B2-FCC9CD62697F}" srcOrd="0" destOrd="0" presId="urn:microsoft.com/office/officeart/2005/8/layout/cycle1"/>
    <dgm:cxn modelId="{D082D73F-DDC8-4E20-B59E-B6D9DEDC9043}" type="presOf" srcId="{13429479-3AEA-45C9-9443-82FBF876E147}" destId="{2D51F6C8-4893-4F7F-9E32-853CA8525162}" srcOrd="0" destOrd="0" presId="urn:microsoft.com/office/officeart/2005/8/layout/cycle1"/>
    <dgm:cxn modelId="{9B8B9905-A9A8-48C3-9A05-DB47C08D09A9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79A06D09-AC1D-4229-AA27-0DB924C3656F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66D6557-1D8E-4F94-8601-6EC63C748D53}" type="presOf" srcId="{3F348727-1089-4659-88A5-643D2B4C1092}" destId="{0B7893F8-FE7E-4649-9241-6B0CE7ECD12B}" srcOrd="0" destOrd="0" presId="urn:microsoft.com/office/officeart/2005/8/layout/cycle1"/>
    <dgm:cxn modelId="{C4EBC8CC-AD4B-4DA3-8FD9-456F21A7AE69}" type="presParOf" srcId="{45442B95-FD1F-48C3-96B2-FCC9CD62697F}" destId="{1DBC9685-334C-4EC6-964D-82893177B25D}" srcOrd="0" destOrd="0" presId="urn:microsoft.com/office/officeart/2005/8/layout/cycle1"/>
    <dgm:cxn modelId="{C2B19FEA-6DB8-4237-BB3C-C851FC4DC5DD}" type="presParOf" srcId="{45442B95-FD1F-48C3-96B2-FCC9CD62697F}" destId="{B36F6351-568D-4322-AF52-560F3AC7C590}" srcOrd="1" destOrd="0" presId="urn:microsoft.com/office/officeart/2005/8/layout/cycle1"/>
    <dgm:cxn modelId="{B909271D-18B5-4D5B-A8D7-D30D2CC28A9D}" type="presParOf" srcId="{45442B95-FD1F-48C3-96B2-FCC9CD62697F}" destId="{A8DBE002-15C0-45D5-9285-1C1D24ABEB3A}" srcOrd="2" destOrd="0" presId="urn:microsoft.com/office/officeart/2005/8/layout/cycle1"/>
    <dgm:cxn modelId="{9EF681B6-D199-44C1-AC36-D5ABDB13DF22}" type="presParOf" srcId="{45442B95-FD1F-48C3-96B2-FCC9CD62697F}" destId="{C3A96432-3FC7-4B9D-8A14-7413CD00DEBB}" srcOrd="3" destOrd="0" presId="urn:microsoft.com/office/officeart/2005/8/layout/cycle1"/>
    <dgm:cxn modelId="{FED2CE12-915F-4382-ABB8-80786D71F390}" type="presParOf" srcId="{45442B95-FD1F-48C3-96B2-FCC9CD62697F}" destId="{0B7893F8-FE7E-4649-9241-6B0CE7ECD12B}" srcOrd="4" destOrd="0" presId="urn:microsoft.com/office/officeart/2005/8/layout/cycle1"/>
    <dgm:cxn modelId="{CD46CF47-7B77-4EDA-9396-761A218F6DA9}" type="presParOf" srcId="{45442B95-FD1F-48C3-96B2-FCC9CD62697F}" destId="{C4149BB3-DE11-402A-ABF6-6ADA1CA8797C}" srcOrd="5" destOrd="0" presId="urn:microsoft.com/office/officeart/2005/8/layout/cycle1"/>
    <dgm:cxn modelId="{235F4A6D-8E25-4653-82A0-63DCD8B3911E}" type="presParOf" srcId="{45442B95-FD1F-48C3-96B2-FCC9CD62697F}" destId="{1D528D27-A9FC-4CFC-B37C-5566F658E21C}" srcOrd="6" destOrd="0" presId="urn:microsoft.com/office/officeart/2005/8/layout/cycle1"/>
    <dgm:cxn modelId="{97F72763-7FCD-40D1-9B1A-302D20AF6FEA}" type="presParOf" srcId="{45442B95-FD1F-48C3-96B2-FCC9CD62697F}" destId="{2D51F6C8-4893-4F7F-9E32-853CA8525162}" srcOrd="7" destOrd="0" presId="urn:microsoft.com/office/officeart/2005/8/layout/cycle1"/>
    <dgm:cxn modelId="{61FE947C-C101-4457-9543-DA0A02AFB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81E4752-2E03-4C5C-BC8A-16E6CF4EA252}" type="presOf" srcId="{187DD5AE-C937-4633-9C1C-F910D3DD334A}" destId="{1326D3E2-B0C4-41E1-81D6-81CDA4CE2197}" srcOrd="0" destOrd="0" presId="urn:microsoft.com/office/officeart/2005/8/layout/cycle1"/>
    <dgm:cxn modelId="{26185105-DCF7-4819-934F-86F448CC5822}" type="presOf" srcId="{2B1B8399-DE73-450B-B99B-E31E8A7079A9}" destId="{C4149BB3-DE11-402A-ABF6-6ADA1CA8797C}" srcOrd="0" destOrd="0" presId="urn:microsoft.com/office/officeart/2005/8/layout/cycle1"/>
    <dgm:cxn modelId="{C588DBC8-768D-4FD5-9444-4B46B15BF74B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6348E11-409B-4C50-B1D0-442AD739BB9A}" type="presOf" srcId="{13429479-3AEA-45C9-9443-82FBF876E147}" destId="{2D51F6C8-4893-4F7F-9E32-853CA8525162}" srcOrd="0" destOrd="0" presId="urn:microsoft.com/office/officeart/2005/8/layout/cycle1"/>
    <dgm:cxn modelId="{2EC9569E-8836-4424-B355-5B2A4B3A0FE8}" type="presOf" srcId="{10B2640A-4E75-4D50-9DD0-AA3FEB003E3C}" destId="{45442B95-FD1F-48C3-96B2-FCC9CD62697F}" srcOrd="0" destOrd="0" presId="urn:microsoft.com/office/officeart/2005/8/layout/cycle1"/>
    <dgm:cxn modelId="{06D1BECE-61F4-49BD-B7D8-D86DED4DDC0F}" type="presOf" srcId="{4BE8558F-555D-4E26-8C39-C8C84B05DEB6}" destId="{B36F6351-568D-4322-AF52-560F3AC7C590}" srcOrd="0" destOrd="0" presId="urn:microsoft.com/office/officeart/2005/8/layout/cycle1"/>
    <dgm:cxn modelId="{97C4A57A-7199-48E3-90CA-78A87F9AC974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40A6D4D-8E08-461E-BF9D-5BACB5EF0BE0}" type="presParOf" srcId="{45442B95-FD1F-48C3-96B2-FCC9CD62697F}" destId="{1DBC9685-334C-4EC6-964D-82893177B25D}" srcOrd="0" destOrd="0" presId="urn:microsoft.com/office/officeart/2005/8/layout/cycle1"/>
    <dgm:cxn modelId="{F36207FF-22FD-472C-AB7B-A2A60B92CDAE}" type="presParOf" srcId="{45442B95-FD1F-48C3-96B2-FCC9CD62697F}" destId="{B36F6351-568D-4322-AF52-560F3AC7C590}" srcOrd="1" destOrd="0" presId="urn:microsoft.com/office/officeart/2005/8/layout/cycle1"/>
    <dgm:cxn modelId="{13A6226A-3E72-4730-9EA7-6BFF1F6062B9}" type="presParOf" srcId="{45442B95-FD1F-48C3-96B2-FCC9CD62697F}" destId="{A8DBE002-15C0-45D5-9285-1C1D24ABEB3A}" srcOrd="2" destOrd="0" presId="urn:microsoft.com/office/officeart/2005/8/layout/cycle1"/>
    <dgm:cxn modelId="{F70E2DBA-EF40-4E64-9A28-E5275F58C30A}" type="presParOf" srcId="{45442B95-FD1F-48C3-96B2-FCC9CD62697F}" destId="{C3A96432-3FC7-4B9D-8A14-7413CD00DEBB}" srcOrd="3" destOrd="0" presId="urn:microsoft.com/office/officeart/2005/8/layout/cycle1"/>
    <dgm:cxn modelId="{1AD19C91-F981-4F99-9C4E-7202C9ECDA9A}" type="presParOf" srcId="{45442B95-FD1F-48C3-96B2-FCC9CD62697F}" destId="{0B7893F8-FE7E-4649-9241-6B0CE7ECD12B}" srcOrd="4" destOrd="0" presId="urn:microsoft.com/office/officeart/2005/8/layout/cycle1"/>
    <dgm:cxn modelId="{BDD99FF8-FC1C-4DE1-BD2E-D6EF8D2D239F}" type="presParOf" srcId="{45442B95-FD1F-48C3-96B2-FCC9CD62697F}" destId="{C4149BB3-DE11-402A-ABF6-6ADA1CA8797C}" srcOrd="5" destOrd="0" presId="urn:microsoft.com/office/officeart/2005/8/layout/cycle1"/>
    <dgm:cxn modelId="{4493F98B-2640-4E0A-863B-27853D9FC6ED}" type="presParOf" srcId="{45442B95-FD1F-48C3-96B2-FCC9CD62697F}" destId="{1D528D27-A9FC-4CFC-B37C-5566F658E21C}" srcOrd="6" destOrd="0" presId="urn:microsoft.com/office/officeart/2005/8/layout/cycle1"/>
    <dgm:cxn modelId="{5A37490F-1186-40FE-93B1-933CCCC436EE}" type="presParOf" srcId="{45442B95-FD1F-48C3-96B2-FCC9CD62697F}" destId="{2D51F6C8-4893-4F7F-9E32-853CA8525162}" srcOrd="7" destOrd="0" presId="urn:microsoft.com/office/officeart/2005/8/layout/cycle1"/>
    <dgm:cxn modelId="{E4EC5279-7E55-4282-9B74-971D121250B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/>
            <a:t>Contract Darts</a:t>
          </a:r>
          <a:endParaRPr lang="de-AT" b="1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08565934-D249-46E5-991A-3802B3231394}" type="presOf" srcId="{3F348727-1089-4659-88A5-643D2B4C1092}" destId="{0B7893F8-FE7E-4649-9241-6B0CE7ECD12B}" srcOrd="0" destOrd="0" presId="urn:microsoft.com/office/officeart/2005/8/layout/cycle1"/>
    <dgm:cxn modelId="{C78AEF95-40C6-4E7C-91E3-01294FDAD1F2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0F2F829-8582-4D70-8C36-A27DA33538FF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B6CA623-3FB1-4FEA-A51F-89D6660BB5FD}" type="presOf" srcId="{2B1B8399-DE73-450B-B99B-E31E8A7079A9}" destId="{C4149BB3-DE11-402A-ABF6-6ADA1CA8797C}" srcOrd="0" destOrd="0" presId="urn:microsoft.com/office/officeart/2005/8/layout/cycle1"/>
    <dgm:cxn modelId="{2B214CC1-1F40-44E4-8BB6-39D0FF0F9557}" type="presOf" srcId="{4BE8558F-555D-4E26-8C39-C8C84B05DEB6}" destId="{B36F6351-568D-4322-AF52-560F3AC7C590}" srcOrd="0" destOrd="0" presId="urn:microsoft.com/office/officeart/2005/8/layout/cycle1"/>
    <dgm:cxn modelId="{845C7307-C0BB-4A5B-83D6-E2FC80F0D9E1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F37DBE1-2DB1-4A2F-A4A4-AC0907E4DB76}" type="presOf" srcId="{13429479-3AEA-45C9-9443-82FBF876E147}" destId="{2D51F6C8-4893-4F7F-9E32-853CA8525162}" srcOrd="0" destOrd="0" presId="urn:microsoft.com/office/officeart/2005/8/layout/cycle1"/>
    <dgm:cxn modelId="{C1E56074-804A-4438-A047-750FDDA05074}" type="presParOf" srcId="{45442B95-FD1F-48C3-96B2-FCC9CD62697F}" destId="{1DBC9685-334C-4EC6-964D-82893177B25D}" srcOrd="0" destOrd="0" presId="urn:microsoft.com/office/officeart/2005/8/layout/cycle1"/>
    <dgm:cxn modelId="{510F7192-DE12-48CC-89D6-2C33E01CC928}" type="presParOf" srcId="{45442B95-FD1F-48C3-96B2-FCC9CD62697F}" destId="{B36F6351-568D-4322-AF52-560F3AC7C590}" srcOrd="1" destOrd="0" presId="urn:microsoft.com/office/officeart/2005/8/layout/cycle1"/>
    <dgm:cxn modelId="{B70C9C6D-6045-4605-8E91-9EA30239D654}" type="presParOf" srcId="{45442B95-FD1F-48C3-96B2-FCC9CD62697F}" destId="{A8DBE002-15C0-45D5-9285-1C1D24ABEB3A}" srcOrd="2" destOrd="0" presId="urn:microsoft.com/office/officeart/2005/8/layout/cycle1"/>
    <dgm:cxn modelId="{E18A1DDB-2AF7-498B-A62A-6C5D556F6455}" type="presParOf" srcId="{45442B95-FD1F-48C3-96B2-FCC9CD62697F}" destId="{C3A96432-3FC7-4B9D-8A14-7413CD00DEBB}" srcOrd="3" destOrd="0" presId="urn:microsoft.com/office/officeart/2005/8/layout/cycle1"/>
    <dgm:cxn modelId="{BB4A6671-F2A3-4636-9750-F3E777EC2D1D}" type="presParOf" srcId="{45442B95-FD1F-48C3-96B2-FCC9CD62697F}" destId="{0B7893F8-FE7E-4649-9241-6B0CE7ECD12B}" srcOrd="4" destOrd="0" presId="urn:microsoft.com/office/officeart/2005/8/layout/cycle1"/>
    <dgm:cxn modelId="{12C270AF-719A-4E9C-8E40-F06D6E2CA8BB}" type="presParOf" srcId="{45442B95-FD1F-48C3-96B2-FCC9CD62697F}" destId="{C4149BB3-DE11-402A-ABF6-6ADA1CA8797C}" srcOrd="5" destOrd="0" presId="urn:microsoft.com/office/officeart/2005/8/layout/cycle1"/>
    <dgm:cxn modelId="{4F8B40D3-3BF2-425C-8147-858B9EB7D619}" type="presParOf" srcId="{45442B95-FD1F-48C3-96B2-FCC9CD62697F}" destId="{1D528D27-A9FC-4CFC-B37C-5566F658E21C}" srcOrd="6" destOrd="0" presId="urn:microsoft.com/office/officeart/2005/8/layout/cycle1"/>
    <dgm:cxn modelId="{2267E7BE-15FD-492C-A98E-6912C35EDA65}" type="presParOf" srcId="{45442B95-FD1F-48C3-96B2-FCC9CD62697F}" destId="{2D51F6C8-4893-4F7F-9E32-853CA8525162}" srcOrd="7" destOrd="0" presId="urn:microsoft.com/office/officeart/2005/8/layout/cycle1"/>
    <dgm:cxn modelId="{F0ECF4B2-648C-4442-9905-3E59B48E87F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17AD74CA-C604-4DA0-BDEC-414143EB2E81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0D7950DD-2AD0-4D34-B79A-730590C91737}" type="presOf" srcId="{2B1B8399-DE73-450B-B99B-E31E8A7079A9}" destId="{C4149BB3-DE11-402A-ABF6-6ADA1CA8797C}" srcOrd="0" destOrd="0" presId="urn:microsoft.com/office/officeart/2005/8/layout/cycle1"/>
    <dgm:cxn modelId="{A3BE33E8-DC38-4DDF-B00D-599051C1E3AD}" type="presOf" srcId="{10B2640A-4E75-4D50-9DD0-AA3FEB003E3C}" destId="{45442B95-FD1F-48C3-96B2-FCC9CD62697F}" srcOrd="0" destOrd="0" presId="urn:microsoft.com/office/officeart/2005/8/layout/cycle1"/>
    <dgm:cxn modelId="{DE256932-8040-4B1F-BA40-AF795CB1287D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ED0DE00-39C9-475E-941A-EE53E421AFE9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806EB12-787C-4495-929D-CB1C3EAFB8B5}" type="presOf" srcId="{13429479-3AEA-45C9-9443-82FBF876E147}" destId="{2D51F6C8-4893-4F7F-9E32-853CA8525162}" srcOrd="0" destOrd="0" presId="urn:microsoft.com/office/officeart/2005/8/layout/cycle1"/>
    <dgm:cxn modelId="{B6D60A62-93BB-4306-8007-E753B53D5805}" type="presOf" srcId="{5817119B-E8A8-40BE-895F-35BE4F9491DA}" destId="{A8DBE002-15C0-45D5-9285-1C1D24ABEB3A}" srcOrd="0" destOrd="0" presId="urn:microsoft.com/office/officeart/2005/8/layout/cycle1"/>
    <dgm:cxn modelId="{464AAD29-2CAF-400A-9D6F-55BEB6D88372}" type="presParOf" srcId="{45442B95-FD1F-48C3-96B2-FCC9CD62697F}" destId="{1DBC9685-334C-4EC6-964D-82893177B25D}" srcOrd="0" destOrd="0" presId="urn:microsoft.com/office/officeart/2005/8/layout/cycle1"/>
    <dgm:cxn modelId="{687C252B-D37C-4986-8DD5-92BB90448B9B}" type="presParOf" srcId="{45442B95-FD1F-48C3-96B2-FCC9CD62697F}" destId="{B36F6351-568D-4322-AF52-560F3AC7C590}" srcOrd="1" destOrd="0" presId="urn:microsoft.com/office/officeart/2005/8/layout/cycle1"/>
    <dgm:cxn modelId="{3A543E1D-88C6-4070-89FA-4DC9F0D7D4E5}" type="presParOf" srcId="{45442B95-FD1F-48C3-96B2-FCC9CD62697F}" destId="{A8DBE002-15C0-45D5-9285-1C1D24ABEB3A}" srcOrd="2" destOrd="0" presId="urn:microsoft.com/office/officeart/2005/8/layout/cycle1"/>
    <dgm:cxn modelId="{59DB6497-ACBD-4B92-A04C-D56AC35A67FC}" type="presParOf" srcId="{45442B95-FD1F-48C3-96B2-FCC9CD62697F}" destId="{C3A96432-3FC7-4B9D-8A14-7413CD00DEBB}" srcOrd="3" destOrd="0" presId="urn:microsoft.com/office/officeart/2005/8/layout/cycle1"/>
    <dgm:cxn modelId="{2E80FC24-0519-49E2-9DF5-3514F38734A4}" type="presParOf" srcId="{45442B95-FD1F-48C3-96B2-FCC9CD62697F}" destId="{0B7893F8-FE7E-4649-9241-6B0CE7ECD12B}" srcOrd="4" destOrd="0" presId="urn:microsoft.com/office/officeart/2005/8/layout/cycle1"/>
    <dgm:cxn modelId="{D6D8101F-3D6D-4916-8581-3926A1B04D33}" type="presParOf" srcId="{45442B95-FD1F-48C3-96B2-FCC9CD62697F}" destId="{C4149BB3-DE11-402A-ABF6-6ADA1CA8797C}" srcOrd="5" destOrd="0" presId="urn:microsoft.com/office/officeart/2005/8/layout/cycle1"/>
    <dgm:cxn modelId="{3A68C8B4-CB92-46CD-8824-E8BD43C3B97F}" type="presParOf" srcId="{45442B95-FD1F-48C3-96B2-FCC9CD62697F}" destId="{1D528D27-A9FC-4CFC-B37C-5566F658E21C}" srcOrd="6" destOrd="0" presId="urn:microsoft.com/office/officeart/2005/8/layout/cycle1"/>
    <dgm:cxn modelId="{ADF3D8BC-D680-40FC-B053-72171BB15E86}" type="presParOf" srcId="{45442B95-FD1F-48C3-96B2-FCC9CD62697F}" destId="{2D51F6C8-4893-4F7F-9E32-853CA8525162}" srcOrd="7" destOrd="0" presId="urn:microsoft.com/office/officeart/2005/8/layout/cycle1"/>
    <dgm:cxn modelId="{8CB10526-57E2-4F4F-AB77-99C1E66FC10A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B3BEDC51-F288-4202-91DB-A332A7E5A183}" type="presOf" srcId="{4BE8558F-555D-4E26-8C39-C8C84B05DEB6}" destId="{B36F6351-568D-4322-AF52-560F3AC7C590}" srcOrd="0" destOrd="0" presId="urn:microsoft.com/office/officeart/2005/8/layout/cycle1"/>
    <dgm:cxn modelId="{60EDDC5A-5987-47E6-A724-D4DCE4CD3988}" type="presOf" srcId="{13429479-3AEA-45C9-9443-82FBF876E147}" destId="{2D51F6C8-4893-4F7F-9E32-853CA8525162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7CE073F-DABD-48B7-8379-C9AF024B3353}" type="presOf" srcId="{3F348727-1089-4659-88A5-643D2B4C1092}" destId="{0B7893F8-FE7E-4649-9241-6B0CE7ECD12B}" srcOrd="0" destOrd="0" presId="urn:microsoft.com/office/officeart/2005/8/layout/cycle1"/>
    <dgm:cxn modelId="{22302C63-3E73-44D9-93F3-CA9DAC3C8CC4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1C1E464-DE05-4226-9AA4-A1DFBAD08163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2D09972-709B-4711-AC2A-218A8A27CEED}" type="presOf" srcId="{2B1B8399-DE73-450B-B99B-E31E8A7079A9}" destId="{C4149BB3-DE11-402A-ABF6-6ADA1CA8797C}" srcOrd="0" destOrd="0" presId="urn:microsoft.com/office/officeart/2005/8/layout/cycle1"/>
    <dgm:cxn modelId="{DB013C36-D1D5-4C5A-B46A-048FBCA35783}" type="presOf" srcId="{10B2640A-4E75-4D50-9DD0-AA3FEB003E3C}" destId="{45442B95-FD1F-48C3-96B2-FCC9CD62697F}" srcOrd="0" destOrd="0" presId="urn:microsoft.com/office/officeart/2005/8/layout/cycle1"/>
    <dgm:cxn modelId="{9298729F-AC63-4C1C-8B5A-A8C28F7137CA}" type="presParOf" srcId="{45442B95-FD1F-48C3-96B2-FCC9CD62697F}" destId="{1DBC9685-334C-4EC6-964D-82893177B25D}" srcOrd="0" destOrd="0" presId="urn:microsoft.com/office/officeart/2005/8/layout/cycle1"/>
    <dgm:cxn modelId="{1A0D9833-0B11-4EF9-924D-69D63FC96B70}" type="presParOf" srcId="{45442B95-FD1F-48C3-96B2-FCC9CD62697F}" destId="{B36F6351-568D-4322-AF52-560F3AC7C590}" srcOrd="1" destOrd="0" presId="urn:microsoft.com/office/officeart/2005/8/layout/cycle1"/>
    <dgm:cxn modelId="{632CA732-1BAE-4BAF-9A0D-90A1A955EBC2}" type="presParOf" srcId="{45442B95-FD1F-48C3-96B2-FCC9CD62697F}" destId="{A8DBE002-15C0-45D5-9285-1C1D24ABEB3A}" srcOrd="2" destOrd="0" presId="urn:microsoft.com/office/officeart/2005/8/layout/cycle1"/>
    <dgm:cxn modelId="{31D02A38-DE41-455A-A86D-F76536FCC9FD}" type="presParOf" srcId="{45442B95-FD1F-48C3-96B2-FCC9CD62697F}" destId="{C3A96432-3FC7-4B9D-8A14-7413CD00DEBB}" srcOrd="3" destOrd="0" presId="urn:microsoft.com/office/officeart/2005/8/layout/cycle1"/>
    <dgm:cxn modelId="{CA67441B-232E-48ED-A5DE-75201FE9C0B6}" type="presParOf" srcId="{45442B95-FD1F-48C3-96B2-FCC9CD62697F}" destId="{0B7893F8-FE7E-4649-9241-6B0CE7ECD12B}" srcOrd="4" destOrd="0" presId="urn:microsoft.com/office/officeart/2005/8/layout/cycle1"/>
    <dgm:cxn modelId="{E713D483-1EDA-44D8-B7E2-3FD639310CDE}" type="presParOf" srcId="{45442B95-FD1F-48C3-96B2-FCC9CD62697F}" destId="{C4149BB3-DE11-402A-ABF6-6ADA1CA8797C}" srcOrd="5" destOrd="0" presId="urn:microsoft.com/office/officeart/2005/8/layout/cycle1"/>
    <dgm:cxn modelId="{35FCAE7F-9E8F-44C0-99A4-9527F0EEE61E}" type="presParOf" srcId="{45442B95-FD1F-48C3-96B2-FCC9CD62697F}" destId="{1D528D27-A9FC-4CFC-B37C-5566F658E21C}" srcOrd="6" destOrd="0" presId="urn:microsoft.com/office/officeart/2005/8/layout/cycle1"/>
    <dgm:cxn modelId="{60DF04A8-2D63-4924-979A-233E5B307FB2}" type="presParOf" srcId="{45442B95-FD1F-48C3-96B2-FCC9CD62697F}" destId="{2D51F6C8-4893-4F7F-9E32-853CA8525162}" srcOrd="7" destOrd="0" presId="urn:microsoft.com/office/officeart/2005/8/layout/cycle1"/>
    <dgm:cxn modelId="{B553D473-FCD4-4BD4-95C2-BF2E989C71A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5F7FFB6-50CC-423A-BEA7-5891DB6F86ED}" type="presOf" srcId="{187DD5AE-C937-4633-9C1C-F910D3DD334A}" destId="{1326D3E2-B0C4-41E1-81D6-81CDA4CE2197}" srcOrd="0" destOrd="0" presId="urn:microsoft.com/office/officeart/2005/8/layout/cycle1"/>
    <dgm:cxn modelId="{5C72E5CA-8286-428A-9D8C-3E2C88C94563}" type="presOf" srcId="{13429479-3AEA-45C9-9443-82FBF876E147}" destId="{2D51F6C8-4893-4F7F-9E32-853CA8525162}" srcOrd="0" destOrd="0" presId="urn:microsoft.com/office/officeart/2005/8/layout/cycle1"/>
    <dgm:cxn modelId="{78AE3EED-BF6F-49AE-BB56-481A2F4D1545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1D1AA687-C155-403A-9D15-A3B2802E8B7B}" type="presOf" srcId="{3F348727-1089-4659-88A5-643D2B4C1092}" destId="{0B7893F8-FE7E-4649-9241-6B0CE7ECD12B}" srcOrd="0" destOrd="0" presId="urn:microsoft.com/office/officeart/2005/8/layout/cycle1"/>
    <dgm:cxn modelId="{02C9C055-5305-4D10-AB45-B60E5805D170}" type="presOf" srcId="{10B2640A-4E75-4D50-9DD0-AA3FEB003E3C}" destId="{45442B95-FD1F-48C3-96B2-FCC9CD62697F}" srcOrd="0" destOrd="0" presId="urn:microsoft.com/office/officeart/2005/8/layout/cycle1"/>
    <dgm:cxn modelId="{8C4EE6D6-6972-4B6A-B21B-2E24C551A5FD}" type="presOf" srcId="{2B1B8399-DE73-450B-B99B-E31E8A7079A9}" destId="{C4149BB3-DE11-402A-ABF6-6ADA1CA8797C}" srcOrd="0" destOrd="0" presId="urn:microsoft.com/office/officeart/2005/8/layout/cycle1"/>
    <dgm:cxn modelId="{EBE96025-99CB-4A58-8ACA-8C31A45733CB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299352D-FFCB-4D1F-ADE8-48ED9C591612}" type="presParOf" srcId="{45442B95-FD1F-48C3-96B2-FCC9CD62697F}" destId="{1DBC9685-334C-4EC6-964D-82893177B25D}" srcOrd="0" destOrd="0" presId="urn:microsoft.com/office/officeart/2005/8/layout/cycle1"/>
    <dgm:cxn modelId="{F2448077-1689-400A-8802-9866724A90BA}" type="presParOf" srcId="{45442B95-FD1F-48C3-96B2-FCC9CD62697F}" destId="{B36F6351-568D-4322-AF52-560F3AC7C590}" srcOrd="1" destOrd="0" presId="urn:microsoft.com/office/officeart/2005/8/layout/cycle1"/>
    <dgm:cxn modelId="{116BB46B-38D5-44FB-AD2D-FEAA7B70A411}" type="presParOf" srcId="{45442B95-FD1F-48C3-96B2-FCC9CD62697F}" destId="{A8DBE002-15C0-45D5-9285-1C1D24ABEB3A}" srcOrd="2" destOrd="0" presId="urn:microsoft.com/office/officeart/2005/8/layout/cycle1"/>
    <dgm:cxn modelId="{9E4A1E74-604B-48C8-8922-AA19AB37C4EC}" type="presParOf" srcId="{45442B95-FD1F-48C3-96B2-FCC9CD62697F}" destId="{C3A96432-3FC7-4B9D-8A14-7413CD00DEBB}" srcOrd="3" destOrd="0" presId="urn:microsoft.com/office/officeart/2005/8/layout/cycle1"/>
    <dgm:cxn modelId="{7394DF9D-A9F9-4E79-AD42-7F96CA27E77D}" type="presParOf" srcId="{45442B95-FD1F-48C3-96B2-FCC9CD62697F}" destId="{0B7893F8-FE7E-4649-9241-6B0CE7ECD12B}" srcOrd="4" destOrd="0" presId="urn:microsoft.com/office/officeart/2005/8/layout/cycle1"/>
    <dgm:cxn modelId="{D1142D99-FCD5-4253-855A-3BED1D8EF555}" type="presParOf" srcId="{45442B95-FD1F-48C3-96B2-FCC9CD62697F}" destId="{C4149BB3-DE11-402A-ABF6-6ADA1CA8797C}" srcOrd="5" destOrd="0" presId="urn:microsoft.com/office/officeart/2005/8/layout/cycle1"/>
    <dgm:cxn modelId="{6736F8A4-F1C6-4356-9FBC-F143479D079C}" type="presParOf" srcId="{45442B95-FD1F-48C3-96B2-FCC9CD62697F}" destId="{1D528D27-A9FC-4CFC-B37C-5566F658E21C}" srcOrd="6" destOrd="0" presId="urn:microsoft.com/office/officeart/2005/8/layout/cycle1"/>
    <dgm:cxn modelId="{81D7732F-822C-43A1-9CC0-EBA9A2EF0B37}" type="presParOf" srcId="{45442B95-FD1F-48C3-96B2-FCC9CD62697F}" destId="{2D51F6C8-4893-4F7F-9E32-853CA8525162}" srcOrd="7" destOrd="0" presId="urn:microsoft.com/office/officeart/2005/8/layout/cycle1"/>
    <dgm:cxn modelId="{1495B4EC-CAE7-4D88-A83E-578090EB194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/>
            <a:t>Contract Darts</a:t>
          </a:r>
          <a:endParaRPr lang="de-AT" b="0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/>
            <a:t>Simplify Level</a:t>
          </a:r>
          <a:endParaRPr lang="de-AT" b="1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F4B3929-31DD-45D9-917E-9BAA83767447}" type="presOf" srcId="{10B2640A-4E75-4D50-9DD0-AA3FEB003E3C}" destId="{45442B95-FD1F-48C3-96B2-FCC9CD62697F}" srcOrd="0" destOrd="0" presId="urn:microsoft.com/office/officeart/2005/8/layout/cycle1"/>
    <dgm:cxn modelId="{F09BF88F-D156-42D2-859E-7B141E9CBF4C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89BF0DD-A6C4-4A49-AF7D-6D3B4B817E64}" type="presOf" srcId="{13429479-3AEA-45C9-9443-82FBF876E147}" destId="{2D51F6C8-4893-4F7F-9E32-853CA8525162}" srcOrd="0" destOrd="0" presId="urn:microsoft.com/office/officeart/2005/8/layout/cycle1"/>
    <dgm:cxn modelId="{21D936D3-99EE-4153-A9F3-C038A4E22242}" type="presOf" srcId="{4BE8558F-555D-4E26-8C39-C8C84B05DEB6}" destId="{B36F6351-568D-4322-AF52-560F3AC7C590}" srcOrd="0" destOrd="0" presId="urn:microsoft.com/office/officeart/2005/8/layout/cycle1"/>
    <dgm:cxn modelId="{625E96CD-D221-46BE-94F0-0CB26C6F592F}" type="presOf" srcId="{3F348727-1089-4659-88A5-643D2B4C1092}" destId="{0B7893F8-FE7E-4649-9241-6B0CE7ECD12B}" srcOrd="0" destOrd="0" presId="urn:microsoft.com/office/officeart/2005/8/layout/cycle1"/>
    <dgm:cxn modelId="{1BFEB460-81C8-4743-8CDE-97BD20DF1FE4}" type="presOf" srcId="{2B1B8399-DE73-450B-B99B-E31E8A7079A9}" destId="{C4149BB3-DE11-402A-ABF6-6ADA1CA8797C}" srcOrd="0" destOrd="0" presId="urn:microsoft.com/office/officeart/2005/8/layout/cycle1"/>
    <dgm:cxn modelId="{B4C6AE3B-C34E-4B3B-B014-2DC5BA5EAC94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2759973-E986-4F29-9C4B-38F1373F3082}" type="presParOf" srcId="{45442B95-FD1F-48C3-96B2-FCC9CD62697F}" destId="{1DBC9685-334C-4EC6-964D-82893177B25D}" srcOrd="0" destOrd="0" presId="urn:microsoft.com/office/officeart/2005/8/layout/cycle1"/>
    <dgm:cxn modelId="{6CD97E06-3DA0-4044-9C6E-E3A08D57E4CC}" type="presParOf" srcId="{45442B95-FD1F-48C3-96B2-FCC9CD62697F}" destId="{B36F6351-568D-4322-AF52-560F3AC7C590}" srcOrd="1" destOrd="0" presId="urn:microsoft.com/office/officeart/2005/8/layout/cycle1"/>
    <dgm:cxn modelId="{653C6D90-7CF5-49E8-88E5-A339B7E31C01}" type="presParOf" srcId="{45442B95-FD1F-48C3-96B2-FCC9CD62697F}" destId="{A8DBE002-15C0-45D5-9285-1C1D24ABEB3A}" srcOrd="2" destOrd="0" presId="urn:microsoft.com/office/officeart/2005/8/layout/cycle1"/>
    <dgm:cxn modelId="{DAD63FA1-D979-479D-BA28-0307A79FD5ED}" type="presParOf" srcId="{45442B95-FD1F-48C3-96B2-FCC9CD62697F}" destId="{C3A96432-3FC7-4B9D-8A14-7413CD00DEBB}" srcOrd="3" destOrd="0" presId="urn:microsoft.com/office/officeart/2005/8/layout/cycle1"/>
    <dgm:cxn modelId="{C8322314-481E-4397-84F2-85293E2B7A69}" type="presParOf" srcId="{45442B95-FD1F-48C3-96B2-FCC9CD62697F}" destId="{0B7893F8-FE7E-4649-9241-6B0CE7ECD12B}" srcOrd="4" destOrd="0" presId="urn:microsoft.com/office/officeart/2005/8/layout/cycle1"/>
    <dgm:cxn modelId="{8D76A289-F24F-474B-ABAB-7563324FF107}" type="presParOf" srcId="{45442B95-FD1F-48C3-96B2-FCC9CD62697F}" destId="{C4149BB3-DE11-402A-ABF6-6ADA1CA8797C}" srcOrd="5" destOrd="0" presId="urn:microsoft.com/office/officeart/2005/8/layout/cycle1"/>
    <dgm:cxn modelId="{76184FCF-CDCF-4224-9A1A-BA7CD3A60FA9}" type="presParOf" srcId="{45442B95-FD1F-48C3-96B2-FCC9CD62697F}" destId="{1D528D27-A9FC-4CFC-B37C-5566F658E21C}" srcOrd="6" destOrd="0" presId="urn:microsoft.com/office/officeart/2005/8/layout/cycle1"/>
    <dgm:cxn modelId="{3BF1839A-621B-4591-8542-91C00DA023B8}" type="presParOf" srcId="{45442B95-FD1F-48C3-96B2-FCC9CD62697F}" destId="{2D51F6C8-4893-4F7F-9E32-853CA8525162}" srcOrd="7" destOrd="0" presId="urn:microsoft.com/office/officeart/2005/8/layout/cycle1"/>
    <dgm:cxn modelId="{1AC92816-38EB-4D00-A0D6-A6A05617FEA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D9E8A59-78E5-4920-9412-A404DEF62FB2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74DDF6D-0E28-4D6E-9A60-B82F8611D8E2}" type="presOf" srcId="{4BE8558F-555D-4E26-8C39-C8C84B05DEB6}" destId="{B36F6351-568D-4322-AF52-560F3AC7C590}" srcOrd="0" destOrd="0" presId="urn:microsoft.com/office/officeart/2005/8/layout/cycle1"/>
    <dgm:cxn modelId="{6342C2A0-60E4-40B4-951A-2920F5393D0D}" type="presOf" srcId="{10B2640A-4E75-4D50-9DD0-AA3FEB003E3C}" destId="{45442B95-FD1F-48C3-96B2-FCC9CD62697F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A2209ED-4F8D-4C8C-86D7-06B06ECF0A05}" type="presOf" srcId="{2B1B8399-DE73-450B-B99B-E31E8A7079A9}" destId="{C4149BB3-DE11-402A-ABF6-6ADA1CA8797C}" srcOrd="0" destOrd="0" presId="urn:microsoft.com/office/officeart/2005/8/layout/cycle1"/>
    <dgm:cxn modelId="{5A07C3A3-AA6C-492E-B22C-86B92B6B2AD8}" type="presOf" srcId="{13429479-3AEA-45C9-9443-82FBF876E147}" destId="{2D51F6C8-4893-4F7F-9E32-853CA8525162}" srcOrd="0" destOrd="0" presId="urn:microsoft.com/office/officeart/2005/8/layout/cycle1"/>
    <dgm:cxn modelId="{05893032-1350-4777-9DDB-8C7CF1C1747A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8993055-8CEC-4E0B-9048-F0C7E0A9FA36}" type="presOf" srcId="{3F348727-1089-4659-88A5-643D2B4C1092}" destId="{0B7893F8-FE7E-4649-9241-6B0CE7ECD12B}" srcOrd="0" destOrd="0" presId="urn:microsoft.com/office/officeart/2005/8/layout/cycle1"/>
    <dgm:cxn modelId="{C70ABD98-CAE6-4177-AE25-D5ABFFF31B67}" type="presParOf" srcId="{45442B95-FD1F-48C3-96B2-FCC9CD62697F}" destId="{1DBC9685-334C-4EC6-964D-82893177B25D}" srcOrd="0" destOrd="0" presId="urn:microsoft.com/office/officeart/2005/8/layout/cycle1"/>
    <dgm:cxn modelId="{F7C0D611-1C44-474F-AF02-90F238D77081}" type="presParOf" srcId="{45442B95-FD1F-48C3-96B2-FCC9CD62697F}" destId="{B36F6351-568D-4322-AF52-560F3AC7C590}" srcOrd="1" destOrd="0" presId="urn:microsoft.com/office/officeart/2005/8/layout/cycle1"/>
    <dgm:cxn modelId="{A34E9A79-3513-46F0-9383-1B2F7B0BF93E}" type="presParOf" srcId="{45442B95-FD1F-48C3-96B2-FCC9CD62697F}" destId="{A8DBE002-15C0-45D5-9285-1C1D24ABEB3A}" srcOrd="2" destOrd="0" presId="urn:microsoft.com/office/officeart/2005/8/layout/cycle1"/>
    <dgm:cxn modelId="{8759690E-5EEE-4E8E-AECA-04EBA05AF7DD}" type="presParOf" srcId="{45442B95-FD1F-48C3-96B2-FCC9CD62697F}" destId="{C3A96432-3FC7-4B9D-8A14-7413CD00DEBB}" srcOrd="3" destOrd="0" presId="urn:microsoft.com/office/officeart/2005/8/layout/cycle1"/>
    <dgm:cxn modelId="{16C288C2-A067-4D2F-98A8-0BA716F50128}" type="presParOf" srcId="{45442B95-FD1F-48C3-96B2-FCC9CD62697F}" destId="{0B7893F8-FE7E-4649-9241-6B0CE7ECD12B}" srcOrd="4" destOrd="0" presId="urn:microsoft.com/office/officeart/2005/8/layout/cycle1"/>
    <dgm:cxn modelId="{793C41C0-C27B-4C63-84F5-8AC35554D189}" type="presParOf" srcId="{45442B95-FD1F-48C3-96B2-FCC9CD62697F}" destId="{C4149BB3-DE11-402A-ABF6-6ADA1CA8797C}" srcOrd="5" destOrd="0" presId="urn:microsoft.com/office/officeart/2005/8/layout/cycle1"/>
    <dgm:cxn modelId="{D019C25A-75E7-40DD-957A-285F5B446F22}" type="presParOf" srcId="{45442B95-FD1F-48C3-96B2-FCC9CD62697F}" destId="{1D528D27-A9FC-4CFC-B37C-5566F658E21C}" srcOrd="6" destOrd="0" presId="urn:microsoft.com/office/officeart/2005/8/layout/cycle1"/>
    <dgm:cxn modelId="{07FCB727-3985-4FA1-B3B8-28ED55882948}" type="presParOf" srcId="{45442B95-FD1F-48C3-96B2-FCC9CD62697F}" destId="{2D51F6C8-4893-4F7F-9E32-853CA8525162}" srcOrd="7" destOrd="0" presId="urn:microsoft.com/office/officeart/2005/8/layout/cycle1"/>
    <dgm:cxn modelId="{CBD0645F-CA04-4CD5-AF2B-8090FF859E7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A2CA34A3-96C2-4400-82F9-70A6FB8EE822}" type="presOf" srcId="{42715636-DF90-490B-8508-73E3BD3F657D}" destId="{F46A7DE6-A2E4-4C29-837B-168ED60E029C}" srcOrd="0" destOrd="0" presId="urn:microsoft.com/office/officeart/2005/8/layout/process2"/>
    <dgm:cxn modelId="{894BFF95-B54F-4482-BECE-5CB44A4DB2D1}" type="presOf" srcId="{42715636-DF90-490B-8508-73E3BD3F657D}" destId="{04DC534E-FC8A-4195-9A67-381DF9755150}" srcOrd="1" destOrd="0" presId="urn:microsoft.com/office/officeart/2005/8/layout/process2"/>
    <dgm:cxn modelId="{0A0C84AC-5354-480C-99C6-76BC4E3AC4A5}" type="presOf" srcId="{7E80B289-A533-4FB7-9DAA-9A13DF87CD2E}" destId="{E0AC6177-F256-46FB-B931-26AE092107AA}" srcOrd="0" destOrd="0" presId="urn:microsoft.com/office/officeart/2005/8/layout/process2"/>
    <dgm:cxn modelId="{0E2977C2-E878-41F6-B03A-5E25676DCFC6}" type="presOf" srcId="{41BD3526-3DCB-450B-9992-0E43156BF4FA}" destId="{D62C96EB-23A3-41CC-B94E-8C052F03702F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93F7A48A-B9A8-4E75-B6B2-F5042EC1F6E3}" type="presOf" srcId="{6D0DB3B2-115F-446A-8A9D-65B814EDF61A}" destId="{3823FF6B-F065-4341-801C-61408CCE8A63}" srcOrd="0" destOrd="0" presId="urn:microsoft.com/office/officeart/2005/8/layout/process2"/>
    <dgm:cxn modelId="{8E2DB780-7163-49FA-9CCB-95DBD108C756}" type="presOf" srcId="{C05AFF11-3210-4432-99A6-9E8359D3687C}" destId="{0FB91748-4DCD-4354-A835-0F520613005E}" srcOrd="1" destOrd="0" presId="urn:microsoft.com/office/officeart/2005/8/layout/process2"/>
    <dgm:cxn modelId="{2B93747F-054A-41B7-A8A8-7DD199182657}" type="presOf" srcId="{C05AFF11-3210-4432-99A6-9E8359D3687C}" destId="{BF018EE6-FCE6-43B1-9986-18A42B081359}" srcOrd="0" destOrd="0" presId="urn:microsoft.com/office/officeart/2005/8/layout/process2"/>
    <dgm:cxn modelId="{BAEC36C2-FA80-4EED-B8B1-71EDBE492115}" type="presOf" srcId="{A8783A5D-C0E3-4F35-B097-0C2F4585FC85}" destId="{B6358311-7996-4FC1-ACCC-D3F858B41D01}" srcOrd="0" destOrd="0" presId="urn:microsoft.com/office/officeart/2005/8/layout/process2"/>
    <dgm:cxn modelId="{716BE75F-7AFA-42C8-B975-A29A015B71F0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0DA82BC-D9E5-4C9D-8493-A2E7FB3A05A8}" type="presOf" srcId="{6D0DB3B2-115F-446A-8A9D-65B814EDF61A}" destId="{365D9933-0710-4A05-8BF0-DD7EA585B1B9}" srcOrd="1" destOrd="0" presId="urn:microsoft.com/office/officeart/2005/8/layout/process2"/>
    <dgm:cxn modelId="{0308FE44-202C-46A2-BFCD-FF973A832D9D}" type="presOf" srcId="{AA8941EE-D495-498F-982A-5A17F14149B7}" destId="{6729F0F4-AC3D-41AB-8048-4E36A68BD44A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7D0F33A5-890F-41EF-A613-436F2B3EE8DA}" type="presParOf" srcId="{E0AC6177-F256-46FB-B931-26AE092107AA}" destId="{B6358311-7996-4FC1-ACCC-D3F858B41D01}" srcOrd="0" destOrd="0" presId="urn:microsoft.com/office/officeart/2005/8/layout/process2"/>
    <dgm:cxn modelId="{88564F49-C41C-4EC0-B2AE-C83406BB1720}" type="presParOf" srcId="{E0AC6177-F256-46FB-B931-26AE092107AA}" destId="{BF018EE6-FCE6-43B1-9986-18A42B081359}" srcOrd="1" destOrd="0" presId="urn:microsoft.com/office/officeart/2005/8/layout/process2"/>
    <dgm:cxn modelId="{273FDE49-A836-459F-B8CA-A49247DDBA9F}" type="presParOf" srcId="{BF018EE6-FCE6-43B1-9986-18A42B081359}" destId="{0FB91748-4DCD-4354-A835-0F520613005E}" srcOrd="0" destOrd="0" presId="urn:microsoft.com/office/officeart/2005/8/layout/process2"/>
    <dgm:cxn modelId="{B1ACD13F-27D6-4279-90A7-E1BD60589B35}" type="presParOf" srcId="{E0AC6177-F256-46FB-B931-26AE092107AA}" destId="{14E24890-14F5-4E76-B3A7-D7C73A225CE6}" srcOrd="2" destOrd="0" presId="urn:microsoft.com/office/officeart/2005/8/layout/process2"/>
    <dgm:cxn modelId="{1132151C-1F3C-47D8-AF37-A9C3BCC14B8A}" type="presParOf" srcId="{E0AC6177-F256-46FB-B931-26AE092107AA}" destId="{F46A7DE6-A2E4-4C29-837B-168ED60E029C}" srcOrd="3" destOrd="0" presId="urn:microsoft.com/office/officeart/2005/8/layout/process2"/>
    <dgm:cxn modelId="{33140C33-8EE8-460D-BAD2-EEBF475657FD}" type="presParOf" srcId="{F46A7DE6-A2E4-4C29-837B-168ED60E029C}" destId="{04DC534E-FC8A-4195-9A67-381DF9755150}" srcOrd="0" destOrd="0" presId="urn:microsoft.com/office/officeart/2005/8/layout/process2"/>
    <dgm:cxn modelId="{A2EDC922-245B-476E-8F8B-D83F868471EE}" type="presParOf" srcId="{E0AC6177-F256-46FB-B931-26AE092107AA}" destId="{6729F0F4-AC3D-41AB-8048-4E36A68BD44A}" srcOrd="4" destOrd="0" presId="urn:microsoft.com/office/officeart/2005/8/layout/process2"/>
    <dgm:cxn modelId="{905B515B-8A77-4E57-BF56-EFBE305B8024}" type="presParOf" srcId="{E0AC6177-F256-46FB-B931-26AE092107AA}" destId="{3823FF6B-F065-4341-801C-61408CCE8A63}" srcOrd="5" destOrd="0" presId="urn:microsoft.com/office/officeart/2005/8/layout/process2"/>
    <dgm:cxn modelId="{9202FA62-5282-4587-A653-4CF91E9BA89D}" type="presParOf" srcId="{3823FF6B-F065-4341-801C-61408CCE8A63}" destId="{365D9933-0710-4A05-8BF0-DD7EA585B1B9}" srcOrd="0" destOrd="0" presId="urn:microsoft.com/office/officeart/2005/8/layout/process2"/>
    <dgm:cxn modelId="{CFCBFA27-CA7D-40EB-A129-967284F01955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311A609D-84F9-4AAB-8DD5-695A986D3F9E}" type="presOf" srcId="{187DD5AE-C937-4633-9C1C-F910D3DD334A}" destId="{1326D3E2-B0C4-41E1-81D6-81CDA4CE2197}" srcOrd="0" destOrd="0" presId="urn:microsoft.com/office/officeart/2005/8/layout/cycle1"/>
    <dgm:cxn modelId="{06C59C17-47BF-497B-8C89-358949A3D3DC}" type="presOf" srcId="{2B1B8399-DE73-450B-B99B-E31E8A7079A9}" destId="{C4149BB3-DE11-402A-ABF6-6ADA1CA8797C}" srcOrd="0" destOrd="0" presId="urn:microsoft.com/office/officeart/2005/8/layout/cycle1"/>
    <dgm:cxn modelId="{3872920D-0851-496E-B5C5-765AD9DF34A9}" type="presOf" srcId="{13429479-3AEA-45C9-9443-82FBF876E147}" destId="{2D51F6C8-4893-4F7F-9E32-853CA8525162}" srcOrd="0" destOrd="0" presId="urn:microsoft.com/office/officeart/2005/8/layout/cycle1"/>
    <dgm:cxn modelId="{A826DE4B-108A-46BB-9C53-60B886C515B0}" type="presOf" srcId="{4BE8558F-555D-4E26-8C39-C8C84B05DEB6}" destId="{B36F6351-568D-4322-AF52-560F3AC7C590}" srcOrd="0" destOrd="0" presId="urn:microsoft.com/office/officeart/2005/8/layout/cycle1"/>
    <dgm:cxn modelId="{E9A12BB0-CD4D-4BFD-A610-CB3878F3EE73}" type="presOf" srcId="{10B2640A-4E75-4D50-9DD0-AA3FEB003E3C}" destId="{45442B95-FD1F-48C3-96B2-FCC9CD62697F}" srcOrd="0" destOrd="0" presId="urn:microsoft.com/office/officeart/2005/8/layout/cycle1"/>
    <dgm:cxn modelId="{172C56AA-296E-4C4A-BD57-463AAEF3CFC1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2A00C6D-7783-4C66-B80A-6F0E567B99FF}" type="presOf" srcId="{5817119B-E8A8-40BE-895F-35BE4F9491DA}" destId="{A8DBE002-15C0-45D5-9285-1C1D24ABEB3A}" srcOrd="0" destOrd="0" presId="urn:microsoft.com/office/officeart/2005/8/layout/cycle1"/>
    <dgm:cxn modelId="{D232D46B-10D5-4CD7-8DB7-3011EA4D0C9B}" type="presParOf" srcId="{45442B95-FD1F-48C3-96B2-FCC9CD62697F}" destId="{1DBC9685-334C-4EC6-964D-82893177B25D}" srcOrd="0" destOrd="0" presId="urn:microsoft.com/office/officeart/2005/8/layout/cycle1"/>
    <dgm:cxn modelId="{F56F3180-00F9-447D-8D68-36FEEC8ACFC2}" type="presParOf" srcId="{45442B95-FD1F-48C3-96B2-FCC9CD62697F}" destId="{B36F6351-568D-4322-AF52-560F3AC7C590}" srcOrd="1" destOrd="0" presId="urn:microsoft.com/office/officeart/2005/8/layout/cycle1"/>
    <dgm:cxn modelId="{F28BB34B-1A49-47F8-A4AB-742CB142DA68}" type="presParOf" srcId="{45442B95-FD1F-48C3-96B2-FCC9CD62697F}" destId="{A8DBE002-15C0-45D5-9285-1C1D24ABEB3A}" srcOrd="2" destOrd="0" presId="urn:microsoft.com/office/officeart/2005/8/layout/cycle1"/>
    <dgm:cxn modelId="{CD8A9165-32D2-457B-960D-2463C2E621E6}" type="presParOf" srcId="{45442B95-FD1F-48C3-96B2-FCC9CD62697F}" destId="{C3A96432-3FC7-4B9D-8A14-7413CD00DEBB}" srcOrd="3" destOrd="0" presId="urn:microsoft.com/office/officeart/2005/8/layout/cycle1"/>
    <dgm:cxn modelId="{C90F90F5-3576-4926-AB26-AC1E74ABCCD0}" type="presParOf" srcId="{45442B95-FD1F-48C3-96B2-FCC9CD62697F}" destId="{0B7893F8-FE7E-4649-9241-6B0CE7ECD12B}" srcOrd="4" destOrd="0" presId="urn:microsoft.com/office/officeart/2005/8/layout/cycle1"/>
    <dgm:cxn modelId="{71D61868-F6AF-4608-90B1-06EF701AEA3D}" type="presParOf" srcId="{45442B95-FD1F-48C3-96B2-FCC9CD62697F}" destId="{C4149BB3-DE11-402A-ABF6-6ADA1CA8797C}" srcOrd="5" destOrd="0" presId="urn:microsoft.com/office/officeart/2005/8/layout/cycle1"/>
    <dgm:cxn modelId="{F78585D6-8C39-4753-B3DF-9239C680FC87}" type="presParOf" srcId="{45442B95-FD1F-48C3-96B2-FCC9CD62697F}" destId="{1D528D27-A9FC-4CFC-B37C-5566F658E21C}" srcOrd="6" destOrd="0" presId="urn:microsoft.com/office/officeart/2005/8/layout/cycle1"/>
    <dgm:cxn modelId="{A2678E44-2633-4A86-A81A-0530AF397CB1}" type="presParOf" srcId="{45442B95-FD1F-48C3-96B2-FCC9CD62697F}" destId="{2D51F6C8-4893-4F7F-9E32-853CA8525162}" srcOrd="7" destOrd="0" presId="urn:microsoft.com/office/officeart/2005/8/layout/cycle1"/>
    <dgm:cxn modelId="{698914BC-EAE4-4185-94B0-C8942E063BFD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FB4E2454-5796-436D-9CB3-76323BC73342}" type="presOf" srcId="{13429479-3AEA-45C9-9443-82FBF876E147}" destId="{2D51F6C8-4893-4F7F-9E32-853CA8525162}" srcOrd="0" destOrd="0" presId="urn:microsoft.com/office/officeart/2005/8/layout/cycle1"/>
    <dgm:cxn modelId="{F9BB56CA-863F-4A53-8D52-AF2CD3116B2E}" type="presOf" srcId="{3F348727-1089-4659-88A5-643D2B4C1092}" destId="{0B7893F8-FE7E-4649-9241-6B0CE7ECD12B}" srcOrd="0" destOrd="0" presId="urn:microsoft.com/office/officeart/2005/8/layout/cycle1"/>
    <dgm:cxn modelId="{4F6619CB-77BB-4C43-83C9-9840779E7860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2CADF7D8-93AF-4024-AA34-180F993A4205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06673B2-9D29-4569-80FC-718A75098A2A}" type="presOf" srcId="{2B1B8399-DE73-450B-B99B-E31E8A7079A9}" destId="{C4149BB3-DE11-402A-ABF6-6ADA1CA8797C}" srcOrd="0" destOrd="0" presId="urn:microsoft.com/office/officeart/2005/8/layout/cycle1"/>
    <dgm:cxn modelId="{4212732A-DC39-4669-A5B0-E01816827AAB}" type="presOf" srcId="{187DD5AE-C937-4633-9C1C-F910D3DD334A}" destId="{1326D3E2-B0C4-41E1-81D6-81CDA4CE2197}" srcOrd="0" destOrd="0" presId="urn:microsoft.com/office/officeart/2005/8/layout/cycle1"/>
    <dgm:cxn modelId="{FA520D3A-69A9-4A6C-8601-8C786649DFBF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F2490E7-97BB-4B64-A0DB-2EC34E603521}" type="presParOf" srcId="{45442B95-FD1F-48C3-96B2-FCC9CD62697F}" destId="{1DBC9685-334C-4EC6-964D-82893177B25D}" srcOrd="0" destOrd="0" presId="urn:microsoft.com/office/officeart/2005/8/layout/cycle1"/>
    <dgm:cxn modelId="{6F4F8B1D-4814-426E-8050-92898084C613}" type="presParOf" srcId="{45442B95-FD1F-48C3-96B2-FCC9CD62697F}" destId="{B36F6351-568D-4322-AF52-560F3AC7C590}" srcOrd="1" destOrd="0" presId="urn:microsoft.com/office/officeart/2005/8/layout/cycle1"/>
    <dgm:cxn modelId="{93553ABD-6630-4A2C-B1B9-B5BA69A05CA1}" type="presParOf" srcId="{45442B95-FD1F-48C3-96B2-FCC9CD62697F}" destId="{A8DBE002-15C0-45D5-9285-1C1D24ABEB3A}" srcOrd="2" destOrd="0" presId="urn:microsoft.com/office/officeart/2005/8/layout/cycle1"/>
    <dgm:cxn modelId="{8EB4633D-ABAD-4EBB-B674-6E6E97BADE7F}" type="presParOf" srcId="{45442B95-FD1F-48C3-96B2-FCC9CD62697F}" destId="{C3A96432-3FC7-4B9D-8A14-7413CD00DEBB}" srcOrd="3" destOrd="0" presId="urn:microsoft.com/office/officeart/2005/8/layout/cycle1"/>
    <dgm:cxn modelId="{6D51A660-D1E3-4156-A41D-F5C6D71B064F}" type="presParOf" srcId="{45442B95-FD1F-48C3-96B2-FCC9CD62697F}" destId="{0B7893F8-FE7E-4649-9241-6B0CE7ECD12B}" srcOrd="4" destOrd="0" presId="urn:microsoft.com/office/officeart/2005/8/layout/cycle1"/>
    <dgm:cxn modelId="{E076A354-E22E-4455-9462-8EAC28DDDA95}" type="presParOf" srcId="{45442B95-FD1F-48C3-96B2-FCC9CD62697F}" destId="{C4149BB3-DE11-402A-ABF6-6ADA1CA8797C}" srcOrd="5" destOrd="0" presId="urn:microsoft.com/office/officeart/2005/8/layout/cycle1"/>
    <dgm:cxn modelId="{5935AF9D-B255-477E-8690-1D74EC5CF5EB}" type="presParOf" srcId="{45442B95-FD1F-48C3-96B2-FCC9CD62697F}" destId="{1D528D27-A9FC-4CFC-B37C-5566F658E21C}" srcOrd="6" destOrd="0" presId="urn:microsoft.com/office/officeart/2005/8/layout/cycle1"/>
    <dgm:cxn modelId="{BBE79243-10BE-4950-86AC-EE9694C57180}" type="presParOf" srcId="{45442B95-FD1F-48C3-96B2-FCC9CD62697F}" destId="{2D51F6C8-4893-4F7F-9E32-853CA8525162}" srcOrd="7" destOrd="0" presId="urn:microsoft.com/office/officeart/2005/8/layout/cycle1"/>
    <dgm:cxn modelId="{E7040AC8-5637-41A1-9657-85E63E5A528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53B9C920-5D90-412F-A4FF-E1363F0B0048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FFE0F967-C1DF-486D-91F2-84657E608D91}" type="presOf" srcId="{10B2640A-4E75-4D50-9DD0-AA3FEB003E3C}" destId="{45442B95-FD1F-48C3-96B2-FCC9CD62697F}" srcOrd="0" destOrd="0" presId="urn:microsoft.com/office/officeart/2005/8/layout/cycle1"/>
    <dgm:cxn modelId="{63533192-7D73-434C-B97E-CC8478ED72D2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15E941F-9656-4B6B-A657-F700B5918602}" type="presOf" srcId="{5817119B-E8A8-40BE-895F-35BE4F9491DA}" destId="{A8DBE002-15C0-45D5-9285-1C1D24ABEB3A}" srcOrd="0" destOrd="0" presId="urn:microsoft.com/office/officeart/2005/8/layout/cycle1"/>
    <dgm:cxn modelId="{FB5DCD62-7CC1-4C33-AB06-EADB9D663E84}" type="presOf" srcId="{4BE8558F-555D-4E26-8C39-C8C84B05DEB6}" destId="{B36F6351-568D-4322-AF52-560F3AC7C590}" srcOrd="0" destOrd="0" presId="urn:microsoft.com/office/officeart/2005/8/layout/cycle1"/>
    <dgm:cxn modelId="{327E3A2A-C418-436B-978E-A496A8B2AE3F}" type="presOf" srcId="{13429479-3AEA-45C9-9443-82FBF876E147}" destId="{2D51F6C8-4893-4F7F-9E32-853CA8525162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093EBA93-F2C4-4F99-99FA-A3932E5FB002}" type="presOf" srcId="{187DD5AE-C937-4633-9C1C-F910D3DD334A}" destId="{1326D3E2-B0C4-41E1-81D6-81CDA4CE2197}" srcOrd="0" destOrd="0" presId="urn:microsoft.com/office/officeart/2005/8/layout/cycle1"/>
    <dgm:cxn modelId="{92400493-D8D1-44AD-B655-813A5BC60C4B}" type="presParOf" srcId="{45442B95-FD1F-48C3-96B2-FCC9CD62697F}" destId="{1DBC9685-334C-4EC6-964D-82893177B25D}" srcOrd="0" destOrd="0" presId="urn:microsoft.com/office/officeart/2005/8/layout/cycle1"/>
    <dgm:cxn modelId="{50B4178B-6DAE-409F-91A0-17D350975DDF}" type="presParOf" srcId="{45442B95-FD1F-48C3-96B2-FCC9CD62697F}" destId="{B36F6351-568D-4322-AF52-560F3AC7C590}" srcOrd="1" destOrd="0" presId="urn:microsoft.com/office/officeart/2005/8/layout/cycle1"/>
    <dgm:cxn modelId="{9C555FD8-3B0C-4D94-B1BF-D51EA0C48A2E}" type="presParOf" srcId="{45442B95-FD1F-48C3-96B2-FCC9CD62697F}" destId="{A8DBE002-15C0-45D5-9285-1C1D24ABEB3A}" srcOrd="2" destOrd="0" presId="urn:microsoft.com/office/officeart/2005/8/layout/cycle1"/>
    <dgm:cxn modelId="{6ACCA84F-64B8-4DF6-B78A-6E08218CBD23}" type="presParOf" srcId="{45442B95-FD1F-48C3-96B2-FCC9CD62697F}" destId="{C3A96432-3FC7-4B9D-8A14-7413CD00DEBB}" srcOrd="3" destOrd="0" presId="urn:microsoft.com/office/officeart/2005/8/layout/cycle1"/>
    <dgm:cxn modelId="{C8355F1A-897A-464E-911F-6CE20F34ADBB}" type="presParOf" srcId="{45442B95-FD1F-48C3-96B2-FCC9CD62697F}" destId="{0B7893F8-FE7E-4649-9241-6B0CE7ECD12B}" srcOrd="4" destOrd="0" presId="urn:microsoft.com/office/officeart/2005/8/layout/cycle1"/>
    <dgm:cxn modelId="{4EFC6A0D-9207-4131-B134-8219A161EFC3}" type="presParOf" srcId="{45442B95-FD1F-48C3-96B2-FCC9CD62697F}" destId="{C4149BB3-DE11-402A-ABF6-6ADA1CA8797C}" srcOrd="5" destOrd="0" presId="urn:microsoft.com/office/officeart/2005/8/layout/cycle1"/>
    <dgm:cxn modelId="{1823AD44-DBBD-4A62-8F1C-A7A55B2C9DFC}" type="presParOf" srcId="{45442B95-FD1F-48C3-96B2-FCC9CD62697F}" destId="{1D528D27-A9FC-4CFC-B37C-5566F658E21C}" srcOrd="6" destOrd="0" presId="urn:microsoft.com/office/officeart/2005/8/layout/cycle1"/>
    <dgm:cxn modelId="{0E692CFB-E5F3-4A95-BB7A-3B6BADE8742F}" type="presParOf" srcId="{45442B95-FD1F-48C3-96B2-FCC9CD62697F}" destId="{2D51F6C8-4893-4F7F-9E32-853CA8525162}" srcOrd="7" destOrd="0" presId="urn:microsoft.com/office/officeart/2005/8/layout/cycle1"/>
    <dgm:cxn modelId="{0C024F2A-4E31-49B6-BCFB-7C46E6BB2E3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2DF628E-6E23-4BF6-B402-30164DE8B062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DE36466-1F77-4A96-BAFF-F1451D5D86B7}" type="presOf" srcId="{5817119B-E8A8-40BE-895F-35BE4F9491DA}" destId="{A8DBE002-15C0-45D5-9285-1C1D24ABEB3A}" srcOrd="0" destOrd="0" presId="urn:microsoft.com/office/officeart/2005/8/layout/cycle1"/>
    <dgm:cxn modelId="{3D6259D2-F9E6-4CF3-BD8E-B338C011C1F2}" type="presOf" srcId="{2B1B8399-DE73-450B-B99B-E31E8A7079A9}" destId="{C4149BB3-DE11-402A-ABF6-6ADA1CA8797C}" srcOrd="0" destOrd="0" presId="urn:microsoft.com/office/officeart/2005/8/layout/cycle1"/>
    <dgm:cxn modelId="{ECC36B0B-5ED9-4804-A83B-772D39BEF8A5}" type="presOf" srcId="{187DD5AE-C937-4633-9C1C-F910D3DD334A}" destId="{1326D3E2-B0C4-41E1-81D6-81CDA4CE2197}" srcOrd="0" destOrd="0" presId="urn:microsoft.com/office/officeart/2005/8/layout/cycle1"/>
    <dgm:cxn modelId="{0B977D97-461C-451F-8D2F-460B07942356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D890669-AD2B-406E-8E39-26109B62ABA0}" type="presOf" srcId="{3F348727-1089-4659-88A5-643D2B4C1092}" destId="{0B7893F8-FE7E-4649-9241-6B0CE7ECD12B}" srcOrd="0" destOrd="0" presId="urn:microsoft.com/office/officeart/2005/8/layout/cycle1"/>
    <dgm:cxn modelId="{1C96BBA5-CF21-41E3-8E62-84C4D61458DF}" type="presOf" srcId="{13429479-3AEA-45C9-9443-82FBF876E147}" destId="{2D51F6C8-4893-4F7F-9E32-853CA8525162}" srcOrd="0" destOrd="0" presId="urn:microsoft.com/office/officeart/2005/8/layout/cycle1"/>
    <dgm:cxn modelId="{1EED86CA-4849-41C3-8F99-AF8A2EF747C9}" type="presParOf" srcId="{45442B95-FD1F-48C3-96B2-FCC9CD62697F}" destId="{1DBC9685-334C-4EC6-964D-82893177B25D}" srcOrd="0" destOrd="0" presId="urn:microsoft.com/office/officeart/2005/8/layout/cycle1"/>
    <dgm:cxn modelId="{2915139B-D358-4BE1-9817-24B0EB05B37D}" type="presParOf" srcId="{45442B95-FD1F-48C3-96B2-FCC9CD62697F}" destId="{B36F6351-568D-4322-AF52-560F3AC7C590}" srcOrd="1" destOrd="0" presId="urn:microsoft.com/office/officeart/2005/8/layout/cycle1"/>
    <dgm:cxn modelId="{704238EF-C66E-49F0-8F01-44923AB3E44D}" type="presParOf" srcId="{45442B95-FD1F-48C3-96B2-FCC9CD62697F}" destId="{A8DBE002-15C0-45D5-9285-1C1D24ABEB3A}" srcOrd="2" destOrd="0" presId="urn:microsoft.com/office/officeart/2005/8/layout/cycle1"/>
    <dgm:cxn modelId="{420BD756-A7EC-4113-8225-230C6B1CC3E6}" type="presParOf" srcId="{45442B95-FD1F-48C3-96B2-FCC9CD62697F}" destId="{C3A96432-3FC7-4B9D-8A14-7413CD00DEBB}" srcOrd="3" destOrd="0" presId="urn:microsoft.com/office/officeart/2005/8/layout/cycle1"/>
    <dgm:cxn modelId="{020BD2DC-0292-4D22-8276-86A252046A8A}" type="presParOf" srcId="{45442B95-FD1F-48C3-96B2-FCC9CD62697F}" destId="{0B7893F8-FE7E-4649-9241-6B0CE7ECD12B}" srcOrd="4" destOrd="0" presId="urn:microsoft.com/office/officeart/2005/8/layout/cycle1"/>
    <dgm:cxn modelId="{9DE26880-075A-425C-A9CC-D26F2D99867F}" type="presParOf" srcId="{45442B95-FD1F-48C3-96B2-FCC9CD62697F}" destId="{C4149BB3-DE11-402A-ABF6-6ADA1CA8797C}" srcOrd="5" destOrd="0" presId="urn:microsoft.com/office/officeart/2005/8/layout/cycle1"/>
    <dgm:cxn modelId="{36BB2B4F-DF5A-4D46-88F6-98D16AC72F77}" type="presParOf" srcId="{45442B95-FD1F-48C3-96B2-FCC9CD62697F}" destId="{1D528D27-A9FC-4CFC-B37C-5566F658E21C}" srcOrd="6" destOrd="0" presId="urn:microsoft.com/office/officeart/2005/8/layout/cycle1"/>
    <dgm:cxn modelId="{B8084352-4579-4C62-9D68-32271BA955F4}" type="presParOf" srcId="{45442B95-FD1F-48C3-96B2-FCC9CD62697F}" destId="{2D51F6C8-4893-4F7F-9E32-853CA8525162}" srcOrd="7" destOrd="0" presId="urn:microsoft.com/office/officeart/2005/8/layout/cycle1"/>
    <dgm:cxn modelId="{080D59A6-9545-498A-BEAF-E73176EE4D1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68FFD093-56AA-48BA-9D35-3025B52CC925}" type="presOf" srcId="{2B1B8399-DE73-450B-B99B-E31E8A7079A9}" destId="{C4149BB3-DE11-402A-ABF6-6ADA1CA8797C}" srcOrd="0" destOrd="0" presId="urn:microsoft.com/office/officeart/2005/8/layout/cycle1"/>
    <dgm:cxn modelId="{EFB7765A-7668-41E5-9B77-CE9374B757DF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87381AE-375C-4B08-A153-50C10E26B5E7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9141635-2E47-4A44-8F0B-D4C6A58ACB8B}" type="presOf" srcId="{10B2640A-4E75-4D50-9DD0-AA3FEB003E3C}" destId="{45442B95-FD1F-48C3-96B2-FCC9CD62697F}" srcOrd="0" destOrd="0" presId="urn:microsoft.com/office/officeart/2005/8/layout/cycle1"/>
    <dgm:cxn modelId="{B09C37EA-1BD2-4EC8-B4E2-5BC2CB6B6602}" type="presOf" srcId="{13429479-3AEA-45C9-9443-82FBF876E147}" destId="{2D51F6C8-4893-4F7F-9E32-853CA8525162}" srcOrd="0" destOrd="0" presId="urn:microsoft.com/office/officeart/2005/8/layout/cycle1"/>
    <dgm:cxn modelId="{B337A7C6-5D73-4EBD-9C67-42E6937DD72A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E2E067AB-2E8B-466E-833C-6528C649294C}" type="presOf" srcId="{5817119B-E8A8-40BE-895F-35BE4F9491DA}" destId="{A8DBE002-15C0-45D5-9285-1C1D24ABEB3A}" srcOrd="0" destOrd="0" presId="urn:microsoft.com/office/officeart/2005/8/layout/cycle1"/>
    <dgm:cxn modelId="{226C59A1-3511-40BF-AC07-9B7B056E26D9}" type="presParOf" srcId="{45442B95-FD1F-48C3-96B2-FCC9CD62697F}" destId="{1DBC9685-334C-4EC6-964D-82893177B25D}" srcOrd="0" destOrd="0" presId="urn:microsoft.com/office/officeart/2005/8/layout/cycle1"/>
    <dgm:cxn modelId="{10335EAA-89BA-4FFA-87BB-E57D9411CA60}" type="presParOf" srcId="{45442B95-FD1F-48C3-96B2-FCC9CD62697F}" destId="{B36F6351-568D-4322-AF52-560F3AC7C590}" srcOrd="1" destOrd="0" presId="urn:microsoft.com/office/officeart/2005/8/layout/cycle1"/>
    <dgm:cxn modelId="{634C5EF7-7446-499E-821D-73727C7ACC01}" type="presParOf" srcId="{45442B95-FD1F-48C3-96B2-FCC9CD62697F}" destId="{A8DBE002-15C0-45D5-9285-1C1D24ABEB3A}" srcOrd="2" destOrd="0" presId="urn:microsoft.com/office/officeart/2005/8/layout/cycle1"/>
    <dgm:cxn modelId="{71ABE54C-B6F3-4F4B-A590-01C2FEE770B1}" type="presParOf" srcId="{45442B95-FD1F-48C3-96B2-FCC9CD62697F}" destId="{C3A96432-3FC7-4B9D-8A14-7413CD00DEBB}" srcOrd="3" destOrd="0" presId="urn:microsoft.com/office/officeart/2005/8/layout/cycle1"/>
    <dgm:cxn modelId="{9DEABD48-98A5-4649-A0E7-125E98C85A97}" type="presParOf" srcId="{45442B95-FD1F-48C3-96B2-FCC9CD62697F}" destId="{0B7893F8-FE7E-4649-9241-6B0CE7ECD12B}" srcOrd="4" destOrd="0" presId="urn:microsoft.com/office/officeart/2005/8/layout/cycle1"/>
    <dgm:cxn modelId="{031FA801-3DC9-47D7-B0CD-B15797FDD6E0}" type="presParOf" srcId="{45442B95-FD1F-48C3-96B2-FCC9CD62697F}" destId="{C4149BB3-DE11-402A-ABF6-6ADA1CA8797C}" srcOrd="5" destOrd="0" presId="urn:microsoft.com/office/officeart/2005/8/layout/cycle1"/>
    <dgm:cxn modelId="{7A08233B-F68F-46EE-A2B1-FD4C98A8DA4D}" type="presParOf" srcId="{45442B95-FD1F-48C3-96B2-FCC9CD62697F}" destId="{1D528D27-A9FC-4CFC-B37C-5566F658E21C}" srcOrd="6" destOrd="0" presId="urn:microsoft.com/office/officeart/2005/8/layout/cycle1"/>
    <dgm:cxn modelId="{3A5DC25F-3357-427D-9222-334F4CCDF81C}" type="presParOf" srcId="{45442B95-FD1F-48C3-96B2-FCC9CD62697F}" destId="{2D51F6C8-4893-4F7F-9E32-853CA8525162}" srcOrd="7" destOrd="0" presId="urn:microsoft.com/office/officeart/2005/8/layout/cycle1"/>
    <dgm:cxn modelId="{D3BE20E9-955E-4ACE-9639-9E36A6879F9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046E226-54A8-4713-8811-DD6A0A769B4D}" type="presOf" srcId="{C05AFF11-3210-4432-99A6-9E8359D3687C}" destId="{BF018EE6-FCE6-43B1-9986-18A42B081359}" srcOrd="0" destOrd="0" presId="urn:microsoft.com/office/officeart/2005/8/layout/process2"/>
    <dgm:cxn modelId="{41FA890E-6BE1-444E-956F-FFDB23C6776B}" type="presOf" srcId="{184E4910-509B-4F94-85ED-F53FB70156D3}" destId="{14E24890-14F5-4E76-B3A7-D7C73A225CE6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AEBFB9BF-E4FA-44C3-99C3-809F77DED454}" type="presOf" srcId="{C05AFF11-3210-4432-99A6-9E8359D3687C}" destId="{0FB91748-4DCD-4354-A835-0F520613005E}" srcOrd="1" destOrd="0" presId="urn:microsoft.com/office/officeart/2005/8/layout/process2"/>
    <dgm:cxn modelId="{63FC2A07-650D-47E8-807E-3CF4601B97A9}" type="presOf" srcId="{6D0DB3B2-115F-446A-8A9D-65B814EDF61A}" destId="{365D9933-0710-4A05-8BF0-DD7EA585B1B9}" srcOrd="1" destOrd="0" presId="urn:microsoft.com/office/officeart/2005/8/layout/process2"/>
    <dgm:cxn modelId="{E44F5260-93A2-4657-BDAE-9985E85E24DA}" type="presOf" srcId="{6D0DB3B2-115F-446A-8A9D-65B814EDF61A}" destId="{3823FF6B-F065-4341-801C-61408CCE8A63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E25A02E1-FA6E-435A-820B-982388FD22E1}" type="presOf" srcId="{AA8941EE-D495-498F-982A-5A17F14149B7}" destId="{6729F0F4-AC3D-41AB-8048-4E36A68BD44A}" srcOrd="0" destOrd="0" presId="urn:microsoft.com/office/officeart/2005/8/layout/process2"/>
    <dgm:cxn modelId="{88146013-59BC-45AA-91A2-F6C84C593962}" type="presOf" srcId="{A8783A5D-C0E3-4F35-B097-0C2F4585FC85}" destId="{B6358311-7996-4FC1-ACCC-D3F858B41D01}" srcOrd="0" destOrd="0" presId="urn:microsoft.com/office/officeart/2005/8/layout/process2"/>
    <dgm:cxn modelId="{9714E5C5-AD35-4938-BD34-380D89A1310E}" type="presOf" srcId="{7E80B289-A533-4FB7-9DAA-9A13DF87CD2E}" destId="{E0AC6177-F256-46FB-B931-26AE092107AA}" srcOrd="0" destOrd="0" presId="urn:microsoft.com/office/officeart/2005/8/layout/process2"/>
    <dgm:cxn modelId="{B3E957C4-72C8-41DE-BFC8-A1A486F28010}" type="presOf" srcId="{41BD3526-3DCB-450B-9992-0E43156BF4FA}" destId="{D62C96EB-23A3-41CC-B94E-8C052F03702F}" srcOrd="0" destOrd="0" presId="urn:microsoft.com/office/officeart/2005/8/layout/process2"/>
    <dgm:cxn modelId="{07F217FA-A47A-4ED0-8607-B40FD69BB983}" type="presOf" srcId="{42715636-DF90-490B-8508-73E3BD3F657D}" destId="{F46A7DE6-A2E4-4C29-837B-168ED60E029C}" srcOrd="0" destOrd="0" presId="urn:microsoft.com/office/officeart/2005/8/layout/process2"/>
    <dgm:cxn modelId="{F7C4CEB7-22DA-4127-B903-5CE11F082237}" type="presOf" srcId="{42715636-DF90-490B-8508-73E3BD3F657D}" destId="{04DC534E-FC8A-4195-9A67-381DF9755150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B161C4C1-F3CB-4A74-B764-B10A9BC9B5E7}" type="presParOf" srcId="{E0AC6177-F256-46FB-B931-26AE092107AA}" destId="{B6358311-7996-4FC1-ACCC-D3F858B41D01}" srcOrd="0" destOrd="0" presId="urn:microsoft.com/office/officeart/2005/8/layout/process2"/>
    <dgm:cxn modelId="{15684450-8536-4CA1-A6E4-CE488C9F3C0F}" type="presParOf" srcId="{E0AC6177-F256-46FB-B931-26AE092107AA}" destId="{BF018EE6-FCE6-43B1-9986-18A42B081359}" srcOrd="1" destOrd="0" presId="urn:microsoft.com/office/officeart/2005/8/layout/process2"/>
    <dgm:cxn modelId="{8D66AE5F-039C-46D3-9A87-8052F7ECFE2A}" type="presParOf" srcId="{BF018EE6-FCE6-43B1-9986-18A42B081359}" destId="{0FB91748-4DCD-4354-A835-0F520613005E}" srcOrd="0" destOrd="0" presId="urn:microsoft.com/office/officeart/2005/8/layout/process2"/>
    <dgm:cxn modelId="{541A4C66-81FD-407F-8F44-C3E2FFC78112}" type="presParOf" srcId="{E0AC6177-F256-46FB-B931-26AE092107AA}" destId="{14E24890-14F5-4E76-B3A7-D7C73A225CE6}" srcOrd="2" destOrd="0" presId="urn:microsoft.com/office/officeart/2005/8/layout/process2"/>
    <dgm:cxn modelId="{21F03203-A8FF-4B8D-B09F-13ECB461BB53}" type="presParOf" srcId="{E0AC6177-F256-46FB-B931-26AE092107AA}" destId="{F46A7DE6-A2E4-4C29-837B-168ED60E029C}" srcOrd="3" destOrd="0" presId="urn:microsoft.com/office/officeart/2005/8/layout/process2"/>
    <dgm:cxn modelId="{DE32FCF1-98DD-4199-AADB-903AA68068CB}" type="presParOf" srcId="{F46A7DE6-A2E4-4C29-837B-168ED60E029C}" destId="{04DC534E-FC8A-4195-9A67-381DF9755150}" srcOrd="0" destOrd="0" presId="urn:microsoft.com/office/officeart/2005/8/layout/process2"/>
    <dgm:cxn modelId="{7D767360-8888-4799-8E0C-CEB7615A3958}" type="presParOf" srcId="{E0AC6177-F256-46FB-B931-26AE092107AA}" destId="{6729F0F4-AC3D-41AB-8048-4E36A68BD44A}" srcOrd="4" destOrd="0" presId="urn:microsoft.com/office/officeart/2005/8/layout/process2"/>
    <dgm:cxn modelId="{5E72A02B-AEB5-4BC7-9522-EAADED95E027}" type="presParOf" srcId="{E0AC6177-F256-46FB-B931-26AE092107AA}" destId="{3823FF6B-F065-4341-801C-61408CCE8A63}" srcOrd="5" destOrd="0" presId="urn:microsoft.com/office/officeart/2005/8/layout/process2"/>
    <dgm:cxn modelId="{C032971E-8939-4340-BC72-27BBDA53FA42}" type="presParOf" srcId="{3823FF6B-F065-4341-801C-61408CCE8A63}" destId="{365D9933-0710-4A05-8BF0-DD7EA585B1B9}" srcOrd="0" destOrd="0" presId="urn:microsoft.com/office/officeart/2005/8/layout/process2"/>
    <dgm:cxn modelId="{3FDB413C-72B8-49DE-9269-3EE97112765A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461B00F3-4032-424C-8C6B-4222B706FC5C}" type="presOf" srcId="{6D0DB3B2-115F-446A-8A9D-65B814EDF61A}" destId="{365D9933-0710-4A05-8BF0-DD7EA585B1B9}" srcOrd="1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269BBDE-C30A-48FE-A45C-81FA85A4B4B5}" type="presOf" srcId="{C05AFF11-3210-4432-99A6-9E8359D3687C}" destId="{BF018EE6-FCE6-43B1-9986-18A42B081359}" srcOrd="0" destOrd="0" presId="urn:microsoft.com/office/officeart/2005/8/layout/process2"/>
    <dgm:cxn modelId="{1B65CBC7-B225-4E89-A856-954E3C3197E0}" type="presOf" srcId="{AA8941EE-D495-498F-982A-5A17F14149B7}" destId="{6729F0F4-AC3D-41AB-8048-4E36A68BD44A}" srcOrd="0" destOrd="0" presId="urn:microsoft.com/office/officeart/2005/8/layout/process2"/>
    <dgm:cxn modelId="{218AD29D-CBA9-4739-BF3C-C14FA93F371D}" type="presOf" srcId="{7E80B289-A533-4FB7-9DAA-9A13DF87CD2E}" destId="{E0AC6177-F256-46FB-B931-26AE092107AA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EE17DE2C-6735-4FDC-B1AC-801E813ED5B2}" type="presOf" srcId="{42715636-DF90-490B-8508-73E3BD3F657D}" destId="{F46A7DE6-A2E4-4C29-837B-168ED60E029C}" srcOrd="0" destOrd="0" presId="urn:microsoft.com/office/officeart/2005/8/layout/process2"/>
    <dgm:cxn modelId="{35D5D861-5D77-4960-AC9F-CA2E20C920C6}" type="presOf" srcId="{184E4910-509B-4F94-85ED-F53FB70156D3}" destId="{14E24890-14F5-4E76-B3A7-D7C73A225CE6}" srcOrd="0" destOrd="0" presId="urn:microsoft.com/office/officeart/2005/8/layout/process2"/>
    <dgm:cxn modelId="{01594B73-0170-49D1-AF31-22BB2BE29E4E}" type="presOf" srcId="{42715636-DF90-490B-8508-73E3BD3F657D}" destId="{04DC534E-FC8A-4195-9A67-381DF9755150}" srcOrd="1" destOrd="0" presId="urn:microsoft.com/office/officeart/2005/8/layout/process2"/>
    <dgm:cxn modelId="{0047EE56-6051-4BC7-8B24-9A27E4925710}" type="presOf" srcId="{6D0DB3B2-115F-446A-8A9D-65B814EDF61A}" destId="{3823FF6B-F065-4341-801C-61408CCE8A63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B537039A-C4B5-4B2C-9BC6-603BE85CF3FB}" type="presOf" srcId="{C05AFF11-3210-4432-99A6-9E8359D3687C}" destId="{0FB91748-4DCD-4354-A835-0F520613005E}" srcOrd="1" destOrd="0" presId="urn:microsoft.com/office/officeart/2005/8/layout/process2"/>
    <dgm:cxn modelId="{72D6AC39-AFB6-4F2D-8172-BEF78437EB9C}" type="presOf" srcId="{A8783A5D-C0E3-4F35-B097-0C2F4585FC85}" destId="{B6358311-7996-4FC1-ACCC-D3F858B41D01}" srcOrd="0" destOrd="0" presId="urn:microsoft.com/office/officeart/2005/8/layout/process2"/>
    <dgm:cxn modelId="{CF227252-240B-4FDC-94C6-DA145C8A6FEA}" type="presOf" srcId="{41BD3526-3DCB-450B-9992-0E43156BF4FA}" destId="{D62C96EB-23A3-41CC-B94E-8C052F03702F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CA3B2848-FC30-4D0E-9DEB-B498C13078E0}" type="presParOf" srcId="{E0AC6177-F256-46FB-B931-26AE092107AA}" destId="{B6358311-7996-4FC1-ACCC-D3F858B41D01}" srcOrd="0" destOrd="0" presId="urn:microsoft.com/office/officeart/2005/8/layout/process2"/>
    <dgm:cxn modelId="{5F25D427-5B5D-4F6A-93BF-AB9060451F4F}" type="presParOf" srcId="{E0AC6177-F256-46FB-B931-26AE092107AA}" destId="{BF018EE6-FCE6-43B1-9986-18A42B081359}" srcOrd="1" destOrd="0" presId="urn:microsoft.com/office/officeart/2005/8/layout/process2"/>
    <dgm:cxn modelId="{4881A626-BB7D-45BE-946E-8F789BC5B82D}" type="presParOf" srcId="{BF018EE6-FCE6-43B1-9986-18A42B081359}" destId="{0FB91748-4DCD-4354-A835-0F520613005E}" srcOrd="0" destOrd="0" presId="urn:microsoft.com/office/officeart/2005/8/layout/process2"/>
    <dgm:cxn modelId="{751A439E-3C37-4EA4-B9DB-A2B73F146DD7}" type="presParOf" srcId="{E0AC6177-F256-46FB-B931-26AE092107AA}" destId="{14E24890-14F5-4E76-B3A7-D7C73A225CE6}" srcOrd="2" destOrd="0" presId="urn:microsoft.com/office/officeart/2005/8/layout/process2"/>
    <dgm:cxn modelId="{9C97AC49-512C-4E77-B8F8-D340FEA06CF2}" type="presParOf" srcId="{E0AC6177-F256-46FB-B931-26AE092107AA}" destId="{F46A7DE6-A2E4-4C29-837B-168ED60E029C}" srcOrd="3" destOrd="0" presId="urn:microsoft.com/office/officeart/2005/8/layout/process2"/>
    <dgm:cxn modelId="{21BE4CB1-6174-403A-8414-103882E964AB}" type="presParOf" srcId="{F46A7DE6-A2E4-4C29-837B-168ED60E029C}" destId="{04DC534E-FC8A-4195-9A67-381DF9755150}" srcOrd="0" destOrd="0" presId="urn:microsoft.com/office/officeart/2005/8/layout/process2"/>
    <dgm:cxn modelId="{86CE5687-44CF-45B5-B282-910C34E3E598}" type="presParOf" srcId="{E0AC6177-F256-46FB-B931-26AE092107AA}" destId="{6729F0F4-AC3D-41AB-8048-4E36A68BD44A}" srcOrd="4" destOrd="0" presId="urn:microsoft.com/office/officeart/2005/8/layout/process2"/>
    <dgm:cxn modelId="{690CE727-728A-4785-9C77-16A3859F4CD3}" type="presParOf" srcId="{E0AC6177-F256-46FB-B931-26AE092107AA}" destId="{3823FF6B-F065-4341-801C-61408CCE8A63}" srcOrd="5" destOrd="0" presId="urn:microsoft.com/office/officeart/2005/8/layout/process2"/>
    <dgm:cxn modelId="{D3907CB7-B8C5-4AB6-8B75-B546EFC282CF}" type="presParOf" srcId="{3823FF6B-F065-4341-801C-61408CCE8A63}" destId="{365D9933-0710-4A05-8BF0-DD7EA585B1B9}" srcOrd="0" destOrd="0" presId="urn:microsoft.com/office/officeart/2005/8/layout/process2"/>
    <dgm:cxn modelId="{95009C48-4287-459F-BB9F-1E949A1212C9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3C87B97F-9906-45CC-94C5-42AF00ADF7A8}" type="presOf" srcId="{7E80B289-A533-4FB7-9DAA-9A13DF87CD2E}" destId="{E0AC6177-F256-46FB-B931-26AE092107AA}" srcOrd="0" destOrd="0" presId="urn:microsoft.com/office/officeart/2005/8/layout/process2"/>
    <dgm:cxn modelId="{6865410E-9A32-41A1-BB70-62CF31B26A5B}" type="presOf" srcId="{AA8941EE-D495-498F-982A-5A17F14149B7}" destId="{6729F0F4-AC3D-41AB-8048-4E36A68BD44A}" srcOrd="0" destOrd="0" presId="urn:microsoft.com/office/officeart/2005/8/layout/process2"/>
    <dgm:cxn modelId="{2FEF3F6B-4354-46B3-AFE7-02FB6B5058D5}" type="presOf" srcId="{6D0DB3B2-115F-446A-8A9D-65B814EDF61A}" destId="{365D9933-0710-4A05-8BF0-DD7EA585B1B9}" srcOrd="1" destOrd="0" presId="urn:microsoft.com/office/officeart/2005/8/layout/process2"/>
    <dgm:cxn modelId="{FC807199-648C-4AF9-AA50-9465183391C5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14BEAAFB-C3AE-4D09-8FC2-B00C167A1F12}" type="presOf" srcId="{C05AFF11-3210-4432-99A6-9E8359D3687C}" destId="{0FB91748-4DCD-4354-A835-0F520613005E}" srcOrd="1" destOrd="0" presId="urn:microsoft.com/office/officeart/2005/8/layout/process2"/>
    <dgm:cxn modelId="{91DC1955-0D9B-47E1-97A8-195EF7E6C20F}" type="presOf" srcId="{A8783A5D-C0E3-4F35-B097-0C2F4585FC85}" destId="{B6358311-7996-4FC1-ACCC-D3F858B41D01}" srcOrd="0" destOrd="0" presId="urn:microsoft.com/office/officeart/2005/8/layout/process2"/>
    <dgm:cxn modelId="{801D68E1-FEA6-4D25-AA8D-C9026D7263B6}" type="presOf" srcId="{6D0DB3B2-115F-446A-8A9D-65B814EDF61A}" destId="{3823FF6B-F065-4341-801C-61408CCE8A63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44AFFB67-4214-4F76-94C1-426EE4A3E934}" type="presOf" srcId="{C05AFF11-3210-4432-99A6-9E8359D3687C}" destId="{BF018EE6-FCE6-43B1-9986-18A42B081359}" srcOrd="0" destOrd="0" presId="urn:microsoft.com/office/officeart/2005/8/layout/process2"/>
    <dgm:cxn modelId="{8FE37DFA-EE67-450D-BDAB-2BB31B84BC9F}" type="presOf" srcId="{42715636-DF90-490B-8508-73E3BD3F657D}" destId="{04DC534E-FC8A-4195-9A67-381DF9755150}" srcOrd="1" destOrd="0" presId="urn:microsoft.com/office/officeart/2005/8/layout/process2"/>
    <dgm:cxn modelId="{C90EFF41-739F-4E32-BEFE-12973BAEBC59}" type="presOf" srcId="{41BD3526-3DCB-450B-9992-0E43156BF4FA}" destId="{D62C96EB-23A3-41CC-B94E-8C052F03702F}" srcOrd="0" destOrd="0" presId="urn:microsoft.com/office/officeart/2005/8/layout/process2"/>
    <dgm:cxn modelId="{92B06FC4-0360-4266-A99F-A60C7362B909}" type="presOf" srcId="{42715636-DF90-490B-8508-73E3BD3F657D}" destId="{F46A7DE6-A2E4-4C29-837B-168ED60E029C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D5B8F771-807C-458B-9C02-748370BC83D4}" type="presParOf" srcId="{E0AC6177-F256-46FB-B931-26AE092107AA}" destId="{B6358311-7996-4FC1-ACCC-D3F858B41D01}" srcOrd="0" destOrd="0" presId="urn:microsoft.com/office/officeart/2005/8/layout/process2"/>
    <dgm:cxn modelId="{38E950CB-BA55-434B-A6BE-4CB1CBD04D32}" type="presParOf" srcId="{E0AC6177-F256-46FB-B931-26AE092107AA}" destId="{BF018EE6-FCE6-43B1-9986-18A42B081359}" srcOrd="1" destOrd="0" presId="urn:microsoft.com/office/officeart/2005/8/layout/process2"/>
    <dgm:cxn modelId="{CFA072C6-F598-415C-9A96-D6B879B00B29}" type="presParOf" srcId="{BF018EE6-FCE6-43B1-9986-18A42B081359}" destId="{0FB91748-4DCD-4354-A835-0F520613005E}" srcOrd="0" destOrd="0" presId="urn:microsoft.com/office/officeart/2005/8/layout/process2"/>
    <dgm:cxn modelId="{963E1BBB-0436-4FE1-9D77-DA9111F23D4D}" type="presParOf" srcId="{E0AC6177-F256-46FB-B931-26AE092107AA}" destId="{14E24890-14F5-4E76-B3A7-D7C73A225CE6}" srcOrd="2" destOrd="0" presId="urn:microsoft.com/office/officeart/2005/8/layout/process2"/>
    <dgm:cxn modelId="{EB5F3EE9-E709-460D-B44C-16BE23DF53E5}" type="presParOf" srcId="{E0AC6177-F256-46FB-B931-26AE092107AA}" destId="{F46A7DE6-A2E4-4C29-837B-168ED60E029C}" srcOrd="3" destOrd="0" presId="urn:microsoft.com/office/officeart/2005/8/layout/process2"/>
    <dgm:cxn modelId="{3DF48F76-36DB-4BD7-923D-5751B63FEC8C}" type="presParOf" srcId="{F46A7DE6-A2E4-4C29-837B-168ED60E029C}" destId="{04DC534E-FC8A-4195-9A67-381DF9755150}" srcOrd="0" destOrd="0" presId="urn:microsoft.com/office/officeart/2005/8/layout/process2"/>
    <dgm:cxn modelId="{22AD16EB-4108-44D6-B42B-DBBD5CA6D9B9}" type="presParOf" srcId="{E0AC6177-F256-46FB-B931-26AE092107AA}" destId="{6729F0F4-AC3D-41AB-8048-4E36A68BD44A}" srcOrd="4" destOrd="0" presId="urn:microsoft.com/office/officeart/2005/8/layout/process2"/>
    <dgm:cxn modelId="{F21105E6-1C3F-4E84-83BD-3B6D373FC62E}" type="presParOf" srcId="{E0AC6177-F256-46FB-B931-26AE092107AA}" destId="{3823FF6B-F065-4341-801C-61408CCE8A63}" srcOrd="5" destOrd="0" presId="urn:microsoft.com/office/officeart/2005/8/layout/process2"/>
    <dgm:cxn modelId="{E9B0A1BA-3B35-4BDE-8791-2CF459BCB761}" type="presParOf" srcId="{3823FF6B-F065-4341-801C-61408CCE8A63}" destId="{365D9933-0710-4A05-8BF0-DD7EA585B1B9}" srcOrd="0" destOrd="0" presId="urn:microsoft.com/office/officeart/2005/8/layout/process2"/>
    <dgm:cxn modelId="{FF99FB15-3D16-419D-AFBC-2E4CC2EF2CF0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/>
            <a:t>Contract Darts</a:t>
          </a:r>
          <a:endParaRPr lang="de-AT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2FEB0ABE-C1C1-48C3-9A56-55D69D8C4CB7}" type="presOf" srcId="{4BE8558F-555D-4E26-8C39-C8C84B05DEB6}" destId="{B36F6351-568D-4322-AF52-560F3AC7C590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F75EFD8-9037-407C-93AD-676D04489764}" type="presOf" srcId="{2B1B8399-DE73-450B-B99B-E31E8A7079A9}" destId="{C4149BB3-DE11-402A-ABF6-6ADA1CA8797C}" srcOrd="0" destOrd="0" presId="urn:microsoft.com/office/officeart/2005/8/layout/cycle1"/>
    <dgm:cxn modelId="{8BA05A19-E4BA-43F6-AAD2-33A798D80FB5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91A0902-3B62-4E79-AB60-E3A33D228AFA}" type="presOf" srcId="{13429479-3AEA-45C9-9443-82FBF876E147}" destId="{2D51F6C8-4893-4F7F-9E32-853CA8525162}" srcOrd="0" destOrd="0" presId="urn:microsoft.com/office/officeart/2005/8/layout/cycle1"/>
    <dgm:cxn modelId="{62533C53-9059-4627-8C65-D9E0751C8C56}" type="presOf" srcId="{187DD5AE-C937-4633-9C1C-F910D3DD334A}" destId="{1326D3E2-B0C4-41E1-81D6-81CDA4CE2197}" srcOrd="0" destOrd="0" presId="urn:microsoft.com/office/officeart/2005/8/layout/cycle1"/>
    <dgm:cxn modelId="{E048A4E5-8B38-4BCD-808E-78834F5D6C21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B06B20B6-911A-4AB5-8E17-2CB92BCD28F9}" type="presOf" srcId="{5817119B-E8A8-40BE-895F-35BE4F9491DA}" destId="{A8DBE002-15C0-45D5-9285-1C1D24ABEB3A}" srcOrd="0" destOrd="0" presId="urn:microsoft.com/office/officeart/2005/8/layout/cycle1"/>
    <dgm:cxn modelId="{DDFBEDE9-1E6C-40EF-A8C9-15CAB1CEF007}" type="presParOf" srcId="{45442B95-FD1F-48C3-96B2-FCC9CD62697F}" destId="{1DBC9685-334C-4EC6-964D-82893177B25D}" srcOrd="0" destOrd="0" presId="urn:microsoft.com/office/officeart/2005/8/layout/cycle1"/>
    <dgm:cxn modelId="{9CDE4627-C454-40F4-9EA4-F85EA4B91EC4}" type="presParOf" srcId="{45442B95-FD1F-48C3-96B2-FCC9CD62697F}" destId="{B36F6351-568D-4322-AF52-560F3AC7C590}" srcOrd="1" destOrd="0" presId="urn:microsoft.com/office/officeart/2005/8/layout/cycle1"/>
    <dgm:cxn modelId="{EFE30BC7-8DA8-4086-B230-C4FE5F1CE54A}" type="presParOf" srcId="{45442B95-FD1F-48C3-96B2-FCC9CD62697F}" destId="{A8DBE002-15C0-45D5-9285-1C1D24ABEB3A}" srcOrd="2" destOrd="0" presId="urn:microsoft.com/office/officeart/2005/8/layout/cycle1"/>
    <dgm:cxn modelId="{6E331D72-A511-4F8C-B078-A06194DD4298}" type="presParOf" srcId="{45442B95-FD1F-48C3-96B2-FCC9CD62697F}" destId="{C3A96432-3FC7-4B9D-8A14-7413CD00DEBB}" srcOrd="3" destOrd="0" presId="urn:microsoft.com/office/officeart/2005/8/layout/cycle1"/>
    <dgm:cxn modelId="{0D372C8F-6C18-49C4-91E4-B6C743363DDD}" type="presParOf" srcId="{45442B95-FD1F-48C3-96B2-FCC9CD62697F}" destId="{0B7893F8-FE7E-4649-9241-6B0CE7ECD12B}" srcOrd="4" destOrd="0" presId="urn:microsoft.com/office/officeart/2005/8/layout/cycle1"/>
    <dgm:cxn modelId="{7B2FCC78-722E-4E8D-B081-AD797D99F378}" type="presParOf" srcId="{45442B95-FD1F-48C3-96B2-FCC9CD62697F}" destId="{C4149BB3-DE11-402A-ABF6-6ADA1CA8797C}" srcOrd="5" destOrd="0" presId="urn:microsoft.com/office/officeart/2005/8/layout/cycle1"/>
    <dgm:cxn modelId="{6789E1D9-8D97-4716-A323-48261977CAD2}" type="presParOf" srcId="{45442B95-FD1F-48C3-96B2-FCC9CD62697F}" destId="{1D528D27-A9FC-4CFC-B37C-5566F658E21C}" srcOrd="6" destOrd="0" presId="urn:microsoft.com/office/officeart/2005/8/layout/cycle1"/>
    <dgm:cxn modelId="{DDFD59FA-2419-4A35-ADC2-0B5FFEC49639}" type="presParOf" srcId="{45442B95-FD1F-48C3-96B2-FCC9CD62697F}" destId="{2D51F6C8-4893-4F7F-9E32-853CA8525162}" srcOrd="7" destOrd="0" presId="urn:microsoft.com/office/officeart/2005/8/layout/cycle1"/>
    <dgm:cxn modelId="{8D1CAA6A-3B03-46B9-99C2-D553CC35E935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1E529CF-BE01-437A-8A2C-B9DA4A10843C}" type="presOf" srcId="{3F348727-1089-4659-88A5-643D2B4C1092}" destId="{0B7893F8-FE7E-4649-9241-6B0CE7ECD12B}" srcOrd="0" destOrd="0" presId="urn:microsoft.com/office/officeart/2005/8/layout/cycle1"/>
    <dgm:cxn modelId="{75C453EE-434A-481B-B4AA-4AD9B7EE9BB6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5F54A7D-C815-42E9-9AE8-C0BC1B6E3DBB}" type="presOf" srcId="{13429479-3AEA-45C9-9443-82FBF876E147}" destId="{2D51F6C8-4893-4F7F-9E32-853CA8525162}" srcOrd="0" destOrd="0" presId="urn:microsoft.com/office/officeart/2005/8/layout/cycle1"/>
    <dgm:cxn modelId="{8D4B4254-7336-4114-8110-DFAFEAB26DE0}" type="presOf" srcId="{5817119B-E8A8-40BE-895F-35BE4F9491DA}" destId="{A8DBE002-15C0-45D5-9285-1C1D24ABEB3A}" srcOrd="0" destOrd="0" presId="urn:microsoft.com/office/officeart/2005/8/layout/cycle1"/>
    <dgm:cxn modelId="{6D47196C-8AB9-4984-BC8B-49DFE978611A}" type="presOf" srcId="{187DD5AE-C937-4633-9C1C-F910D3DD334A}" destId="{1326D3E2-B0C4-41E1-81D6-81CDA4CE2197}" srcOrd="0" destOrd="0" presId="urn:microsoft.com/office/officeart/2005/8/layout/cycle1"/>
    <dgm:cxn modelId="{FFAF3F78-3543-46E0-9B16-5AD4C46A927D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4EE7D2E-8F64-4A10-8B6E-6C6C9C6DA6E5}" type="presOf" srcId="{2B1B8399-DE73-450B-B99B-E31E8A7079A9}" destId="{C4149BB3-DE11-402A-ABF6-6ADA1CA8797C}" srcOrd="0" destOrd="0" presId="urn:microsoft.com/office/officeart/2005/8/layout/cycle1"/>
    <dgm:cxn modelId="{5DCEEA0D-B757-47CC-A03D-2E1E7E2585FE}" type="presParOf" srcId="{45442B95-FD1F-48C3-96B2-FCC9CD62697F}" destId="{1DBC9685-334C-4EC6-964D-82893177B25D}" srcOrd="0" destOrd="0" presId="urn:microsoft.com/office/officeart/2005/8/layout/cycle1"/>
    <dgm:cxn modelId="{D507F119-F48A-480F-89FF-E25F5B7AA2A5}" type="presParOf" srcId="{45442B95-FD1F-48C3-96B2-FCC9CD62697F}" destId="{B36F6351-568D-4322-AF52-560F3AC7C590}" srcOrd="1" destOrd="0" presId="urn:microsoft.com/office/officeart/2005/8/layout/cycle1"/>
    <dgm:cxn modelId="{7D2032FB-75F3-42DC-8E0B-3B2F504010AA}" type="presParOf" srcId="{45442B95-FD1F-48C3-96B2-FCC9CD62697F}" destId="{A8DBE002-15C0-45D5-9285-1C1D24ABEB3A}" srcOrd="2" destOrd="0" presId="urn:microsoft.com/office/officeart/2005/8/layout/cycle1"/>
    <dgm:cxn modelId="{0B5CE8D2-5172-4F2F-8FEE-03CB9578502D}" type="presParOf" srcId="{45442B95-FD1F-48C3-96B2-FCC9CD62697F}" destId="{C3A96432-3FC7-4B9D-8A14-7413CD00DEBB}" srcOrd="3" destOrd="0" presId="urn:microsoft.com/office/officeart/2005/8/layout/cycle1"/>
    <dgm:cxn modelId="{E5D2F19D-0D31-48A5-A7A1-B1A0786D1B54}" type="presParOf" srcId="{45442B95-FD1F-48C3-96B2-FCC9CD62697F}" destId="{0B7893F8-FE7E-4649-9241-6B0CE7ECD12B}" srcOrd="4" destOrd="0" presId="urn:microsoft.com/office/officeart/2005/8/layout/cycle1"/>
    <dgm:cxn modelId="{4C0A09C4-8542-4637-966E-89E97CC45330}" type="presParOf" srcId="{45442B95-FD1F-48C3-96B2-FCC9CD62697F}" destId="{C4149BB3-DE11-402A-ABF6-6ADA1CA8797C}" srcOrd="5" destOrd="0" presId="urn:microsoft.com/office/officeart/2005/8/layout/cycle1"/>
    <dgm:cxn modelId="{BBFB9066-0515-411B-A3A4-B4495877D7AB}" type="presParOf" srcId="{45442B95-FD1F-48C3-96B2-FCC9CD62697F}" destId="{1D528D27-A9FC-4CFC-B37C-5566F658E21C}" srcOrd="6" destOrd="0" presId="urn:microsoft.com/office/officeart/2005/8/layout/cycle1"/>
    <dgm:cxn modelId="{C0CD584F-A009-424F-A7F4-DB76D24A7F04}" type="presParOf" srcId="{45442B95-FD1F-48C3-96B2-FCC9CD62697F}" destId="{2D51F6C8-4893-4F7F-9E32-853CA8525162}" srcOrd="7" destOrd="0" presId="urn:microsoft.com/office/officeart/2005/8/layout/cycle1"/>
    <dgm:cxn modelId="{731EADAD-87C4-4E30-88E7-44A38079F02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26C42AC-F4A7-4482-BF87-AB887B4F9723}" type="presOf" srcId="{4BE8558F-555D-4E26-8C39-C8C84B05DEB6}" destId="{B36F6351-568D-4322-AF52-560F3AC7C590}" srcOrd="0" destOrd="0" presId="urn:microsoft.com/office/officeart/2005/8/layout/cycle1"/>
    <dgm:cxn modelId="{68A339E4-9FB6-43BC-BD9F-8D10568BC735}" type="presOf" srcId="{187DD5AE-C937-4633-9C1C-F910D3DD334A}" destId="{1326D3E2-B0C4-41E1-81D6-81CDA4CE2197}" srcOrd="0" destOrd="0" presId="urn:microsoft.com/office/officeart/2005/8/layout/cycle1"/>
    <dgm:cxn modelId="{50D1BA1D-313A-4E96-8B4F-7C9F95CB65F6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92B9978-0CF0-4E7B-A17B-593AF45BD85A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9DBC6E07-E8F3-45E2-9616-2C0BCDA6C549}" type="presOf" srcId="{10B2640A-4E75-4D50-9DD0-AA3FEB003E3C}" destId="{45442B95-FD1F-48C3-96B2-FCC9CD62697F}" srcOrd="0" destOrd="0" presId="urn:microsoft.com/office/officeart/2005/8/layout/cycle1"/>
    <dgm:cxn modelId="{6674CD31-16BC-4D9A-BB17-5CAA443D4A47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09EC57D4-BF94-4153-93C4-A74D16D07A6C}" type="presOf" srcId="{13429479-3AEA-45C9-9443-82FBF876E147}" destId="{2D51F6C8-4893-4F7F-9E32-853CA8525162}" srcOrd="0" destOrd="0" presId="urn:microsoft.com/office/officeart/2005/8/layout/cycle1"/>
    <dgm:cxn modelId="{328B5E31-C91E-43E5-998D-E61CE1155D22}" type="presParOf" srcId="{45442B95-FD1F-48C3-96B2-FCC9CD62697F}" destId="{1DBC9685-334C-4EC6-964D-82893177B25D}" srcOrd="0" destOrd="0" presId="urn:microsoft.com/office/officeart/2005/8/layout/cycle1"/>
    <dgm:cxn modelId="{0AD55606-7495-4FDE-B785-544768CF8810}" type="presParOf" srcId="{45442B95-FD1F-48C3-96B2-FCC9CD62697F}" destId="{B36F6351-568D-4322-AF52-560F3AC7C590}" srcOrd="1" destOrd="0" presId="urn:microsoft.com/office/officeart/2005/8/layout/cycle1"/>
    <dgm:cxn modelId="{B2E92B9B-1FDE-49FF-85B7-7475B4EFA424}" type="presParOf" srcId="{45442B95-FD1F-48C3-96B2-FCC9CD62697F}" destId="{A8DBE002-15C0-45D5-9285-1C1D24ABEB3A}" srcOrd="2" destOrd="0" presId="urn:microsoft.com/office/officeart/2005/8/layout/cycle1"/>
    <dgm:cxn modelId="{07F410E1-90DB-4E7E-8C84-0C700633503E}" type="presParOf" srcId="{45442B95-FD1F-48C3-96B2-FCC9CD62697F}" destId="{C3A96432-3FC7-4B9D-8A14-7413CD00DEBB}" srcOrd="3" destOrd="0" presId="urn:microsoft.com/office/officeart/2005/8/layout/cycle1"/>
    <dgm:cxn modelId="{B1FF42D3-BE1E-45AB-8CE4-D79B622BC7AB}" type="presParOf" srcId="{45442B95-FD1F-48C3-96B2-FCC9CD62697F}" destId="{0B7893F8-FE7E-4649-9241-6B0CE7ECD12B}" srcOrd="4" destOrd="0" presId="urn:microsoft.com/office/officeart/2005/8/layout/cycle1"/>
    <dgm:cxn modelId="{78101009-CD29-4F18-AA05-7DE6005B62F4}" type="presParOf" srcId="{45442B95-FD1F-48C3-96B2-FCC9CD62697F}" destId="{C4149BB3-DE11-402A-ABF6-6ADA1CA8797C}" srcOrd="5" destOrd="0" presId="urn:microsoft.com/office/officeart/2005/8/layout/cycle1"/>
    <dgm:cxn modelId="{886BD8FD-75EB-4C20-9291-B68527F0183E}" type="presParOf" srcId="{45442B95-FD1F-48C3-96B2-FCC9CD62697F}" destId="{1D528D27-A9FC-4CFC-B37C-5566F658E21C}" srcOrd="6" destOrd="0" presId="urn:microsoft.com/office/officeart/2005/8/layout/cycle1"/>
    <dgm:cxn modelId="{D2984A3F-FCEC-44B5-90E9-A161A1D1F197}" type="presParOf" srcId="{45442B95-FD1F-48C3-96B2-FCC9CD62697F}" destId="{2D51F6C8-4893-4F7F-9E32-853CA8525162}" srcOrd="7" destOrd="0" presId="urn:microsoft.com/office/officeart/2005/8/layout/cycle1"/>
    <dgm:cxn modelId="{DD07804D-8709-48A5-8BB8-A8A1BCD20B96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9D879D1-438C-4E7E-91E8-0C0011392195}" type="presOf" srcId="{13429479-3AEA-45C9-9443-82FBF876E147}" destId="{2D51F6C8-4893-4F7F-9E32-853CA8525162}" srcOrd="0" destOrd="0" presId="urn:microsoft.com/office/officeart/2005/8/layout/cycle1"/>
    <dgm:cxn modelId="{942705EE-32B3-4239-929F-35C44330728D}" type="presOf" srcId="{4BE8558F-555D-4E26-8C39-C8C84B05DEB6}" destId="{B36F6351-568D-4322-AF52-560F3AC7C590}" srcOrd="0" destOrd="0" presId="urn:microsoft.com/office/officeart/2005/8/layout/cycle1"/>
    <dgm:cxn modelId="{81EABFD4-4B5F-44FF-AA70-E53CDD7B6521}" type="presOf" srcId="{3F348727-1089-4659-88A5-643D2B4C1092}" destId="{0B7893F8-FE7E-4649-9241-6B0CE7ECD12B}" srcOrd="0" destOrd="0" presId="urn:microsoft.com/office/officeart/2005/8/layout/cycle1"/>
    <dgm:cxn modelId="{A8306CDB-EF59-40E3-9EA5-5FA6D79203C4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1B15551-3F88-425A-B760-272851D5076F}" type="presOf" srcId="{10B2640A-4E75-4D50-9DD0-AA3FEB003E3C}" destId="{45442B95-FD1F-48C3-96B2-FCC9CD62697F}" srcOrd="0" destOrd="0" presId="urn:microsoft.com/office/officeart/2005/8/layout/cycle1"/>
    <dgm:cxn modelId="{9EF82C30-C918-40DC-A4BA-66CAAF6F0185}" type="presOf" srcId="{187DD5AE-C937-4633-9C1C-F910D3DD334A}" destId="{1326D3E2-B0C4-41E1-81D6-81CDA4CE2197}" srcOrd="0" destOrd="0" presId="urn:microsoft.com/office/officeart/2005/8/layout/cycle1"/>
    <dgm:cxn modelId="{7D2632BF-1B54-43FF-9A3E-BCDA5AF9D864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83B6C54-A467-4F75-AFB9-A3D2FAA8CE9A}" type="presParOf" srcId="{45442B95-FD1F-48C3-96B2-FCC9CD62697F}" destId="{1DBC9685-334C-4EC6-964D-82893177B25D}" srcOrd="0" destOrd="0" presId="urn:microsoft.com/office/officeart/2005/8/layout/cycle1"/>
    <dgm:cxn modelId="{27A46FE6-2D3A-4928-B9FD-CC669AC8DACF}" type="presParOf" srcId="{45442B95-FD1F-48C3-96B2-FCC9CD62697F}" destId="{B36F6351-568D-4322-AF52-560F3AC7C590}" srcOrd="1" destOrd="0" presId="urn:microsoft.com/office/officeart/2005/8/layout/cycle1"/>
    <dgm:cxn modelId="{3F004F04-FD5C-4CF1-ACBA-4DC55955FDC8}" type="presParOf" srcId="{45442B95-FD1F-48C3-96B2-FCC9CD62697F}" destId="{A8DBE002-15C0-45D5-9285-1C1D24ABEB3A}" srcOrd="2" destOrd="0" presId="urn:microsoft.com/office/officeart/2005/8/layout/cycle1"/>
    <dgm:cxn modelId="{374821B3-7BE5-4546-8326-F013017ECCA7}" type="presParOf" srcId="{45442B95-FD1F-48C3-96B2-FCC9CD62697F}" destId="{C3A96432-3FC7-4B9D-8A14-7413CD00DEBB}" srcOrd="3" destOrd="0" presId="urn:microsoft.com/office/officeart/2005/8/layout/cycle1"/>
    <dgm:cxn modelId="{09447C7B-1D0B-4EBF-8638-BE27A6E9A40C}" type="presParOf" srcId="{45442B95-FD1F-48C3-96B2-FCC9CD62697F}" destId="{0B7893F8-FE7E-4649-9241-6B0CE7ECD12B}" srcOrd="4" destOrd="0" presId="urn:microsoft.com/office/officeart/2005/8/layout/cycle1"/>
    <dgm:cxn modelId="{C69E9EE0-B588-4BAF-8005-66401778AE42}" type="presParOf" srcId="{45442B95-FD1F-48C3-96B2-FCC9CD62697F}" destId="{C4149BB3-DE11-402A-ABF6-6ADA1CA8797C}" srcOrd="5" destOrd="0" presId="urn:microsoft.com/office/officeart/2005/8/layout/cycle1"/>
    <dgm:cxn modelId="{7022E46A-C42A-46EE-8A0F-1118C0234D0B}" type="presParOf" srcId="{45442B95-FD1F-48C3-96B2-FCC9CD62697F}" destId="{1D528D27-A9FC-4CFC-B37C-5566F658E21C}" srcOrd="6" destOrd="0" presId="urn:microsoft.com/office/officeart/2005/8/layout/cycle1"/>
    <dgm:cxn modelId="{853CDB16-F430-4F05-B956-BAD21C00BCC4}" type="presParOf" srcId="{45442B95-FD1F-48C3-96B2-FCC9CD62697F}" destId="{2D51F6C8-4893-4F7F-9E32-853CA8525162}" srcOrd="7" destOrd="0" presId="urn:microsoft.com/office/officeart/2005/8/layout/cycle1"/>
    <dgm:cxn modelId="{386A5FE7-5588-42AB-8B2D-7531C9F9362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CAC2500-A4EB-4FD1-87B1-FF0333C260EB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E57D5595-22F4-42F0-B7BD-3DD2163926D7}" type="presOf" srcId="{3F348727-1089-4659-88A5-643D2B4C1092}" destId="{0B7893F8-FE7E-4649-9241-6B0CE7ECD12B}" srcOrd="0" destOrd="0" presId="urn:microsoft.com/office/officeart/2005/8/layout/cycle1"/>
    <dgm:cxn modelId="{859F31CD-B81F-4083-B6F4-82EA3BF95DB7}" type="presOf" srcId="{4BE8558F-555D-4E26-8C39-C8C84B05DEB6}" destId="{B36F6351-568D-4322-AF52-560F3AC7C590}" srcOrd="0" destOrd="0" presId="urn:microsoft.com/office/officeart/2005/8/layout/cycle1"/>
    <dgm:cxn modelId="{EF627794-66BC-41D7-A41B-08EFB180DB0A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8894711E-BF33-42B7-81C9-53C6C4BF96B1}" type="presOf" srcId="{2B1B8399-DE73-450B-B99B-E31E8A7079A9}" destId="{C4149BB3-DE11-402A-ABF6-6ADA1CA8797C}" srcOrd="0" destOrd="0" presId="urn:microsoft.com/office/officeart/2005/8/layout/cycle1"/>
    <dgm:cxn modelId="{34E8A97C-2544-4FE5-B288-0C986B047AFE}" type="presOf" srcId="{5817119B-E8A8-40BE-895F-35BE4F9491DA}" destId="{A8DBE002-15C0-45D5-9285-1C1D24ABEB3A}" srcOrd="0" destOrd="0" presId="urn:microsoft.com/office/officeart/2005/8/layout/cycle1"/>
    <dgm:cxn modelId="{A8ABAEBC-D64F-49A3-83CB-25DF97B618B0}" type="presOf" srcId="{187DD5AE-C937-4633-9C1C-F910D3DD334A}" destId="{1326D3E2-B0C4-41E1-81D6-81CDA4CE2197}" srcOrd="0" destOrd="0" presId="urn:microsoft.com/office/officeart/2005/8/layout/cycle1"/>
    <dgm:cxn modelId="{055ED583-B496-4001-88E8-63A17A7B9508}" type="presParOf" srcId="{45442B95-FD1F-48C3-96B2-FCC9CD62697F}" destId="{1DBC9685-334C-4EC6-964D-82893177B25D}" srcOrd="0" destOrd="0" presId="urn:microsoft.com/office/officeart/2005/8/layout/cycle1"/>
    <dgm:cxn modelId="{575463FE-861C-4346-A424-5D0BAAE0F964}" type="presParOf" srcId="{45442B95-FD1F-48C3-96B2-FCC9CD62697F}" destId="{B36F6351-568D-4322-AF52-560F3AC7C590}" srcOrd="1" destOrd="0" presId="urn:microsoft.com/office/officeart/2005/8/layout/cycle1"/>
    <dgm:cxn modelId="{D36B5513-8D86-44B6-BB3B-747289CC4203}" type="presParOf" srcId="{45442B95-FD1F-48C3-96B2-FCC9CD62697F}" destId="{A8DBE002-15C0-45D5-9285-1C1D24ABEB3A}" srcOrd="2" destOrd="0" presId="urn:microsoft.com/office/officeart/2005/8/layout/cycle1"/>
    <dgm:cxn modelId="{8BFD234E-2082-4BE1-A95B-C3462A21D783}" type="presParOf" srcId="{45442B95-FD1F-48C3-96B2-FCC9CD62697F}" destId="{C3A96432-3FC7-4B9D-8A14-7413CD00DEBB}" srcOrd="3" destOrd="0" presId="urn:microsoft.com/office/officeart/2005/8/layout/cycle1"/>
    <dgm:cxn modelId="{DCD434F7-CB37-4080-BF09-40A02CDF134B}" type="presParOf" srcId="{45442B95-FD1F-48C3-96B2-FCC9CD62697F}" destId="{0B7893F8-FE7E-4649-9241-6B0CE7ECD12B}" srcOrd="4" destOrd="0" presId="urn:microsoft.com/office/officeart/2005/8/layout/cycle1"/>
    <dgm:cxn modelId="{FE518657-F8A8-405F-B675-39C32BE9C2B7}" type="presParOf" srcId="{45442B95-FD1F-48C3-96B2-FCC9CD62697F}" destId="{C4149BB3-DE11-402A-ABF6-6ADA1CA8797C}" srcOrd="5" destOrd="0" presId="urn:microsoft.com/office/officeart/2005/8/layout/cycle1"/>
    <dgm:cxn modelId="{A76897F6-0BA6-4ABE-8BA6-A73199B91F18}" type="presParOf" srcId="{45442B95-FD1F-48C3-96B2-FCC9CD62697F}" destId="{1D528D27-A9FC-4CFC-B37C-5566F658E21C}" srcOrd="6" destOrd="0" presId="urn:microsoft.com/office/officeart/2005/8/layout/cycle1"/>
    <dgm:cxn modelId="{AB8048DB-23CE-4447-ACC9-49BD384C9539}" type="presParOf" srcId="{45442B95-FD1F-48C3-96B2-FCC9CD62697F}" destId="{2D51F6C8-4893-4F7F-9E32-853CA8525162}" srcOrd="7" destOrd="0" presId="urn:microsoft.com/office/officeart/2005/8/layout/cycle1"/>
    <dgm:cxn modelId="{B1B8B437-AF97-4810-B57C-F0AECA0356B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Contract Darts</a:t>
          </a:r>
          <a:endParaRPr lang="de-AT" sz="2900" b="1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Simplify Level</a:t>
          </a:r>
          <a:endParaRPr lang="de-AT" sz="29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Contract Darts</a:t>
          </a:r>
          <a:endParaRPr lang="de-AT" sz="2900" b="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Simplify Level</a:t>
          </a:r>
          <a:endParaRPr lang="de-AT" sz="2900" b="1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Contract Darts</a:t>
          </a:r>
          <a:endParaRPr lang="de-AT" sz="260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Simplify Level</a:t>
          </a:r>
          <a:endParaRPr lang="de-AT" sz="26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Compute Contraction Kernel</a:t>
          </a:r>
          <a:endParaRPr lang="de-AT" sz="2600" b="1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78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23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51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65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126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541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142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574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114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512" y="188640"/>
            <a:ext cx="8785100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3069952"/>
            <a:ext cx="8785100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subtitle</a:t>
            </a:r>
            <a:r>
              <a:rPr lang="de-AT" dirty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op Tex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9295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59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88640"/>
            <a:ext cx="8856662" cy="3312368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rgbClr val="2AA3D8"/>
                </a:solidFill>
              </a:defRPr>
            </a:lvl1pPr>
          </a:lstStyle>
          <a:p>
            <a:pPr lvl="0"/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419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8" r:id="rId13"/>
    <p:sldLayoutId id="2147483869" r:id="rId14"/>
    <p:sldLayoutId id="2147483867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Combinatorial Pyramids – Development and Lessons Learned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Structural Pattern Recognition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0620" y="1556721"/>
            <a:ext cx="8402760" cy="2315025"/>
            <a:chOff x="328135" y="1556721"/>
            <a:chExt cx="8402760" cy="23150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28135" y="1556721"/>
              <a:ext cx="1987239" cy="23033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64121" y="1562709"/>
              <a:ext cx="1992885" cy="2309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7633" y="1573519"/>
              <a:ext cx="1974992" cy="22874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3253" y="1573519"/>
              <a:ext cx="1977642" cy="228752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" y="3998712"/>
            <a:ext cx="1977642" cy="22875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020" y="3997159"/>
            <a:ext cx="1978508" cy="2285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761" y="3986352"/>
            <a:ext cx="1975350" cy="2295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027" y="4015348"/>
            <a:ext cx="1986353" cy="22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[Bru03] describes contraction in parallel with contraction kernels</a:t>
            </a:r>
          </a:p>
          <a:p>
            <a:r>
              <a:rPr lang="en-US" dirty="0" smtClean="0"/>
              <a:t>Recap: Problem why parallel contraction/removal is not trivial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010151"/>
            <a:ext cx="3660046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385640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8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Implemented a simple python class for </a:t>
            </a:r>
            <a:r>
              <a:rPr lang="en-US" dirty="0"/>
              <a:t>CM </a:t>
            </a:r>
            <a:r>
              <a:rPr lang="en-US" dirty="0" smtClean="0"/>
              <a:t>Not for computations but for representations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lvl="0" indent="-514350" fontAlgn="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endParaRPr lang="de-A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.setSize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5, 5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.printNodes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8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14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9" y="1340644"/>
            <a:ext cx="8508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created functions to receive:</a:t>
            </a:r>
          </a:p>
          <a:p>
            <a:pPr lvl="1"/>
            <a:r>
              <a:rPr lang="en-US" dirty="0" smtClean="0"/>
              <a:t>All darts with specific direction</a:t>
            </a:r>
          </a:p>
          <a:p>
            <a:pPr lvl="1"/>
            <a:r>
              <a:rPr lang="en-US" dirty="0" smtClean="0"/>
              <a:t>All involutions of specific darts</a:t>
            </a:r>
          </a:p>
          <a:p>
            <a:pPr lvl="1"/>
            <a:r>
              <a:rPr lang="en-US" dirty="0" smtClean="0"/>
              <a:t>The orbit of a vertex</a:t>
            </a:r>
          </a:p>
          <a:p>
            <a:pPr lvl="1"/>
            <a:r>
              <a:rPr lang="en-US" dirty="0" smtClean="0"/>
              <a:t>All next darts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51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used to understand and create a </a:t>
            </a:r>
            <a:r>
              <a:rPr lang="en-US" dirty="0" smtClean="0"/>
              <a:t>CM </a:t>
            </a:r>
            <a:r>
              <a:rPr lang="en-US" dirty="0"/>
              <a:t>from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16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6" y="2636912"/>
            <a:ext cx="5084019" cy="2736304"/>
          </a:xfrm>
          <a:prstGeom prst="rect">
            <a:avLst/>
          </a:prstGeom>
        </p:spPr>
      </p:pic>
      <p:pic>
        <p:nvPicPr>
          <p:cNvPr id="1026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7648" y="1650286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5983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49188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8" y="1952712"/>
            <a:ext cx="841317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2625"/>
            <a:ext cx="8415337" cy="3384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0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42" y="1164114"/>
            <a:ext cx="4924517" cy="45297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Dart Values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dart in an image is a transition from one pixel to another. </a:t>
            </a:r>
          </a:p>
          <a:p>
            <a:r>
              <a:rPr lang="en-US" sz="2800" dirty="0" smtClean="0"/>
              <a:t>Compute from every pixel the change of the pixel value to every neighbor (N,E,S,W)</a:t>
            </a:r>
            <a:endParaRPr lang="de-AT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20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0" y="3406987"/>
            <a:ext cx="3172705" cy="249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75" y="2752502"/>
            <a:ext cx="4478480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3012"/>
            <a:ext cx="8412422" cy="338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60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dart indices</a:t>
            </a:r>
          </a:p>
          <a:p>
            <a:pPr lvl="1"/>
            <a:r>
              <a:rPr lang="en-US" dirty="0" smtClean="0"/>
              <a:t>Example South Indices: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Added by 4 inside the image. On the border it is only added by 3 (because the west dart is missing)</a:t>
            </a:r>
          </a:p>
          <a:p>
            <a:pPr lvl="2"/>
            <a:r>
              <a:rPr lang="en-US" dirty="0" smtClean="0"/>
              <a:t>Also exceptions in the first row and the last row (missing north dart)</a:t>
            </a:r>
          </a:p>
          <a:p>
            <a:pPr lvl="2"/>
            <a:r>
              <a:rPr lang="en-US" dirty="0" smtClean="0"/>
              <a:t>Additional exceptions for the corners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22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069" b="20118"/>
          <a:stretch/>
        </p:blipFill>
        <p:spPr>
          <a:xfrm>
            <a:off x="316173" y="2126909"/>
            <a:ext cx="85084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6984900" cy="5473700"/>
          </a:xfrm>
        </p:spPr>
        <p:txBody>
          <a:bodyPr/>
          <a:lstStyle/>
          <a:p>
            <a:r>
              <a:rPr lang="en-US" dirty="0" smtClean="0"/>
              <a:t>Computation of the next index:</a:t>
            </a:r>
          </a:p>
          <a:p>
            <a:pPr lvl="1"/>
            <a:r>
              <a:rPr lang="en-US" dirty="0" smtClean="0"/>
              <a:t>one row:</a:t>
            </a:r>
          </a:p>
          <a:p>
            <a:pPr marL="539750" lvl="1" indent="0">
              <a:buNone/>
            </a:pP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([2; 2; -1; -3], width-2, 1)</a:t>
            </a:r>
          </a:p>
          <a:p>
            <a:pPr lvl="1"/>
            <a:r>
              <a:rPr lang="en-US" dirty="0" smtClean="0"/>
              <a:t>middle of the image:</a:t>
            </a:r>
          </a:p>
          <a:p>
            <a:pPr marL="5397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5397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next_darts_one_row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1; -2; 2; -1; -1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5397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height-2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lvl="1"/>
            <a:r>
              <a:rPr lang="en-US" dirty="0" smtClean="0"/>
              <a:t>Special cases for first and last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23</a:t>
            </a:fld>
            <a:endParaRPr lang="de-AT" dirty="0"/>
          </a:p>
        </p:txBody>
      </p:sp>
      <p:pic>
        <p:nvPicPr>
          <p:cNvPr id="7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53" y="1556792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8609" y="1218238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637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Involution </a:t>
            </a:r>
            <a:r>
              <a:rPr lang="en-US" dirty="0" smtClean="0">
                <a:latin typeface="Mathematical Pi 1" pitchFamily="50" charset="0"/>
              </a:rPr>
              <a:t>a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/>
              <a:t>Previous Dart </a:t>
            </a:r>
            <a:r>
              <a:rPr lang="en-US" dirty="0" smtClean="0">
                <a:latin typeface="Mathematical Pi 1" pitchFamily="50" charset="0"/>
              </a:rPr>
              <a:t>r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cm.prev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cm.next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1:num_darts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4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25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4"/>
            <a:ext cx="4093529" cy="36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26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0808"/>
            <a:ext cx="6078255" cy="40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27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556792"/>
            <a:ext cx="839009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56792"/>
            <a:ext cx="853520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6" y="1955176"/>
            <a:ext cx="8407043" cy="3381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7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9410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40" y="986459"/>
            <a:ext cx="3584746" cy="32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558121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3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Sort the darts by its values</a:t>
            </a:r>
          </a:p>
          <a:p>
            <a:r>
              <a:rPr lang="en-US" dirty="0" smtClean="0"/>
              <a:t>Add dart to contraction kernel if:</a:t>
            </a:r>
          </a:p>
          <a:p>
            <a:pPr lvl="1"/>
            <a:r>
              <a:rPr lang="en-US" dirty="0" smtClean="0"/>
              <a:t>Not self loop</a:t>
            </a:r>
          </a:p>
          <a:p>
            <a:pPr lvl="1"/>
            <a:r>
              <a:rPr lang="en-US" dirty="0" smtClean="0"/>
              <a:t>Not pending edge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38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32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0386" y="2284073"/>
            <a:ext cx="377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Greedy: Assign </a:t>
            </a:r>
            <a:r>
              <a:rPr lang="en-US" dirty="0"/>
              <a:t>n</a:t>
            </a:r>
            <a:r>
              <a:rPr lang="en-US" dirty="0" smtClean="0"/>
              <a:t>ext best Dart For Contraction Kernel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63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33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9931" y="3134732"/>
            <a:ext cx="19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involution of the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11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34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62830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1910792" y="215557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V="1">
            <a:off x="3968586" y="193929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5" y="131937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orbit of the involution</a:t>
            </a:r>
            <a:endParaRPr lang="de-AT" dirty="0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35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4" y="1319379"/>
            <a:ext cx="462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remove the involution of the involution orbit from the set of valid darts</a:t>
            </a:r>
            <a:endParaRPr lang="de-AT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7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36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get the orbit of the dart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37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remove its involution (except darts that are already in the kernel)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Self loops </a:t>
            </a:r>
          </a:p>
          <a:p>
            <a:pPr lvl="1"/>
            <a:r>
              <a:rPr lang="en-US" dirty="0" smtClean="0"/>
              <a:t>Pending edges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71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Checkerboard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39</a:t>
            </a:fld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65" y="1450197"/>
            <a:ext cx="4326688" cy="4896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26" y="1556792"/>
            <a:ext cx="2267699" cy="4555647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0"/>
          </p:cNvCxnSpPr>
          <p:nvPr/>
        </p:nvCxnSpPr>
        <p:spPr bwMode="auto">
          <a:xfrm flipH="1">
            <a:off x="3203848" y="1450197"/>
            <a:ext cx="28161" cy="48965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1"/>
            <a:endCxn id="3" idx="3"/>
          </p:cNvCxnSpPr>
          <p:nvPr/>
        </p:nvCxnSpPr>
        <p:spPr bwMode="auto">
          <a:xfrm>
            <a:off x="1068665" y="3898469"/>
            <a:ext cx="43266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115616" y="2636912"/>
            <a:ext cx="41764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043608" y="5157192"/>
            <a:ext cx="435174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81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8" y="986460"/>
            <a:ext cx="3584747" cy="3297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0951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tx1"/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55576" y="1470612"/>
            <a:ext cx="7474024" cy="498267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Random 4x6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40</a:t>
            </a:fld>
            <a:endParaRPr lang="de-AT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-1587" y="1340768"/>
            <a:ext cx="9144000" cy="5517232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1284666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79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42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4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43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28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44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3131583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When contracting darts double edges and self-direct-loops are created. By removing these darts the pyramid is easier to read and faster to compute.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90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47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997" y="3686673"/>
            <a:ext cx="17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2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48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576" y="3540732"/>
            <a:ext cx="234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2 darts!</a:t>
            </a:r>
          </a:p>
          <a:p>
            <a:r>
              <a:rPr lang="en-US" dirty="0" smtClean="0"/>
              <a:t>Add all darts as valid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49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93727" y="3669872"/>
            <a:ext cx="13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54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1064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71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50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664533" y="4743444"/>
            <a:ext cx="373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darts in face is 2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can be removed!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397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Special cases for removal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Self-Direct-Loops </a:t>
            </a:r>
            <a:r>
              <a:rPr lang="en-US" dirty="0" smtClean="0"/>
              <a:t>(2 cases)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54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0170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10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61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54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10" y="1772816"/>
            <a:ext cx="4592464" cy="426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0997" y="2660489"/>
            <a:ext cx="3172705" cy="24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55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91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0.059775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0.086759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2.9207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</a:t>
            </a:r>
            <a:r>
              <a:rPr lang="en-US" sz="11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266.4844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</a:t>
            </a:r>
            <a:r>
              <a:rPr lang="en-US" sz="11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106.7169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0.75872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12.5819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15.538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0.19017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1.3143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2.773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0.039157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0.11308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0.55075</a:t>
            </a: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5: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0.012458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0.022358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0.1428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0.005318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0.0073207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0.040723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0.0037845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0.0043555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0.014865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0.0023793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0.0060671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0.0055569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9: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0.0022346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0.0008062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0.00072034</a:t>
            </a: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56</a:t>
            </a:fld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97" y="1967571"/>
            <a:ext cx="4669075" cy="41469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49107" y="2636912"/>
            <a:ext cx="280831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57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79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0.0062779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0.020736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2.968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181.0094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76.553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0.74004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16.89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18.8009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0.25653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2.3072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4.9443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0.10794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0.32571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1.1495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5: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0.036567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0.093726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0.38555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0.01044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0.0233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0.078444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0.0048791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0.0070267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0.029019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0.0046073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0.0098711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0.0090754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9: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0.0037574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0.0046855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0.0045636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10: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0.0030545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0.00087896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0.0007055</a:t>
            </a: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[Tor] Torres</a:t>
            </a:r>
            <a:r>
              <a:rPr lang="en-US" dirty="0"/>
              <a:t>, </a:t>
            </a:r>
            <a:r>
              <a:rPr lang="en-US" dirty="0" err="1"/>
              <a:t>Fuensanta</a:t>
            </a:r>
            <a:r>
              <a:rPr lang="en-US" dirty="0"/>
              <a:t>, and Walter G. </a:t>
            </a:r>
            <a:r>
              <a:rPr lang="en-US" dirty="0" err="1"/>
              <a:t>Kropatsch</a:t>
            </a:r>
            <a:r>
              <a:rPr lang="en-US" dirty="0"/>
              <a:t>. "Canonical Encoding of the Combinatorial Pyramid</a:t>
            </a:r>
            <a:r>
              <a:rPr lang="en-US" dirty="0" smtClean="0"/>
              <a:t>.“</a:t>
            </a:r>
          </a:p>
          <a:p>
            <a:r>
              <a:rPr lang="de-AT" dirty="0" smtClean="0"/>
              <a:t>[Bru01]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pyramids</a:t>
            </a:r>
            <a:r>
              <a:rPr lang="de-AT" dirty="0"/>
              <a:t>." </a:t>
            </a:r>
            <a:r>
              <a:rPr lang="de-AT" i="1" dirty="0"/>
              <a:t>Digital </a:t>
            </a:r>
            <a:r>
              <a:rPr lang="de-AT" i="1" dirty="0" err="1"/>
              <a:t>and</a:t>
            </a:r>
            <a:r>
              <a:rPr lang="de-AT" i="1" dirty="0"/>
              <a:t> </a:t>
            </a:r>
            <a:r>
              <a:rPr lang="de-AT" i="1" dirty="0" err="1"/>
              <a:t>image</a:t>
            </a:r>
            <a:r>
              <a:rPr lang="de-AT" i="1" dirty="0"/>
              <a:t> </a:t>
            </a:r>
            <a:r>
              <a:rPr lang="de-AT" i="1" dirty="0" err="1"/>
              <a:t>geometry</a:t>
            </a:r>
            <a:r>
              <a:rPr lang="de-AT" dirty="0"/>
              <a:t>. Springer Berlin Heidelberg, 2001.</a:t>
            </a:r>
          </a:p>
          <a:p>
            <a:r>
              <a:rPr lang="de-AT" dirty="0" smtClean="0"/>
              <a:t>[Bru03]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Contraction</a:t>
            </a:r>
            <a:r>
              <a:rPr lang="de-AT" dirty="0"/>
              <a:t> </a:t>
            </a:r>
            <a:r>
              <a:rPr lang="de-AT" dirty="0" err="1"/>
              <a:t>kernels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maps</a:t>
            </a:r>
            <a:r>
              <a:rPr lang="de-AT" dirty="0"/>
              <a:t>." </a:t>
            </a:r>
            <a:r>
              <a:rPr lang="de-AT" i="1" dirty="0"/>
              <a:t>Pattern Recognition Letters</a:t>
            </a:r>
            <a:r>
              <a:rPr lang="de-AT" dirty="0"/>
              <a:t> 24.8 (2003): 1051-1057.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2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555692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4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[Tor</a:t>
            </a:r>
            <a:r>
              <a:rPr lang="en-US" dirty="0" smtClean="0"/>
              <a:t>] is a Technical Report about operations on a Combinatorial Pyramid (CP).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1" y="2492896"/>
            <a:ext cx="2200940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44" y="2485421"/>
            <a:ext cx="2199723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66386"/>
            <a:ext cx="3956714" cy="30513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3627" y="5187074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9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Operations on a Combinatorial Map (CM):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Contract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44824"/>
            <a:ext cx="5466667" cy="4047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0395" y="5978982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r>
              <a:rPr lang="en-US" dirty="0" smtClean="0"/>
              <a:t>Bru01] is an introduction to the CP. With background information an the contraction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9" y="2780928"/>
            <a:ext cx="7466667" cy="2209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6182" y="499045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[</a:t>
            </a:r>
            <a:r>
              <a:rPr lang="en-US" dirty="0"/>
              <a:t>Bru01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4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1785</Words>
  <Application>Microsoft Office PowerPoint</Application>
  <PresentationFormat>On-screen Show (4:3)</PresentationFormat>
  <Paragraphs>606</Paragraphs>
  <Slides>58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Cambria Math</vt:lpstr>
      <vt:lpstr>Courier New</vt:lpstr>
      <vt:lpstr>Mathematical Pi 1</vt:lpstr>
      <vt:lpstr>Times New Roman</vt:lpstr>
      <vt:lpstr>Wingdings</vt:lpstr>
      <vt:lpstr>Blends</vt:lpstr>
      <vt:lpstr>Combinatorial Pyramids – Development and Lessons Learned</vt:lpstr>
      <vt:lpstr>Recap Combinatorial Maps</vt:lpstr>
      <vt:lpstr>Recap Combinatorial Maps</vt:lpstr>
      <vt:lpstr>Recap Combinatorial Maps</vt:lpstr>
      <vt:lpstr>Development Phases</vt:lpstr>
      <vt:lpstr>Development Phases</vt:lpstr>
      <vt:lpstr>Phase 1: Existing Work</vt:lpstr>
      <vt:lpstr>Phase 1: Existing Work</vt:lpstr>
      <vt:lpstr>Phase 1: Existing Work</vt:lpstr>
      <vt:lpstr>Phase 1: Existing Work</vt:lpstr>
      <vt:lpstr>Phase 1: Existing Work</vt:lpstr>
      <vt:lpstr>Development Phases</vt:lpstr>
      <vt:lpstr>Phase 2: Meet the Maps</vt:lpstr>
      <vt:lpstr>Phase 2: Meet the Maps</vt:lpstr>
      <vt:lpstr>Phase 2: Meet the Maps</vt:lpstr>
      <vt:lpstr>Phase 2: Meet the Maps</vt:lpstr>
      <vt:lpstr>Development Phases</vt:lpstr>
      <vt:lpstr>Phase 3: Implementation</vt:lpstr>
      <vt:lpstr>Phase 3: Implementation</vt:lpstr>
      <vt:lpstr>Compute Dart Values</vt:lpstr>
      <vt:lpstr>Phase 3: Implementation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Phase 3: Implementation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Development Phases</vt:lpstr>
      <vt:lpstr>Phase 4: Results</vt:lpstr>
      <vt:lpstr>Phase 4: Results</vt:lpstr>
      <vt:lpstr>Phase 4: Results</vt:lpstr>
      <vt:lpstr>Phase 4: Results</vt:lpstr>
      <vt:lpstr>Phase 4: Results</vt:lpstr>
      <vt:lpstr>Literatur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2017-01-10T07:49:40Z</dcterms:modified>
</cp:coreProperties>
</file>