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308" r:id="rId4"/>
    <p:sldId id="43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77F"/>
    <a:srgbClr val="B3B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 autoAdjust="0"/>
    <p:restoredTop sz="94679" autoAdjust="0"/>
  </p:normalViewPr>
  <p:slideViewPr>
    <p:cSldViewPr>
      <p:cViewPr varScale="1">
        <p:scale>
          <a:sx n="108" d="100"/>
          <a:sy n="108" d="100"/>
        </p:scale>
        <p:origin x="-17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737E7-78B2-437F-BC95-513EEA9D6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47E10-E88C-4532-8816-15F1E79EF2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F8ED-5E64-4D2D-93BC-4C1D01CCC5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C67A-9AC0-4AF7-A19C-9FDC592D63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44C67A-9AC0-4AF7-A19C-9FDC592D63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如何呼应题目提供者？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B44C67A-9AC0-4AF7-A19C-9FDC592D63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2472-DD77-4FC1-84B5-48612837DE5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245434"/>
            <a:ext cx="65151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731796"/>
            <a:ext cx="65151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DA3E-77C0-4886-935E-DDFE383BA45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0A89-F883-47E9-823D-3D299840ECE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E34F-DC16-4EF6-97AE-79B9231521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FB3-F506-4860-BF26-EDF265D71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ppt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256" y="-83829"/>
            <a:ext cx="9381776" cy="704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766882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552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6284913"/>
            <a:ext cx="9144000" cy="1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ppt2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357158" y="1543062"/>
            <a:ext cx="8064500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423025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A72DBD0-4841-4004-8DAF-BEE47B91ECC7}" type="slidenum">
              <a:rPr lang="zh-CN" altLang="en-US"/>
            </a:fld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B05E3DC-D9F9-4A98-989C-200DECCB560F}" type="datetime1">
              <a:rPr lang="zh-CN" altLang="en-US" smtClean="0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6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accent1"/>
              </a:buClr>
              <a:buFontTx/>
              <a:buBlip>
                <a:blip r:embed="rId2"/>
              </a:buBlip>
              <a:defRPr b="1">
                <a:solidFill>
                  <a:schemeClr val="accent1"/>
                </a:solidFill>
              </a:defRPr>
            </a:lvl1pPr>
            <a:lvl2pPr marL="914400" indent="-457200">
              <a:buClr>
                <a:schemeClr val="accent1"/>
              </a:buClr>
              <a:buFont typeface="Calibri" panose="020F0502020204030204" pitchFamily="34" charset="0"/>
              <a:buChar char="◌"/>
              <a:defRPr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039-A8BB-4839-B209-53DF2356ED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85E572F-85EE-47ED-B118-5FC8DE28CD7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Picture 7" descr="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200642115372842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575"/>
            <a:ext cx="8382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80D6-71B2-49EF-9F55-5DE036C73D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F369-47AF-4AEB-8EE2-B475D837CCD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501-B0EE-443B-9105-05C39E48B5D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CF39-5322-4C7C-A171-1FF2E2A749D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C4DE-926D-4CE7-8736-F5F2D41DE94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17D0-D931-4682-AB7A-53F0198971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572F-85EE-47ED-B118-5FC8DE28CD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984" y="1748433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0" dirty="0"/>
              <a:t>面向提供者的移动应用数据分析</a:t>
            </a:r>
            <a:endParaRPr lang="en-US" altLang="zh-CN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6250305" y="5789295"/>
            <a:ext cx="7950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uFillTx/>
                <a:sym typeface="+mn-ea"/>
              </a:rPr>
              <a:t>王康</a:t>
            </a:r>
            <a:endParaRPr lang="zh-CN" altLang="en-US" sz="2400" b="1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3225" y="6249670"/>
            <a:ext cx="4869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uFillTx/>
                <a:sym typeface="+mn-ea"/>
              </a:rPr>
              <a:t>天津大学计算机科学与技术学院</a:t>
            </a:r>
            <a:endParaRPr lang="zh-CN" altLang="en-US" sz="2400" b="1" dirty="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2571751" y="1"/>
            <a:ext cx="5143502" cy="6858000"/>
          </a:xfrm>
          <a:prstGeom prst="arc">
            <a:avLst>
              <a:gd name="adj1" fmla="val 16200000"/>
              <a:gd name="adj2" fmla="val 54067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D7D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486607" y="1280191"/>
            <a:ext cx="548640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/>
              <a:t>介绍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052020" y="2391780"/>
            <a:ext cx="548640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/>
              <a:t>决策角度：理解市场需求</a:t>
            </a:r>
            <a:endParaRPr lang="zh-CN" alt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2041258" y="1370364"/>
            <a:ext cx="233795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45988" y="2602312"/>
            <a:ext cx="233795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143000" y="1905000"/>
            <a:ext cx="2286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840000">
            <a:off x="-3117215" y="3258185"/>
            <a:ext cx="5541645" cy="17145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rgbClr val="D7D7D7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内容</a:t>
            </a:r>
            <a:endParaRPr lang="zh-CN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62790" y="3798515"/>
            <a:ext cx="548640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情感角度：提供者表达方式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Oval 8"/>
          <p:cNvSpPr/>
          <p:nvPr/>
        </p:nvSpPr>
        <p:spPr>
          <a:xfrm>
            <a:off x="2446271" y="3903955"/>
            <a:ext cx="233795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2571750" y="5124133"/>
            <a:ext cx="2008505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/>
              <a:t>总结 </a:t>
            </a:r>
            <a:r>
              <a:rPr lang="en-US" altLang="zh-CN" sz="2800" b="1" dirty="0"/>
              <a:t>&amp;</a:t>
            </a:r>
            <a:r>
              <a:rPr lang="zh-CN" altLang="en-US" sz="2800" b="1" dirty="0"/>
              <a:t>展望</a:t>
            </a:r>
            <a:endParaRPr lang="zh-CN" altLang="en-US" sz="2800" b="1" dirty="0"/>
          </a:p>
        </p:txBody>
      </p:sp>
      <p:sp>
        <p:nvSpPr>
          <p:cNvPr id="19" name="Oval 8"/>
          <p:cNvSpPr/>
          <p:nvPr/>
        </p:nvSpPr>
        <p:spPr>
          <a:xfrm>
            <a:off x="2041258" y="5229200"/>
            <a:ext cx="233795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448" y="0"/>
            <a:ext cx="7726352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情感角度：提供者表达方式</a:t>
            </a:r>
            <a:endParaRPr lang="zh-CN" altLang="en-US" sz="3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572F-85EE-47ED-B118-5FC8DE28CD7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215" y="1311910"/>
            <a:ext cx="63373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/>
              <a:t>背景</a:t>
            </a:r>
            <a:endParaRPr lang="zh-CN" altLang="en-US" b="1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【</a:t>
            </a:r>
            <a:r>
              <a:rPr lang="zh-CN" altLang="en-US" b="1" dirty="0"/>
              <a:t>流行的移动应用</a:t>
            </a:r>
            <a:r>
              <a:rPr lang="zh-CN" altLang="en-US" dirty="0"/>
              <a:t>】</a:t>
            </a:r>
            <a:r>
              <a:rPr lang="en-US" altLang="zh-CN" dirty="0"/>
              <a:t>200</a:t>
            </a:r>
            <a:r>
              <a:rPr lang="zh-CN" altLang="en-US" dirty="0"/>
              <a:t>万 </a:t>
            </a:r>
            <a:r>
              <a:rPr lang="en-US" altLang="zh-CN" dirty="0"/>
              <a:t>app +  </a:t>
            </a:r>
            <a:r>
              <a:rPr lang="zh-CN" altLang="en-US" dirty="0"/>
              <a:t>数十亿的下载量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【</a:t>
            </a:r>
            <a:r>
              <a:rPr lang="en-US" altLang="zh-CN" b="1" dirty="0" smtClean="0"/>
              <a:t>App</a:t>
            </a:r>
            <a:r>
              <a:rPr lang="zh-CN" altLang="en-US" b="1" dirty="0" smtClean="0"/>
              <a:t>生态系统</a:t>
            </a:r>
            <a:r>
              <a:rPr lang="zh-CN" altLang="en-US" dirty="0" smtClean="0"/>
              <a:t>】</a:t>
            </a:r>
            <a:r>
              <a:rPr lang="en-US" altLang="zh-CN" dirty="0" smtClean="0"/>
              <a:t>Google Play  , Apple App Store</a:t>
            </a:r>
            <a:r>
              <a:rPr lang="zh-CN" altLang="en-US" dirty="0" smtClean="0"/>
              <a:t>等</a:t>
            </a:r>
            <a:endParaRPr lang="zh-CN" altLang="en-US" dirty="0" smtClean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【</a:t>
            </a:r>
            <a:r>
              <a:rPr lang="zh-CN" altLang="en-US" b="1" dirty="0" smtClean="0"/>
              <a:t>多种参与者</a:t>
            </a:r>
            <a:r>
              <a:rPr lang="zh-CN" altLang="en-US" dirty="0" smtClean="0"/>
              <a:t>】</a:t>
            </a:r>
            <a:r>
              <a:rPr lang="en-US" altLang="zh-CN" dirty="0" smtClean="0">
                <a:solidFill>
                  <a:srgbClr val="FF0000"/>
                </a:solidFill>
              </a:rPr>
              <a:t>App</a:t>
            </a:r>
            <a:r>
              <a:rPr lang="zh-CN" altLang="en-US" dirty="0" smtClean="0">
                <a:solidFill>
                  <a:srgbClr val="FF0000"/>
                </a:solidFill>
              </a:rPr>
              <a:t>提供者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使用者 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全屏显示(4:3)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黑体</vt:lpstr>
      <vt:lpstr>Office 主题​​</vt:lpstr>
      <vt:lpstr>面向提供者的移动应用数据分析</vt:lpstr>
      <vt:lpstr>内容</vt:lpstr>
      <vt:lpstr>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</dc:creator>
  <cp:lastModifiedBy>wang</cp:lastModifiedBy>
  <cp:revision>884</cp:revision>
  <dcterms:created xsi:type="dcterms:W3CDTF">2013-09-17T06:24:00Z</dcterms:created>
  <dcterms:modified xsi:type="dcterms:W3CDTF">2017-11-27T14:02:40Z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