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5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3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3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3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2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8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1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7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0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90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9E39A2-355F-40AD-9E5E-143FE84F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9226" y="4134491"/>
            <a:ext cx="8361229" cy="2098226"/>
          </a:xfrm>
          <a:scene3d>
            <a:camera prst="orthographicFront"/>
            <a:lightRig rig="threePt" dir="t"/>
          </a:scene3d>
          <a:sp3d>
            <a:bevelT h="7747000" prst="angle"/>
            <a:bevelB/>
          </a:sp3d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E-SNEAKER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0A84A4-E77F-496A-9B16-90078E017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9226" y="6407245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Sven </a:t>
            </a:r>
            <a:r>
              <a:rPr lang="en-US" dirty="0" err="1">
                <a:solidFill>
                  <a:schemeClr val="bg1"/>
                </a:solidFill>
              </a:rPr>
              <a:t>Obrani</a:t>
            </a:r>
            <a:r>
              <a:rPr lang="hr-HR" dirty="0">
                <a:solidFill>
                  <a:schemeClr val="bg1"/>
                </a:solidFill>
              </a:rPr>
              <a:t>ć, Luka Sitta</a:t>
            </a:r>
          </a:p>
        </p:txBody>
      </p:sp>
    </p:spTree>
    <p:extLst>
      <p:ext uri="{BB962C8B-B14F-4D97-AF65-F5344CB8AC3E}">
        <p14:creationId xmlns:p14="http://schemas.microsoft.com/office/powerpoint/2010/main" val="416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Košarica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Košarica sadržava tenisice odabrane u kupnji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Košarica sadržava vlastiti izbornik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Također košarica se briše nakon uspješne kupovine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" y="3367881"/>
            <a:ext cx="3629025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09" y="3463130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3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44" y="1175614"/>
            <a:ext cx="6007099" cy="4281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6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9" y="1644074"/>
            <a:ext cx="689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b="1" dirty="0" smtClean="0">
                <a:latin typeface="Britannic Bold" panose="020B0903060703020204" pitchFamily="34" charset="0"/>
              </a:rPr>
              <a:t>Hvala na pažnji</a:t>
            </a:r>
            <a:endParaRPr lang="hr-HR" sz="54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624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Ideja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Online </a:t>
            </a:r>
            <a:r>
              <a:rPr lang="en-US" dirty="0" err="1" smtClean="0">
                <a:latin typeface="Arial Rounded MT Bold" panose="020F0704030504030204" pitchFamily="34" charset="0"/>
              </a:rPr>
              <a:t>trgovina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tenisica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dizajn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uporaba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Inspirirano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pandemijom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Napravljen</a:t>
            </a:r>
            <a:r>
              <a:rPr lang="en-US" dirty="0" smtClean="0">
                <a:latin typeface="Arial Rounded MT Bold" panose="020F0704030504030204" pitchFamily="34" charset="0"/>
              </a:rPr>
              <a:t> u </a:t>
            </a:r>
            <a:r>
              <a:rPr lang="en-US" dirty="0" err="1" smtClean="0">
                <a:latin typeface="Arial Rounded MT Bold" panose="020F0704030504030204" pitchFamily="34" charset="0"/>
              </a:rPr>
              <a:t>programskom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jeziku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C</a:t>
            </a:r>
            <a:r>
              <a:rPr lang="en-US" dirty="0" smtClean="0">
                <a:latin typeface="Arial Rounded MT Bold" panose="020F0704030504030204" pitchFamily="34" charset="0"/>
              </a:rPr>
              <a:t>++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 descr="C++ Learning Path | Pluralsight"/>
          <p:cNvSpPr>
            <a:spLocks noChangeAspect="1" noChangeArrowheads="1"/>
          </p:cNvSpPr>
          <p:nvPr/>
        </p:nvSpPr>
        <p:spPr bwMode="auto">
          <a:xfrm>
            <a:off x="155575" y="-1012825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00" y="421759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99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Struktura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varijabli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dinami</a:t>
            </a:r>
            <a:r>
              <a:rPr lang="hr-HR" dirty="0" smtClean="0">
                <a:latin typeface="Arial Rounded MT Bold" panose="020F0704030504030204" pitchFamily="34" charset="0"/>
              </a:rPr>
              <a:t>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Ulazni menu (7 izbora)</a:t>
            </a:r>
          </a:p>
          <a:p>
            <a:r>
              <a:rPr lang="hr-HR" dirty="0">
                <a:latin typeface="Arial Rounded MT Bold" panose="020F0704030504030204" pitchFamily="34" charset="0"/>
              </a:rPr>
              <a:t>M</a:t>
            </a:r>
            <a:r>
              <a:rPr lang="hr-HR" dirty="0" smtClean="0">
                <a:latin typeface="Arial Rounded MT Bold" panose="020F0704030504030204" pitchFamily="34" charset="0"/>
              </a:rPr>
              <a:t>enu košarice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If, else-if, else petlje za izbore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4" y="461241"/>
            <a:ext cx="2933700" cy="445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71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11" y="1613406"/>
            <a:ext cx="4768124" cy="2619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59" y="1607130"/>
            <a:ext cx="4808455" cy="2625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5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Sign up/Login 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Jednostavan sign up/login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unosi informacije u dinamički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Veličine se spremaju u zasebnu varijablu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Username, </a:t>
            </a:r>
            <a:r>
              <a:rPr lang="en-US" dirty="0">
                <a:latin typeface="Arial Rounded MT Bold" panose="020F0704030504030204" pitchFamily="34" charset="0"/>
              </a:rPr>
              <a:t>p</a:t>
            </a:r>
            <a:r>
              <a:rPr lang="hr-HR" dirty="0" smtClean="0">
                <a:latin typeface="Arial Rounded MT Bold" panose="020F0704030504030204" pitchFamily="34" charset="0"/>
              </a:rPr>
              <a:t>assword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veli</a:t>
            </a:r>
            <a:r>
              <a:rPr lang="hr-HR" dirty="0" smtClean="0">
                <a:latin typeface="Arial Rounded MT Bold" panose="020F0704030504030204" pitchFamily="34" charset="0"/>
              </a:rPr>
              <a:t>čina tenisica se sprema u binarnu datoteku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ima mogućnost  logouta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0171"/>
            <a:ext cx="5468481" cy="2008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36" y="4590209"/>
            <a:ext cx="2435430" cy="2168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0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Ispis informacija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unesene informacije koje je unio prilikom stvaranja accounta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3" y="3124994"/>
            <a:ext cx="497205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Unos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unosi naziv i cijenu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Sastoji se od 2 dinamički alocirana polja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814"/>
            <a:ext cx="3679103" cy="1756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Informacije o tenisicama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podaci o tenisicama koje je unio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0488"/>
            <a:ext cx="3764091" cy="14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8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Kupnja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odabire tenisice koje želi kupiti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Tenisice koje je korisnik odabrao spremaju se u nova dinamički alocirana polja koja se ispisuju u košarici te se tamo i manipuliraju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" y="3627582"/>
            <a:ext cx="489585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66" y="3627582"/>
            <a:ext cx="4100280" cy="213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174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Rounded MT Bold</vt:lpstr>
      <vt:lpstr>Britannic Bold</vt:lpstr>
      <vt:lpstr>Calibri</vt:lpstr>
      <vt:lpstr>Calibri Light</vt:lpstr>
      <vt:lpstr>Office Theme</vt:lpstr>
      <vt:lpstr>E-SNEAKER</vt:lpstr>
      <vt:lpstr>Ideja</vt:lpstr>
      <vt:lpstr>Struktura</vt:lpstr>
      <vt:lpstr>PowerPoint Presentation</vt:lpstr>
      <vt:lpstr>Sign up/Login </vt:lpstr>
      <vt:lpstr>Ispis informacija</vt:lpstr>
      <vt:lpstr>Unos tenisica</vt:lpstr>
      <vt:lpstr>Informacije o tenisicama</vt:lpstr>
      <vt:lpstr>Kupnja tenisica</vt:lpstr>
      <vt:lpstr>Košarica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E-sNEAKER</dc:title>
  <dc:creator>Luka Sitta</dc:creator>
  <cp:lastModifiedBy>user</cp:lastModifiedBy>
  <cp:revision>11</cp:revision>
  <dcterms:created xsi:type="dcterms:W3CDTF">2021-06-13T20:28:31Z</dcterms:created>
  <dcterms:modified xsi:type="dcterms:W3CDTF">2021-06-16T09:39:34Z</dcterms:modified>
</cp:coreProperties>
</file>