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4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14.6.2021.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0593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14.6.2021.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2437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14.6.2021.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4137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14.6.2021.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5033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14.6.2021.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1922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14.6.2021.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9288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14.6.2021.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8214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14.6.2021.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5378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14.6.2021.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724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14.6.2021.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4033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BE6C-1457-4D16-9DE7-2EB46A9D8B4D}" type="datetimeFigureOut">
              <a:rPr lang="hr-HR" smtClean="0"/>
              <a:t>14.6.2021.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1507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EBE6C-1457-4D16-9DE7-2EB46A9D8B4D}" type="datetimeFigureOut">
              <a:rPr lang="hr-HR" smtClean="0"/>
              <a:t>14.6.2021.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9AD08-FAEA-4190-94EA-DF5D213A7C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1901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F9E39A2-355F-40AD-9E5E-143FE84FF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09226" y="4134491"/>
            <a:ext cx="8361229" cy="2098226"/>
          </a:xfrm>
          <a:scene3d>
            <a:camera prst="orthographicFront"/>
            <a:lightRig rig="threePt" dir="t"/>
          </a:scene3d>
          <a:sp3d>
            <a:bevelT h="7747000" prst="angle"/>
            <a:bevelB/>
          </a:sp3d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E-SNEAKER</a:t>
            </a:r>
            <a:endParaRPr lang="hr-H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950A84A4-E77F-496A-9B16-90078E017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09226" y="6407245"/>
            <a:ext cx="6831673" cy="108623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Sven </a:t>
            </a:r>
            <a:r>
              <a:rPr lang="en-US" dirty="0" err="1">
                <a:solidFill>
                  <a:schemeClr val="bg1"/>
                </a:solidFill>
              </a:rPr>
              <a:t>Obrani</a:t>
            </a:r>
            <a:r>
              <a:rPr lang="hr-HR" dirty="0">
                <a:solidFill>
                  <a:schemeClr val="bg1"/>
                </a:solidFill>
              </a:rPr>
              <a:t>ć, Luka Sitta</a:t>
            </a:r>
          </a:p>
        </p:txBody>
      </p:sp>
    </p:spTree>
    <p:extLst>
      <p:ext uri="{BB962C8B-B14F-4D97-AF65-F5344CB8AC3E}">
        <p14:creationId xmlns:p14="http://schemas.microsoft.com/office/powerpoint/2010/main" val="416654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Košarica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latin typeface="Arial Rounded MT Bold" panose="020F0704030504030204" pitchFamily="34" charset="0"/>
              </a:rPr>
              <a:t>Košarica sadržava tenisice odabrane u kupnji tenisica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Košarica sadržava vlastiti izbornik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Također košarica se briše nakon uspješne kupovine</a:t>
            </a:r>
            <a:endParaRPr lang="hr-HR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24" y="3367881"/>
            <a:ext cx="3629025" cy="1266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709" y="3463130"/>
            <a:ext cx="3667125" cy="1076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5039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044" y="1175614"/>
            <a:ext cx="6007099" cy="42811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565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019" y="1644074"/>
            <a:ext cx="6890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5400" b="1" dirty="0" smtClean="0">
                <a:latin typeface="Britannic Bold" panose="020B0903060703020204" pitchFamily="34" charset="0"/>
              </a:rPr>
              <a:t>Hvala na pažnji</a:t>
            </a:r>
            <a:endParaRPr lang="hr-HR" sz="5400" b="1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84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Ideja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Online </a:t>
            </a:r>
            <a:r>
              <a:rPr lang="en-US" dirty="0" err="1" smtClean="0">
                <a:latin typeface="Arial Rounded MT Bold" panose="020F0704030504030204" pitchFamily="34" charset="0"/>
              </a:rPr>
              <a:t>trgovina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tenisica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err="1" smtClean="0">
                <a:latin typeface="Arial Rounded MT Bold" panose="020F0704030504030204" pitchFamily="34" charset="0"/>
              </a:rPr>
              <a:t>Jednostavan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dizajn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err="1" smtClean="0">
                <a:latin typeface="Arial Rounded MT Bold" panose="020F0704030504030204" pitchFamily="34" charset="0"/>
              </a:rPr>
              <a:t>Jednostavna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uporaba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err="1" smtClean="0">
                <a:latin typeface="Arial Rounded MT Bold" panose="020F0704030504030204" pitchFamily="34" charset="0"/>
              </a:rPr>
              <a:t>Inspirirano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pandemijom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endParaRPr lang="hr-HR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61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Struktura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10 </a:t>
            </a:r>
            <a:r>
              <a:rPr lang="en-US" dirty="0" err="1" smtClean="0">
                <a:latin typeface="Arial Rounded MT Bold" panose="020F0704030504030204" pitchFamily="34" charset="0"/>
              </a:rPr>
              <a:t>varijabli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10 </a:t>
            </a:r>
            <a:r>
              <a:rPr lang="en-US" dirty="0" err="1" smtClean="0">
                <a:latin typeface="Arial Rounded MT Bold" panose="020F0704030504030204" pitchFamily="34" charset="0"/>
              </a:rPr>
              <a:t>dinami</a:t>
            </a:r>
            <a:r>
              <a:rPr lang="hr-HR" dirty="0" smtClean="0">
                <a:latin typeface="Arial Rounded MT Bold" panose="020F0704030504030204" pitchFamily="34" charset="0"/>
              </a:rPr>
              <a:t>čki alocirana polja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Ulazni menu (7 izbora)</a:t>
            </a:r>
          </a:p>
          <a:p>
            <a:r>
              <a:rPr lang="hr-HR" dirty="0">
                <a:latin typeface="Arial Rounded MT Bold" panose="020F0704030504030204" pitchFamily="34" charset="0"/>
              </a:rPr>
              <a:t>M</a:t>
            </a:r>
            <a:r>
              <a:rPr lang="hr-HR" dirty="0" smtClean="0">
                <a:latin typeface="Arial Rounded MT Bold" panose="020F0704030504030204" pitchFamily="34" charset="0"/>
              </a:rPr>
              <a:t>enu košarice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If, else-if, else petlje za izbore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endParaRPr lang="hr-H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404" y="461241"/>
            <a:ext cx="2933700" cy="4457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5719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113" y="1607130"/>
            <a:ext cx="4768124" cy="26195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40" y="1340100"/>
            <a:ext cx="4054191" cy="64684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596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Sign up/Login 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latin typeface="Arial Rounded MT Bold" panose="020F0704030504030204" pitchFamily="34" charset="0"/>
              </a:rPr>
              <a:t>Jednostavan sign up/login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Korisnik unosi informacije u dinamički alocirana polja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Veličine se spremaju u zasebnu varijablu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Username, </a:t>
            </a:r>
            <a:r>
              <a:rPr lang="en-US" dirty="0">
                <a:latin typeface="Arial Rounded MT Bold" panose="020F0704030504030204" pitchFamily="34" charset="0"/>
              </a:rPr>
              <a:t>p</a:t>
            </a:r>
            <a:r>
              <a:rPr lang="hr-HR" dirty="0" smtClean="0">
                <a:latin typeface="Arial Rounded MT Bold" panose="020F0704030504030204" pitchFamily="34" charset="0"/>
              </a:rPr>
              <a:t>assword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i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veli</a:t>
            </a:r>
            <a:r>
              <a:rPr lang="hr-HR" dirty="0" smtClean="0">
                <a:latin typeface="Arial Rounded MT Bold" panose="020F0704030504030204" pitchFamily="34" charset="0"/>
              </a:rPr>
              <a:t>čina tenisica </a:t>
            </a:r>
            <a:r>
              <a:rPr lang="hr-HR" dirty="0" smtClean="0">
                <a:latin typeface="Arial Rounded MT Bold" panose="020F0704030504030204" pitchFamily="34" charset="0"/>
              </a:rPr>
              <a:t>se sprema u binarnu datoteku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Korisnik ima mogućnost  logouta</a:t>
            </a:r>
            <a:endParaRPr lang="hr-HR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50171"/>
            <a:ext cx="5468481" cy="20089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936" y="4590209"/>
            <a:ext cx="2435430" cy="21689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607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Ispis informacija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latin typeface="Arial Rounded MT Bold" panose="020F0704030504030204" pitchFamily="34" charset="0"/>
              </a:rPr>
              <a:t>Korisniku se ispisuju unesene informacije koje je unio prilikom stvaranja accounta</a:t>
            </a:r>
            <a:endParaRPr lang="hr-HR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93" y="3124994"/>
            <a:ext cx="4972050" cy="175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7274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Unos tenisica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latin typeface="Arial Rounded MT Bold" panose="020F0704030504030204" pitchFamily="34" charset="0"/>
              </a:rPr>
              <a:t>Korisnik unosi naziv i cijenu tenisica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Sastoji se od 2 dinamički alocirana polja</a:t>
            </a:r>
            <a:endParaRPr lang="hr-HR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22814"/>
            <a:ext cx="3679103" cy="17569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9380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Informacije o tenisicama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latin typeface="Arial Rounded MT Bold" panose="020F0704030504030204" pitchFamily="34" charset="0"/>
              </a:rPr>
              <a:t>Korisniku se ispisuju podaci o tenisicama koje je unio</a:t>
            </a:r>
            <a:endParaRPr lang="hr-HR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10488"/>
            <a:ext cx="3764091" cy="14892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3182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Kupnja tenisica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latin typeface="Arial Rounded MT Bold" panose="020F0704030504030204" pitchFamily="34" charset="0"/>
              </a:rPr>
              <a:t>Korisnik odabire tenisice koje želi kupiti</a:t>
            </a:r>
          </a:p>
          <a:p>
            <a:r>
              <a:rPr lang="hr-HR" dirty="0" smtClean="0">
                <a:latin typeface="Arial Rounded MT Bold" panose="020F0704030504030204" pitchFamily="34" charset="0"/>
              </a:rPr>
              <a:t>Tenisice koje je korisnik odabrao spremaju se u nova dinamički alocirana polja koja se ispisuju u košarici te se tamo i manipuliraju</a:t>
            </a:r>
            <a:endParaRPr lang="hr-HR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57" y="3627582"/>
            <a:ext cx="4895850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266" y="3627582"/>
            <a:ext cx="4100280" cy="21307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8720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168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Arial Rounded MT Bold</vt:lpstr>
      <vt:lpstr>Britannic Bold</vt:lpstr>
      <vt:lpstr>Calibri</vt:lpstr>
      <vt:lpstr>Calibri Light</vt:lpstr>
      <vt:lpstr>Office Theme</vt:lpstr>
      <vt:lpstr>E-SNEAKER</vt:lpstr>
      <vt:lpstr>Ideja</vt:lpstr>
      <vt:lpstr>Struktura</vt:lpstr>
      <vt:lpstr>PowerPoint Presentation</vt:lpstr>
      <vt:lpstr>Sign up/Login </vt:lpstr>
      <vt:lpstr>Ispis informacija</vt:lpstr>
      <vt:lpstr>Unos tenisica</vt:lpstr>
      <vt:lpstr>Informacije o tenisicama</vt:lpstr>
      <vt:lpstr>Kupnja tenisica</vt:lpstr>
      <vt:lpstr>Košarica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E-sNEAKER</dc:title>
  <dc:creator>Luka Sitta</dc:creator>
  <cp:lastModifiedBy>user</cp:lastModifiedBy>
  <cp:revision>8</cp:revision>
  <dcterms:created xsi:type="dcterms:W3CDTF">2021-06-13T20:28:31Z</dcterms:created>
  <dcterms:modified xsi:type="dcterms:W3CDTF">2021-06-14T06:50:15Z</dcterms:modified>
</cp:coreProperties>
</file>