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546" y="108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4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3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/>
              <a:t>многомерный визуализатор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/>
              <a:t>авторы: Данил Хардкор и Дядя Ваня Хрен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/>
              <a:t>суть проекта 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суть нашего проекта заключается в том, чтобы создать визуализатор данных, в котором можно будет удобно размещать информацию и связывать ее между собой.</a:t>
            </a:r>
          </a:p>
          <a:p>
            <a:endParaRPr lang="ru-RU" altLang="en-US"/>
          </a:p>
          <a:p>
            <a:r>
              <a:rPr lang="ru-RU" altLang="en-US"/>
              <a:t>основное отличие нашего проекта от аналогов состоит в том, что в нашем рабочем пространстве есть «вкладки», которые позволяют распределить информацию. «вкладки» существуют поралельно, можно связывать информацию из разных вкладок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/>
              <a:t>особенности интерфейса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интерфейс программы МВД состоит из нескольких частей частей</a:t>
            </a:r>
          </a:p>
          <a:p>
            <a:endParaRPr lang="ru-RU" altLang="en-US"/>
          </a:p>
        </p:txBody>
      </p:sp>
      <p:pic>
        <p:nvPicPr>
          <p:cNvPr id="4" name="Изображение 3" descr="WorkSamp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05" y="113630"/>
            <a:ext cx="10287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экспорт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Файл, который мы создали с помощью МВД можно экспортировать в разные форматы, можно экспортировать в </a:t>
            </a:r>
            <a:r>
              <a:rPr lang="en-US" dirty="0" smtClean="0"/>
              <a:t>PNG</a:t>
            </a:r>
            <a:r>
              <a:rPr lang="ru-RU" dirty="0" smtClean="0"/>
              <a:t>, можно экспортировать в текстовую «энциклопедию», большой текстовый документ, в котором в виде отдельной главы рассматривается каждый кружок. Глава кружка содержит описание кружка и ссылки на главы кружков с которыми он </a:t>
            </a:r>
            <a:r>
              <a:rPr lang="ru-RU" smtClean="0"/>
              <a:t>был связан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3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140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Office Theme</vt:lpstr>
      <vt:lpstr>многомерный визуализатор данных</vt:lpstr>
      <vt:lpstr>суть проекта </vt:lpstr>
      <vt:lpstr>особенности интерфейса</vt:lpstr>
      <vt:lpstr>экспорт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2022-04-15T03:43:00Z</dcterms:created>
  <dcterms:modified xsi:type="dcterms:W3CDTF">2022-04-17T03:15:14Z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1049-11.2.0.11074</vt:lpwstr>
  </property>
  <property fmtid="{D5CDD505-2E9C-101B-9397-08002B2CF9AE}" pid="3" name="ICV">
    <vt:lpwstr>3174D9B01CF445239B38D69A354D8A98</vt:lpwstr>
  </property>
</Properties>
</file>