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62538-482A-41B3-B160-BF93C21F981F}" v="168" dt="2025-08-01T05:08:46.663"/>
    <p1510:client id="{8608D997-0F08-E537-AFD3-BFCCE2332149}" v="579" dt="2025-08-01T06:00:15.4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79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22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792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558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782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597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825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4252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2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6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11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01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55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31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1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24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59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7E48-758D-81F3-0C36-DDB8B26A5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054" y="726414"/>
            <a:ext cx="5924478" cy="1118050"/>
          </a:xfrm>
        </p:spPr>
        <p:txBody>
          <a:bodyPr>
            <a:norm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  <a:cs typeface="Arial"/>
              </a:rPr>
              <a:t>Title</a:t>
            </a:r>
            <a:endParaRPr lang="en-US" sz="6600" b="1" dirty="0">
              <a:solidFill>
                <a:schemeClr val="bg1"/>
              </a:solidFill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8ACD-DDB8-F1DE-5F29-239B49290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5776" y="1862098"/>
            <a:ext cx="8026908" cy="14091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 algn="ctr">
              <a:buNone/>
            </a:pPr>
            <a:r>
              <a:rPr lang="en-US" sz="4400">
                <a:solidFill>
                  <a:schemeClr val="bg1"/>
                </a:solidFill>
                <a:cs typeface="Arial"/>
              </a:rPr>
              <a:t>Book recommendation chatbot using IBM Watson</a:t>
            </a:r>
            <a:endParaRPr lang="en-US" sz="4400">
              <a:solidFill>
                <a:schemeClr val="bg1"/>
              </a:solidFill>
              <a:ea typeface="Calibri"/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02B2EB-5C4A-39A6-3155-BC6A0E549E49}"/>
              </a:ext>
            </a:extLst>
          </p:cNvPr>
          <p:cNvSpPr txBox="1"/>
          <p:nvPr/>
        </p:nvSpPr>
        <p:spPr>
          <a:xfrm>
            <a:off x="3475377" y="3649816"/>
            <a:ext cx="6185903" cy="13686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33B114-0797-36DA-929A-8EB3DB45B42B}"/>
              </a:ext>
            </a:extLst>
          </p:cNvPr>
          <p:cNvSpPr txBox="1"/>
          <p:nvPr/>
        </p:nvSpPr>
        <p:spPr>
          <a:xfrm>
            <a:off x="3470468" y="3429975"/>
            <a:ext cx="753412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ea typeface="Calibri"/>
                <a:cs typeface="Calibri"/>
              </a:rPr>
              <a:t>Submitted BY –Tanmay Singh</a:t>
            </a:r>
            <a:endParaRPr lang="en-US" sz="360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8" name="Picture 7" descr="Eye, Bee, M Logo Design History - by Richard Baird">
            <a:extLst>
              <a:ext uri="{FF2B5EF4-FFF2-40B4-BE49-F238E27FC236}">
                <a16:creationId xmlns:a16="http://schemas.microsoft.com/office/drawing/2014/main" id="{BDD4DAF8-52C7-A6E6-5039-566D870B9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4524" y="3986549"/>
            <a:ext cx="2959738" cy="286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7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3989BF-20E7-EA52-B6DC-D724E58A0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7CFE73E-79B9-D554-AFD8-60FD06F92C14}"/>
              </a:ext>
            </a:extLst>
          </p:cNvPr>
          <p:cNvSpPr txBox="1"/>
          <p:nvPr/>
        </p:nvSpPr>
        <p:spPr>
          <a:xfrm>
            <a:off x="3475377" y="3649816"/>
            <a:ext cx="6185903" cy="13686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F8EFE9-FA9A-8860-34E3-1E9408A26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A chatbot is an AI-based program that simulates conversation with users.</a:t>
            </a:r>
            <a:endParaRPr lang="en-US" sz="3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This project uses IBM Watson to recommend books based on user input.</a:t>
            </a:r>
            <a:endParaRPr lang="en-US" sz="3200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It can suggest books by genre, mood, or author preferences.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B0336B8-12E3-1651-A327-3962EECC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ea typeface="Calibri Light"/>
                <a:cs typeface="Calibri Light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8927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53C447-EDAB-DAEB-0A1E-DA0B7B457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02EF589-D075-AEAC-440E-E793B8C8F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Build a chatbot that suggests books to users based on preferences.</a:t>
            </a:r>
            <a:endParaRPr lang="en-US" sz="3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Practice NLP using IBM Watson Assistant.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3200" dirty="0">
                <a:solidFill>
                  <a:schemeClr val="bg1"/>
                </a:solidFill>
                <a:ea typeface="+mn-lt"/>
                <a:cs typeface="+mn-lt"/>
              </a:rPr>
              <a:t>Provide a quick and intelligent book recommendation system.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CFE6940B-3563-CC33-5AAA-C8705F76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ea typeface="Calibri Light"/>
                <a:cs typeface="Calibri Light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579651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CFE72F-896F-9C4B-0AD0-EC6F82ABB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4665D77-592D-DDC6-4F94-850C5F898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11755359" cy="3649133"/>
          </a:xfrm>
        </p:spPr>
        <p:txBody>
          <a:bodyPr/>
          <a:lstStyle/>
          <a:p>
            <a:endParaRPr lang="en-US" sz="3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88DFBB6D-9176-7ACD-AC3F-A545038DF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096" y="584616"/>
            <a:ext cx="10131425" cy="1456267"/>
          </a:xfrm>
        </p:spPr>
        <p:txBody>
          <a:bodyPr>
            <a:normAutofit/>
          </a:bodyPr>
          <a:lstStyle/>
          <a:p>
            <a:r>
              <a:rPr lang="en-US" sz="6000" dirty="0">
                <a:solidFill>
                  <a:schemeClr val="bg1"/>
                </a:solidFill>
                <a:ea typeface="Calibri Light"/>
                <a:cs typeface="Calibri Light"/>
              </a:rPr>
              <a:t>Tools and technologies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6842A2-CEDF-198D-522A-4195F1C5180F}"/>
              </a:ext>
            </a:extLst>
          </p:cNvPr>
          <p:cNvSpPr txBox="1"/>
          <p:nvPr/>
        </p:nvSpPr>
        <p:spPr>
          <a:xfrm>
            <a:off x="1101777" y="2138597"/>
            <a:ext cx="901408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3600">
                <a:solidFill>
                  <a:schemeClr val="bg1"/>
                </a:solidFill>
              </a:rPr>
              <a:t>IBM Watson Assistant</a:t>
            </a:r>
            <a:endParaRPr lang="en-US" sz="3600">
              <a:solidFill>
                <a:schemeClr val="bg1"/>
              </a:solidFill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3600">
                <a:solidFill>
                  <a:schemeClr val="bg1"/>
                </a:solidFill>
              </a:rPr>
              <a:t>IBM Cloud</a:t>
            </a:r>
            <a:endParaRPr lang="en-US" sz="3600">
              <a:solidFill>
                <a:schemeClr val="bg1"/>
              </a:solidFill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3600">
                <a:solidFill>
                  <a:schemeClr val="bg1"/>
                </a:solidFill>
              </a:rPr>
              <a:t>HTML/CSS (optional frontend)</a:t>
            </a:r>
            <a:endParaRPr lang="en-US" sz="3600">
              <a:solidFill>
                <a:schemeClr val="bg1"/>
              </a:solidFill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3600">
                <a:solidFill>
                  <a:schemeClr val="bg1"/>
                </a:solidFill>
              </a:rPr>
              <a:t>Node.js / Python (for backend, optional)</a:t>
            </a:r>
            <a:endParaRPr lang="en-US" sz="36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550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0AE6DC-0868-A057-DA1E-B6A5755AB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39720B4-0BFC-C56F-B4DB-CC6CA6EDF8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3707" y="2217018"/>
            <a:ext cx="22223490" cy="3649133"/>
          </a:xfrm>
        </p:spPr>
        <p:txBody>
          <a:bodyPr/>
          <a:lstStyle/>
          <a:p>
            <a:endParaRPr lang="en-US" sz="3200" dirty="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B0492978-79C7-BE66-BDC5-E820314D9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50755" y="771993"/>
            <a:ext cx="19612702" cy="6278103"/>
          </a:xfrm>
        </p:spPr>
        <p:txBody>
          <a:bodyPr>
            <a:normAutofit/>
          </a:bodyPr>
          <a:lstStyle/>
          <a:p>
            <a:endParaRPr lang="en-US" b="1" dirty="0">
              <a:ea typeface="Calibri Light" panose="020F0302020204030204"/>
              <a:cs typeface="Calibri Light" panose="020F0302020204030204"/>
            </a:endParaRPr>
          </a:p>
          <a:p>
            <a:endParaRPr lang="en-US" sz="5400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D7A1EF-66A6-83BF-6BE5-BDBE4DDC10AC}"/>
              </a:ext>
            </a:extLst>
          </p:cNvPr>
          <p:cNvSpPr txBox="1"/>
          <p:nvPr/>
        </p:nvSpPr>
        <p:spPr>
          <a:xfrm>
            <a:off x="689548" y="527154"/>
            <a:ext cx="820211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400">
                <a:solidFill>
                  <a:schemeClr val="bg1"/>
                </a:solidFill>
                <a:ea typeface="Calibri"/>
                <a:cs typeface="Calibri"/>
              </a:rPr>
              <a:t>SYSTEM ARCHITECTURE</a:t>
            </a:r>
            <a:endParaRPr lang="en-US" sz="5400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AE9703-F7EE-8B41-8306-433454B57835}"/>
              </a:ext>
            </a:extLst>
          </p:cNvPr>
          <p:cNvSpPr txBox="1"/>
          <p:nvPr/>
        </p:nvSpPr>
        <p:spPr>
          <a:xfrm>
            <a:off x="302302" y="1788826"/>
            <a:ext cx="11425003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buFont typeface=""/>
              <a:buChar char="•"/>
            </a:pPr>
            <a:r>
              <a:rPr lang="en-US" sz="3200" b="1">
                <a:solidFill>
                  <a:schemeClr val="bg1"/>
                </a:solidFill>
              </a:rPr>
              <a:t>User → Chat Interface → IBM Watson Assistant → NLP Processing → Book Suggestions</a:t>
            </a:r>
            <a:endParaRPr lang="en-US" sz="3200" b="1">
              <a:solidFill>
                <a:schemeClr val="bg1"/>
              </a:solidFill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r>
              <a:rPr lang="en-US" sz="3200">
                <a:solidFill>
                  <a:schemeClr val="bg1"/>
                </a:solidFill>
              </a:rPr>
              <a:t>Logical flow of how user inputs are processed by Watson to generate output.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7744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A2FFC5-8F81-F1E6-93C1-E78B579B1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1D4341-70F8-72E7-13FB-1E4DB680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  <a:ea typeface="+mj-lt"/>
                <a:cs typeface="+mj-lt"/>
              </a:rPr>
              <a:t>Intents and Entities</a:t>
            </a:r>
            <a:endParaRPr lang="en-US" sz="6000" b="1">
              <a:solidFill>
                <a:schemeClr val="bg1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419E1A-1988-5FE3-4A6C-884B7D924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Sample Intents:</a:t>
            </a:r>
            <a:endParaRPr lang="en-US" sz="28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 lvl="1">
              <a:buClr>
                <a:srgbClr val="FFFFFF"/>
              </a:buClr>
            </a:pP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#greet, #ask_book, #recommend_author</a:t>
            </a:r>
            <a:endParaRPr lang="en-US" sz="28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Sample Entities:</a:t>
            </a:r>
            <a:endParaRPr lang="en-US" sz="2800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@genre: romance, thriller</a:t>
            </a:r>
            <a:endParaRPr lang="en-US" sz="2800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@mood: happy, sad</a:t>
            </a:r>
            <a:endParaRPr lang="en-US" sz="2800">
              <a:solidFill>
                <a:schemeClr val="bg1"/>
              </a:solidFill>
              <a:ea typeface="Calibri"/>
              <a:cs typeface="Calibri"/>
            </a:endParaRPr>
          </a:p>
          <a:p>
            <a:pPr lvl="1">
              <a:buClr>
                <a:srgbClr val="FFFFFF"/>
              </a:buClr>
            </a:pP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@author</a:t>
            </a:r>
            <a:endParaRPr lang="en-US" sz="28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US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233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0E0093-B49B-62BE-25ED-BD8A8BB3C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7F9BECB-D452-0CFE-912C-AFBF08E2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  <a:ea typeface="Calibri Light"/>
                <a:cs typeface="Calibri Light"/>
              </a:rPr>
              <a:t>DIALOG FLOW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534643-A6D2-4564-FD2C-5C25AF356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US" sz="2000" dirty="0"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476F7-A9A8-F85B-7D0B-06B419640A40}"/>
              </a:ext>
            </a:extLst>
          </p:cNvPr>
          <p:cNvSpPr txBox="1"/>
          <p:nvPr/>
        </p:nvSpPr>
        <p:spPr>
          <a:xfrm>
            <a:off x="1289154" y="2163580"/>
            <a:ext cx="6990413" cy="37093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3200">
                <a:solidFill>
                  <a:schemeClr val="bg1"/>
                </a:solidFill>
              </a:rPr>
              <a:t>Greet the user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3200">
                <a:solidFill>
                  <a:schemeClr val="bg1"/>
                </a:solidFill>
              </a:rPr>
              <a:t>Ask for genre/mood/author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3200">
                <a:solidFill>
                  <a:schemeClr val="bg1"/>
                </a:solidFill>
              </a:rPr>
              <a:t>Recommend book accordingly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3200">
                <a:solidFill>
                  <a:schemeClr val="bg1"/>
                </a:solidFill>
              </a:rPr>
              <a:t>Offer more suggestions or exit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3200">
                <a:solidFill>
                  <a:schemeClr val="bg1"/>
                </a:solidFill>
              </a:rPr>
              <a:t>Handle unknown responses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6375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63F2D4-9E0E-4EAE-109D-AC690907B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78EE13-5156-E555-D63B-B6BE9A631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  <a:ea typeface="Calibri Light"/>
                <a:cs typeface="Calibri Light"/>
              </a:rPr>
              <a:t>Features and benifits</a:t>
            </a:r>
            <a:r>
              <a:rPr lang="en-US" sz="5400">
                <a:solidFill>
                  <a:schemeClr val="bg1"/>
                </a:solidFill>
                <a:ea typeface="Calibri Light"/>
                <a:cs typeface="Calibri Light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3544D6-40AD-A632-3602-6572C479E69C}"/>
              </a:ext>
            </a:extLst>
          </p:cNvPr>
          <p:cNvSpPr txBox="1"/>
          <p:nvPr/>
        </p:nvSpPr>
        <p:spPr>
          <a:xfrm>
            <a:off x="1139253" y="2138598"/>
            <a:ext cx="7152806" cy="29706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3200">
                <a:solidFill>
                  <a:schemeClr val="bg1"/>
                </a:solidFill>
              </a:rPr>
              <a:t>Easy to use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3200">
                <a:solidFill>
                  <a:schemeClr val="bg1"/>
                </a:solidFill>
              </a:rPr>
              <a:t>Personalized recommendations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3200">
                <a:solidFill>
                  <a:schemeClr val="bg1"/>
                </a:solidFill>
              </a:rPr>
              <a:t>Always available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3200">
                <a:solidFill>
                  <a:schemeClr val="bg1"/>
                </a:solidFill>
              </a:rPr>
              <a:t>Can be integrated with other platforms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5C8464-8E0E-E4EB-F9D2-38BA76B16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70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996741-4659-AB7E-7F1D-5E78EC6E0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3478840-27DE-8217-E2C8-559E0672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  <a:ea typeface="Calibri Light"/>
                <a:cs typeface="Calibri Light"/>
              </a:rPr>
              <a:t>conclusion</a:t>
            </a:r>
            <a:endParaRPr lang="en-US" sz="6000" dirty="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5AE8D-EB01-4A7B-59C5-EAC35D7BE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637" y="2054624"/>
            <a:ext cx="10131425" cy="2774707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Successfully built a functional book recommendation chatbot.</a:t>
            </a:r>
            <a:endParaRPr lang="en-US" sz="2800">
              <a:solidFill>
                <a:schemeClr val="bg1"/>
              </a:solidFill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Utilized IBM Watson Assistant for natural language interaction.</a:t>
            </a:r>
            <a:endParaRPr lang="en-US" sz="28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lnSpc>
                <a:spcPct val="150000"/>
              </a:lnSpc>
              <a:buClr>
                <a:srgbClr val="FFFFFF"/>
              </a:buClr>
            </a:pPr>
            <a:r>
              <a:rPr lang="en-US" sz="2800">
                <a:solidFill>
                  <a:schemeClr val="bg1"/>
                </a:solidFill>
                <a:ea typeface="+mn-lt"/>
                <a:cs typeface="+mn-lt"/>
              </a:rPr>
              <a:t>Chatbot can suggest books based on genre, mood, or author.</a:t>
            </a:r>
            <a:endParaRPr lang="en-US" sz="3200">
              <a:solidFill>
                <a:schemeClr val="bg1"/>
              </a:solidFill>
              <a:ea typeface="Calibri"/>
              <a:cs typeface="Calibri"/>
            </a:endParaRPr>
          </a:p>
          <a:p>
            <a:pPr>
              <a:buClr>
                <a:srgbClr val="FFFFFF"/>
              </a:buClr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23511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Celestial</vt:lpstr>
      <vt:lpstr>Title</vt:lpstr>
      <vt:lpstr>Introduction</vt:lpstr>
      <vt:lpstr>objective</vt:lpstr>
      <vt:lpstr>Tools and technologies</vt:lpstr>
      <vt:lpstr> </vt:lpstr>
      <vt:lpstr>Intents and Entities</vt:lpstr>
      <vt:lpstr>DIALOG FLOW </vt:lpstr>
      <vt:lpstr>Features and benifits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386</cp:revision>
  <dcterms:created xsi:type="dcterms:W3CDTF">2025-08-01T04:54:08Z</dcterms:created>
  <dcterms:modified xsi:type="dcterms:W3CDTF">2025-08-01T06:05:44Z</dcterms:modified>
</cp:coreProperties>
</file>