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Encouraging Book Reading to Counter Digital Addiction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Proposal for Employee Engagement and CSR Initiative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Reading benefits employees' mental well-being and professional growth.</a:t>
            </a:r>
          </a:p>
          <a:p>
            <a:r>
              <a:t>- Aligns with employee engagement, mental wellness, and CSR efforts.</a:t>
            </a:r>
          </a:p>
          <a:p>
            <a:r>
              <a:t>- With support, we can create a lasting positive impact.</a:t>
            </a:r>
          </a:p>
          <a:p>
            <a:r>
              <a:t>- Let’s bring this vision to life!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Excessive screen usage is a growing concern.</a:t>
            </a:r>
          </a:p>
          <a:p>
            <a:r>
              <a:t>- Many individuals, including myself, have fallen into the habit of endlessly scrolling through reels.</a:t>
            </a:r>
          </a:p>
          <a:p>
            <a:r>
              <a:t>- This leads to reduced concentration, poor mental health, and decreased productivity.</a:t>
            </a:r>
          </a:p>
          <a:p>
            <a:r>
              <a:t>- Even young children, like my toddler daughter, are being affected.</a:t>
            </a:r>
          </a:p>
          <a:p>
            <a:r>
              <a:t>- Solution: Encouraging book reading as a mindful replacement.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Reading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Concentration</a:t>
            </a:r>
          </a:p>
          <a:p>
            <a:r>
              <a:t>- Enhanced Communication</a:t>
            </a:r>
          </a:p>
          <a:p>
            <a:r>
              <a:t>- Mental Well-being</a:t>
            </a:r>
          </a:p>
          <a:p>
            <a:r>
              <a:t>- Knowledge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Extending the Initiative to the 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Observed screen addiction among colleagues.</a:t>
            </a:r>
          </a:p>
          <a:p>
            <a:r>
              <a:t>- Started an informal book-sharing initiative.</a:t>
            </a:r>
          </a:p>
          <a:p>
            <a:r>
              <a:t>- Brought personal books and placed them for colleagues to read.</a:t>
            </a:r>
          </a:p>
          <a:p>
            <a:r>
              <a:t>- Initiative grew as others contributed books.</a:t>
            </a:r>
          </a:p>
          <a:p>
            <a:r>
              <a:t>- Books are currently limited to in-office reading due to tracking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Proposal for a Book Lending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Lenders register books with details.</a:t>
            </a:r>
          </a:p>
          <a:p>
            <a:r>
              <a:t>- Lendees browse and request books.</a:t>
            </a:r>
          </a:p>
          <a:p>
            <a:r>
              <a:t>- Lenders approve/reject requests.</a:t>
            </a:r>
          </a:p>
          <a:p>
            <a:r>
              <a:t>- System tracks book lending, returns, and reviews.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Expanding to Audiobooks and CSR Initiative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Employees can record audiobooks.</a:t>
            </a:r>
          </a:p>
          <a:p>
            <a:r>
              <a:t>- Improves communication skills.</a:t>
            </a:r>
          </a:p>
          <a:p>
            <a:r>
              <a:t>- Provides audiobooks for learning.</a:t>
            </a:r>
          </a:p>
          <a:p>
            <a:r>
              <a:t>- CSR Initiative: Donate audiobooks to charities.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Monthly Book Talks</a:t>
            </a:r>
          </a:p>
          <a:p>
            <a:r>
              <a:t>- Group Discussions</a:t>
            </a:r>
          </a:p>
          <a:p>
            <a:r>
              <a:t>- Competitions &amp; Rewards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Company Sponsorship</a:t>
            </a:r>
          </a:p>
          <a:p>
            <a:r>
              <a:t>2. Application Development</a:t>
            </a:r>
          </a:p>
          <a:p>
            <a:r>
              <a:t>3. Legal Considerations</a:t>
            </a:r>
          </a:p>
          <a:p>
            <a:r>
              <a:t>4. Book Lending Risks</a:t>
            </a:r>
          </a:p>
          <a:p>
            <a:r>
              <a:t>5. Audiobook Quality &amp; Safety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Seek Management Support</a:t>
            </a:r>
          </a:p>
          <a:p>
            <a:r>
              <a:t>- Endorsement for book lending program</a:t>
            </a:r>
          </a:p>
          <a:p>
            <a:r>
              <a:t>- Approval for audiobook CSR initiative</a:t>
            </a:r>
          </a:p>
          <a:p>
            <a:r>
              <a:t>- Build a company-wide reading culture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